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slideLayouts/slideLayout22.xml" ContentType="application/vnd.openxmlformats-officedocument.presentationml.slideLayout+xml"/>
  <Override PartName="/ppt/theme/theme4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5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6" r:id="rId1"/>
    <p:sldMasterId id="2147483667" r:id="rId2"/>
    <p:sldMasterId id="2147483692" r:id="rId3"/>
    <p:sldMasterId id="2147483697" r:id="rId4"/>
    <p:sldMasterId id="2147483793" r:id="rId5"/>
    <p:sldMasterId id="2147483875" r:id="rId6"/>
  </p:sldMasterIdLst>
  <p:notesMasterIdLst>
    <p:notesMasterId r:id="rId55"/>
  </p:notesMasterIdLst>
  <p:sldIdLst>
    <p:sldId id="3704" r:id="rId7"/>
    <p:sldId id="630" r:id="rId8"/>
    <p:sldId id="3678" r:id="rId9"/>
    <p:sldId id="3683" r:id="rId10"/>
    <p:sldId id="3705" r:id="rId11"/>
    <p:sldId id="3681" r:id="rId12"/>
    <p:sldId id="3682" r:id="rId13"/>
    <p:sldId id="3686" r:id="rId14"/>
    <p:sldId id="584" r:id="rId15"/>
    <p:sldId id="3685" r:id="rId16"/>
    <p:sldId id="1643" r:id="rId17"/>
    <p:sldId id="3680" r:id="rId18"/>
    <p:sldId id="1657" r:id="rId19"/>
    <p:sldId id="1709" r:id="rId20"/>
    <p:sldId id="1735" r:id="rId21"/>
    <p:sldId id="3692" r:id="rId22"/>
    <p:sldId id="1710" r:id="rId23"/>
    <p:sldId id="3679" r:id="rId24"/>
    <p:sldId id="546" r:id="rId25"/>
    <p:sldId id="663" r:id="rId26"/>
    <p:sldId id="634" r:id="rId27"/>
    <p:sldId id="3695" r:id="rId28"/>
    <p:sldId id="3710" r:id="rId29"/>
    <p:sldId id="3744" r:id="rId30"/>
    <p:sldId id="3696" r:id="rId31"/>
    <p:sldId id="573" r:id="rId32"/>
    <p:sldId id="3743" r:id="rId33"/>
    <p:sldId id="3742" r:id="rId34"/>
    <p:sldId id="3697" r:id="rId35"/>
    <p:sldId id="3699" r:id="rId36"/>
    <p:sldId id="3700" r:id="rId37"/>
    <p:sldId id="3707" r:id="rId38"/>
    <p:sldId id="451" r:id="rId39"/>
    <p:sldId id="452" r:id="rId40"/>
    <p:sldId id="453" r:id="rId41"/>
    <p:sldId id="3698" r:id="rId42"/>
    <p:sldId id="270" r:id="rId43"/>
    <p:sldId id="3734" r:id="rId44"/>
    <p:sldId id="3736" r:id="rId45"/>
    <p:sldId id="3709" r:id="rId46"/>
    <p:sldId id="501" r:id="rId47"/>
    <p:sldId id="1768" r:id="rId48"/>
    <p:sldId id="256" r:id="rId49"/>
    <p:sldId id="604" r:id="rId50"/>
    <p:sldId id="3703" r:id="rId51"/>
    <p:sldId id="3733" r:id="rId52"/>
    <p:sldId id="1716" r:id="rId53"/>
    <p:sldId id="3701" r:id="rId54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6D08"/>
    <a:srgbClr val="000000"/>
    <a:srgbClr val="FF8200"/>
    <a:srgbClr val="3B3C3E"/>
    <a:srgbClr val="77797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52" autoAdjust="0"/>
    <p:restoredTop sz="94404" autoAdjust="0"/>
  </p:normalViewPr>
  <p:slideViewPr>
    <p:cSldViewPr snapToGrid="0" snapToObjects="1">
      <p:cViewPr varScale="1">
        <p:scale>
          <a:sx n="84" d="100"/>
          <a:sy n="84" d="100"/>
        </p:scale>
        <p:origin x="40" y="204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1150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presProps" Target="presProps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tableStyles" Target="tableStyle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viewProps" Target="viewProps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C3333B-5800-464C-B5B0-477305D3240B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0D58F1-9AAD-4BFA-B10C-ABAA714270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9215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5AC55C-5695-4AAB-ADAD-38675E88B18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5763" y="684213"/>
            <a:ext cx="6086475" cy="3424237"/>
          </a:xfrm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11841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8588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463FF77-23BA-49BF-AD7E-813EA8A0CA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5763" y="684213"/>
            <a:ext cx="6086475" cy="3424237"/>
          </a:xfrm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31403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91475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586FB3-2885-4CF0-BC43-17D2250D09AB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9443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0D58F1-9AAD-4BFA-B10C-ABAA71427026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841393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Neutron beta decay is a </a:t>
                </a:r>
                <a14:m>
                  <m:oMath xmlns:m="http://schemas.openxmlformats.org/officeDocument/2006/math">
                    <m:r>
                      <a:rPr lang="en-US" sz="1200" i="1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1200" i="1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1200" i="1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interaction, with two coupling constants that are determined experimentally. Need two experimental inputs, neutron lifetime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200" i="1">
                            <a:latin typeface="Cambria Math" panose="02040503050406030204" pitchFamily="18" charset="0"/>
                          </a:rPr>
                          <m:t>𝜏</m:t>
                        </m:r>
                      </m:e>
                      <m:sub>
                        <m:r>
                          <a:rPr lang="en-US" sz="12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and ratio of coupling constants </a:t>
                </a:r>
                <a14:m>
                  <m:oMath xmlns:m="http://schemas.openxmlformats.org/officeDocument/2006/math">
                    <m:r>
                      <a:rPr lang="en-US" sz="1200" i="1">
                        <a:latin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from decay correlations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Neutron beta decay is a </a:t>
                </a:r>
                <a:r>
                  <a:rPr lang="en-US" sz="1200" i="0">
                    <a:latin typeface="Cambria Math" panose="02040503050406030204" pitchFamily="18" charset="0"/>
                  </a:rPr>
                  <a:t>𝑉−𝐴</a:t>
                </a: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interaction, with two coupling constants that are determined experimentally. Need two experimental inputs, neutron lifetime </a:t>
                </a:r>
                <a:r>
                  <a:rPr lang="en-US" sz="1200" i="0">
                    <a:latin typeface="Cambria Math" panose="02040503050406030204" pitchFamily="18" charset="0"/>
                  </a:rPr>
                  <a:t>𝜏_𝑛</a:t>
                </a: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and ratio of coupling constants </a:t>
                </a:r>
                <a:r>
                  <a:rPr lang="en-US" sz="1200" i="0">
                    <a:latin typeface="Cambria Math" panose="02040503050406030204" pitchFamily="18" charset="0"/>
                  </a:rPr>
                  <a:t>𝜆</a:t>
                </a: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from decay correlations</a:t>
                </a:r>
              </a:p>
              <a:p>
                <a:endParaRPr lang="en-US" dirty="0"/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88F0E4-F94F-404A-B55C-4A471710CCA5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7212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4429F6-E2CB-4252-BA16-CB3D986543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04745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98D609-8D72-1206-1553-3EE0AF4AE1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F18317-6167-CB33-2E69-392637D42D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79DD33-3862-3A59-C82B-C7D7DC4920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37DB56-46F8-739C-DEF8-3CD8CE149F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9916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8523E-3147-1929-5DC2-5D6247242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>
            <a:extLst>
              <a:ext uri="{FF2B5EF4-FFF2-40B4-BE49-F238E27FC236}">
                <a16:creationId xmlns:a16="http://schemas.microsoft.com/office/drawing/2014/main" id="{E5CD0726-4C59-7139-072A-C2F8F305AF2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fld id="{D09B336F-82D5-4AEF-ADD8-9D2C0B2F4E1A}" type="slidenum">
              <a:rPr lang="en-US" smtClean="0"/>
              <a:pPr eaLnBrk="1" hangingPunct="1"/>
              <a:t>8</a:t>
            </a:fld>
            <a:endParaRPr lang="en-US"/>
          </a:p>
        </p:txBody>
      </p:sp>
      <p:sp>
        <p:nvSpPr>
          <p:cNvPr id="94211" name="Rectangle 2">
            <a:extLst>
              <a:ext uri="{FF2B5EF4-FFF2-40B4-BE49-F238E27FC236}">
                <a16:creationId xmlns:a16="http://schemas.microsoft.com/office/drawing/2014/main" id="{5F15D58C-E473-C8FC-EB99-4773BFE4B3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5763" y="684213"/>
            <a:ext cx="6086475" cy="3424237"/>
          </a:xfrm>
          <a:ln/>
        </p:spPr>
      </p:sp>
      <p:sp>
        <p:nvSpPr>
          <p:cNvPr id="94212" name="Rectangle 3">
            <a:extLst>
              <a:ext uri="{FF2B5EF4-FFF2-40B4-BE49-F238E27FC236}">
                <a16:creationId xmlns:a16="http://schemas.microsoft.com/office/drawing/2014/main" id="{F6901373-5C71-222A-65C6-69B63C60F7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Conservation of linear and angular momentum implies that there are strong correlations between the initial neutron spin and decay particle momenta.</a:t>
            </a:r>
          </a:p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A</a:t>
            </a:r>
            <a:r>
              <a:rPr lang="en-US" baseline="0" dirty="0">
                <a:latin typeface="Arial" pitchFamily="34" charset="0"/>
              </a:rPr>
              <a:t>  star’s neutrino production is proportional to lambda^2</a:t>
            </a:r>
            <a:endParaRPr lang="en-US" dirty="0">
              <a:latin typeface="Arial" pitchFamily="34" charset="0"/>
            </a:endParaRPr>
          </a:p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2449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fld id="{D09B336F-82D5-4AEF-ADD8-9D2C0B2F4E1A}" type="slidenum">
              <a:rPr lang="en-US" smtClean="0"/>
              <a:pPr eaLnBrk="1" hangingPunct="1"/>
              <a:t>9</a:t>
            </a:fld>
            <a:endParaRPr lang="en-US"/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5763" y="684213"/>
            <a:ext cx="6086475" cy="3424237"/>
          </a:xfrm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Conservation of linear and angular momentum implies that there are strong correlations between the initial neutron spin and decay particle momenta.</a:t>
            </a:r>
          </a:p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A</a:t>
            </a:r>
            <a:r>
              <a:rPr lang="en-US" baseline="0" dirty="0">
                <a:latin typeface="Arial" pitchFamily="34" charset="0"/>
              </a:rPr>
              <a:t>  star’s neutrino production is proportional to lambda^2</a:t>
            </a:r>
            <a:endParaRPr lang="en-US" dirty="0">
              <a:latin typeface="Arial" pitchFamily="34" charset="0"/>
            </a:endParaRPr>
          </a:p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19664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9921FE-4B8F-5C39-5187-E3539EB614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>
            <a:extLst>
              <a:ext uri="{FF2B5EF4-FFF2-40B4-BE49-F238E27FC236}">
                <a16:creationId xmlns:a16="http://schemas.microsoft.com/office/drawing/2014/main" id="{AF29CF16-3930-FA18-C466-748B6FEF18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fld id="{D09B336F-82D5-4AEF-ADD8-9D2C0B2F4E1A}" type="slidenum">
              <a:rPr lang="en-US" smtClean="0"/>
              <a:pPr eaLnBrk="1" hangingPunct="1"/>
              <a:t>10</a:t>
            </a:fld>
            <a:endParaRPr lang="en-US"/>
          </a:p>
        </p:txBody>
      </p:sp>
      <p:sp>
        <p:nvSpPr>
          <p:cNvPr id="94211" name="Rectangle 2">
            <a:extLst>
              <a:ext uri="{FF2B5EF4-FFF2-40B4-BE49-F238E27FC236}">
                <a16:creationId xmlns:a16="http://schemas.microsoft.com/office/drawing/2014/main" id="{61E9A8B7-D750-C736-B030-7BD087F71AF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5763" y="684213"/>
            <a:ext cx="6086475" cy="3424237"/>
          </a:xfrm>
          <a:ln/>
        </p:spPr>
      </p:sp>
      <p:sp>
        <p:nvSpPr>
          <p:cNvPr id="94212" name="Rectangle 3">
            <a:extLst>
              <a:ext uri="{FF2B5EF4-FFF2-40B4-BE49-F238E27FC236}">
                <a16:creationId xmlns:a16="http://schemas.microsoft.com/office/drawing/2014/main" id="{741FC736-5853-A9CA-3FC6-CA147855AF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Conservation of linear and angular momentum implies that there are strong correlations between the initial neutron spin and decay particle momenta.</a:t>
            </a:r>
          </a:p>
          <a:p>
            <a:pPr algn="ctr">
              <a:spcBef>
                <a:spcPct val="0"/>
              </a:spcBef>
            </a:pPr>
            <a:r>
              <a:rPr lang="en-US" dirty="0">
                <a:latin typeface="Arial" pitchFamily="34" charset="0"/>
              </a:rPr>
              <a:t>A</a:t>
            </a:r>
            <a:r>
              <a:rPr lang="en-US" baseline="0" dirty="0">
                <a:latin typeface="Arial" pitchFamily="34" charset="0"/>
              </a:rPr>
              <a:t>  star’s neutrino production is proportional to lambda^2</a:t>
            </a:r>
            <a:endParaRPr lang="en-US" dirty="0">
              <a:latin typeface="Arial" pitchFamily="34" charset="0"/>
            </a:endParaRPr>
          </a:p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75811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053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7625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48199D-6E5E-4815-BA35-94B859E4AF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74066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FED6E8-DAF2-D10F-6180-B6ADDB167E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3048150-5B5D-53F9-8726-D5B31F0291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9F4E85-0A94-4A59-430B-9EB32CCE81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AB1EF9-5EA4-F35C-049D-F7C75B1E49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D4CCF8-FA64-4372-9A11-FDF9A76102A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7548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139597-A1DF-ADB4-33ED-D11FC6C834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F1277C7-3C10-99F4-7380-18E7E112DB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1E1D8DF-A64B-612C-75BE-16192AD65B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A38D5C-F872-9106-488A-7241138553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9D4CCF8-FA64-4372-9A11-FDF9A76102A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9311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34A1B575-8850-F04D-8ECB-5D94867E6071}"/>
              </a:ext>
            </a:extLst>
          </p:cNvPr>
          <p:cNvGrpSpPr/>
          <p:nvPr userDrawn="1"/>
        </p:nvGrpSpPr>
        <p:grpSpPr>
          <a:xfrm>
            <a:off x="3615775" y="2834640"/>
            <a:ext cx="2039112" cy="1417320"/>
            <a:chOff x="3615775" y="2834640"/>
            <a:chExt cx="2039112" cy="1417320"/>
          </a:xfrm>
        </p:grpSpPr>
        <p:sp>
          <p:nvSpPr>
            <p:cNvPr id="6" name="Rectangle 5"/>
            <p:cNvSpPr/>
            <p:nvPr userDrawn="1"/>
          </p:nvSpPr>
          <p:spPr>
            <a:xfrm>
              <a:off x="4302329" y="2860001"/>
              <a:ext cx="576292" cy="579728"/>
            </a:xfrm>
            <a:prstGeom prst="rect">
              <a:avLst/>
            </a:prstGeom>
            <a:solidFill>
              <a:srgbClr val="FF82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" name="Picture 1" descr="UT_logo_RGB.eps"/>
            <p:cNvPicPr>
              <a:picLocks noChangeAspect="1"/>
            </p:cNvPicPr>
            <p:nvPr userDrawn="1"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" t="-7063" r="-4562" b="-7766"/>
            <a:stretch/>
          </p:blipFill>
          <p:spPr>
            <a:xfrm>
              <a:off x="3615775" y="2834640"/>
              <a:ext cx="2039112" cy="1417320"/>
            </a:xfrm>
            <a:prstGeom prst="rect">
              <a:avLst/>
            </a:prstGeom>
          </p:spPr>
        </p:pic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457200" y="790436"/>
            <a:ext cx="8229600" cy="857250"/>
          </a:xfrm>
        </p:spPr>
        <p:txBody>
          <a:bodyPr>
            <a:normAutofit/>
          </a:bodyPr>
          <a:lstStyle>
            <a:lvl1pPr algn="ctr">
              <a:defRPr sz="4000" b="1">
                <a:solidFill>
                  <a:srgbClr val="3B3C3E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>
          <a:xfrm>
            <a:off x="1371600" y="1723725"/>
            <a:ext cx="6400800" cy="917756"/>
          </a:xfrm>
        </p:spPr>
        <p:txBody>
          <a:bodyPr/>
          <a:lstStyle>
            <a:lvl1pPr marL="0" indent="0" algn="ctr">
              <a:buNone/>
              <a:defRPr>
                <a:solidFill>
                  <a:srgbClr val="3B3C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4747654"/>
            <a:ext cx="9144000" cy="395846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11905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BA7003-00DC-104B-92AD-B7A90026C1F9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C7006-7120-F341-A188-F97DDD9130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465777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o not us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977E977-AC2A-40FD-B6F6-156C9ACDB4A3}"/>
              </a:ext>
            </a:extLst>
          </p:cNvPr>
          <p:cNvSpPr txBox="1"/>
          <p:nvPr userDrawn="1"/>
        </p:nvSpPr>
        <p:spPr>
          <a:xfrm>
            <a:off x="171450" y="1094422"/>
            <a:ext cx="8801100" cy="2977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ctr" defTabSz="685800" rtl="0" eaLnBrk="1" latinLnBrk="0" hangingPunct="1"/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Video</a:t>
            </a:r>
            <a:b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25947735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6">
            <a:extLst>
              <a:ext uri="{FF2B5EF4-FFF2-40B4-BE49-F238E27FC236}">
                <a16:creationId xmlns:a16="http://schemas.microsoft.com/office/drawing/2014/main" id="{644E9673-74AF-4383-922C-DD5F5F38EA27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9144000" cy="5143500"/>
          </a:xfr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Insert Video</a:t>
            </a:r>
          </a:p>
        </p:txBody>
      </p:sp>
    </p:spTree>
    <p:extLst>
      <p:ext uri="{BB962C8B-B14F-4D97-AF65-F5344CB8AC3E}">
        <p14:creationId xmlns:p14="http://schemas.microsoft.com/office/powerpoint/2010/main" val="7955408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4BDD14-25AE-4B29-907A-A80F258883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F8C85D-D01B-40E0-A692-CB0FECD84E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538AE13-5BF6-46FE-87EC-E6BCE06EC7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D3AE15-292E-4294-934B-0AF6196998EF}" type="datetime1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8C97A4-425E-4CA7-86D4-AD62F5AB86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4FEC72-267C-406E-9066-D01AC1852B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FF91BE-61AA-4B32-B002-3CBDA79123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68100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041FAC-72FB-6D49-92D7-F602ED7584B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EC74417-C706-2E05-E4EF-28F5A1A82F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84F52C-8322-AB4A-C87E-AB8FAD83C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492836" y="4767263"/>
            <a:ext cx="512618" cy="273844"/>
          </a:xfrm>
        </p:spPr>
        <p:txBody>
          <a:bodyPr/>
          <a:lstStyle/>
          <a:p>
            <a:fld id="{F8571139-E652-4B9E-AEF3-0C995E2476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84976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666CEF-5EB4-37F9-8483-D0C07009B1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581891"/>
          </a:xfrm>
          <a:prstGeom prst="rect">
            <a:avLst/>
          </a:prstGeom>
          <a:solidFill>
            <a:srgbClr val="7030A0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Garamond" panose="02020404030301010803" pitchFamily="18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1A1FBA-4DC2-5D6B-AD90-448FB8219A5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803564"/>
            <a:ext cx="7886700" cy="4237543"/>
          </a:xfrm>
        </p:spPr>
        <p:txBody>
          <a:bodyPr/>
          <a:lstStyle>
            <a:lvl1pPr>
              <a:defRPr>
                <a:latin typeface="Garamond" panose="02020404030301010803" pitchFamily="18" charset="0"/>
              </a:defRPr>
            </a:lvl1pPr>
            <a:lvl2pPr>
              <a:defRPr>
                <a:latin typeface="Garamond" panose="02020404030301010803" pitchFamily="18" charset="0"/>
              </a:defRPr>
            </a:lvl2pPr>
            <a:lvl3pPr>
              <a:defRPr>
                <a:latin typeface="Garamond" panose="02020404030301010803" pitchFamily="18" charset="0"/>
              </a:defRPr>
            </a:lvl3pPr>
            <a:lvl4pPr>
              <a:defRPr>
                <a:latin typeface="Garamond" panose="02020404030301010803" pitchFamily="18" charset="0"/>
              </a:defRPr>
            </a:lvl4pPr>
            <a:lvl5pPr>
              <a:defRPr>
                <a:latin typeface="Garamond" panose="02020404030301010803" pitchFamily="18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07879B1-9835-E7A4-0B07-B42FF01B8F74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7204165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FCEEFD-E8CE-6BF9-7544-4E5CDF1A3B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833F72-5A63-A50C-AF7C-8A4720B557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82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82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FCD47C-9484-B3B5-E475-45CE8A2F8A92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270013519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6B1412-2F2D-F5BD-25C8-0E5D4E4F847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B7B0114-22EF-B218-2211-5B2CA75B606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729C1D3-042B-1FD9-2CC3-C938053FCC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581891"/>
          </a:xfrm>
          <a:prstGeom prst="rect">
            <a:avLst/>
          </a:prstGeom>
          <a:solidFill>
            <a:srgbClr val="7030A0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Garamond" panose="02020404030301010803" pitchFamily="18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789488DA-C399-ED02-3BCE-8AC772B6BF1F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362514391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72D7443-9DAF-7F90-343D-87F1F2ECF3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4318C12-E2EB-0F81-C9E0-15796A17343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1F257AA-A8ED-EA93-E927-E7FA2CF0A6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D367D5D-1EC3-0C58-C439-C7B8E0576EB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193969AC-0DEF-6041-CDCE-5BE65750E9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581891"/>
          </a:xfrm>
          <a:prstGeom prst="rect">
            <a:avLst/>
          </a:prstGeom>
          <a:solidFill>
            <a:srgbClr val="7030A0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Garamond" panose="02020404030301010803" pitchFamily="18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3E7FD5DD-0D01-B878-D5F4-51ACB068BFD3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420416374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480BD713-AA14-D0CC-B993-DE1BF81755ED}"/>
              </a:ext>
            </a:extLst>
          </p:cNvPr>
          <p:cNvSpPr txBox="1">
            <a:spLocks/>
          </p:cNvSpPr>
          <p:nvPr userDrawn="1"/>
        </p:nvSpPr>
        <p:spPr>
          <a:xfrm>
            <a:off x="0" y="1"/>
            <a:ext cx="9144000" cy="581891"/>
          </a:xfrm>
          <a:prstGeom prst="rect">
            <a:avLst/>
          </a:prstGeom>
          <a:solidFill>
            <a:srgbClr val="7030A0"/>
          </a:solidFill>
        </p:spPr>
        <p:txBody>
          <a:bodyPr vert="horz" lIns="68580" tIns="34290" rIns="68580" bIns="3429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Garamond" panose="02020404030301010803" pitchFamily="18" charset="0"/>
                <a:ea typeface="+mj-ea"/>
                <a:cs typeface="+mj-cs"/>
              </a:defRPr>
            </a:lvl1pPr>
          </a:lstStyle>
          <a:p>
            <a:r>
              <a:rPr lang="en-US" sz="330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2F973D5-129B-FA3F-2858-AB74EB66A9F6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61475936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3DA4B08-7B27-E08D-C040-69C20580A914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8117596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ctr">
              <a:defRPr sz="2000" b="1">
                <a:solidFill>
                  <a:srgbClr val="3B3C3E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7"/>
          </a:xfrm>
        </p:spPr>
        <p:txBody>
          <a:bodyPr/>
          <a:lstStyle>
            <a:lvl1pPr marL="0" indent="0" algn="ctr">
              <a:buNone/>
              <a:defRPr sz="1400">
                <a:solidFill>
                  <a:srgbClr val="3B3C3E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1009650" cy="273844"/>
          </a:xfrm>
          <a:prstGeom prst="rect">
            <a:avLst/>
          </a:prstGeom>
        </p:spPr>
        <p:txBody>
          <a:bodyPr/>
          <a:lstStyle/>
          <a:p>
            <a:fld id="{F5BA7003-00DC-104B-92AD-B7A90026C1F9}" type="datetimeFigureOut">
              <a:rPr lang="en-US" smtClean="0"/>
              <a:t>9/8/2025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6685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36245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051C7006-7120-F341-A188-F97DDD9130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397316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0AEDD5-E711-0C43-6D32-7E4FC1545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DF4A45-ADFB-95B0-ADA1-84C7C3D976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7802F2F-6C25-58F3-E627-9C0D1BDF679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1A0AADE2-DC7A-87A1-19D3-B4AB71BB5D0C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215959465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78BA3C-65E7-30A1-A760-56E6D584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3F83A4C-7114-152E-78E3-C1777F573FE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00F0A1D-B5B2-4CE4-4AB8-66CC9407250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EB3B7F2-F8C3-5C2F-52C7-B1CC70528E89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34357293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C18E152-6135-0F58-E223-5073B1AF146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9122B81-3940-264C-725E-50628F6F70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9144000" cy="581891"/>
          </a:xfrm>
          <a:prstGeom prst="rect">
            <a:avLst/>
          </a:prstGeom>
          <a:solidFill>
            <a:srgbClr val="7030A0"/>
          </a:solidFill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Garamond" panose="02020404030301010803" pitchFamily="18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C3ABD51-702B-A0F4-5C21-9953A48FA655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223209277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6B82C39-28C0-22E4-78A6-AE3D9FCD68A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7197F2F-F64B-2608-C9B3-E3241C03A56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12522CE-1E84-432C-DB76-5CF8B5346AED}"/>
              </a:ext>
            </a:extLst>
          </p:cNvPr>
          <p:cNvSpPr txBox="1">
            <a:spLocks/>
          </p:cNvSpPr>
          <p:nvPr userDrawn="1"/>
        </p:nvSpPr>
        <p:spPr>
          <a:xfrm>
            <a:off x="8492836" y="4767263"/>
            <a:ext cx="512618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8571139-E652-4B9E-AEF3-0C995E247684}" type="slidenum">
              <a:rPr lang="en-US" sz="900" smtClean="0"/>
              <a:pPr/>
              <a:t>‹#›</a:t>
            </a:fld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12242845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1009650" cy="273844"/>
          </a:xfrm>
          <a:prstGeom prst="rect">
            <a:avLst/>
          </a:prstGeom>
        </p:spPr>
        <p:txBody>
          <a:bodyPr/>
          <a:lstStyle/>
          <a:p>
            <a:fld id="{4B469F6A-6969-FD40-8D37-C59213B3D641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995FC0D8-608D-084B-A5CE-4343663DF3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9144000" cy="51435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84114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with Overlai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9144000" cy="51435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1934766"/>
            <a:ext cx="8229600" cy="857250"/>
          </a:xfrm>
        </p:spPr>
        <p:txBody>
          <a:bodyPr>
            <a:normAutofit/>
          </a:bodyPr>
          <a:lstStyle>
            <a:lvl1pPr algn="ctr">
              <a:defRPr sz="4000" b="1" spc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BA7003-00DC-104B-92AD-B7A90026C1F9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C7006-7120-F341-A188-F97DDD91308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5172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hoto 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1009650" cy="273844"/>
          </a:xfrm>
          <a:prstGeom prst="rect">
            <a:avLst/>
          </a:prstGeom>
        </p:spPr>
        <p:txBody>
          <a:bodyPr/>
          <a:lstStyle/>
          <a:p>
            <a:fld id="{4B469F6A-6969-FD40-8D37-C59213B3D641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46685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36245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995FC0D8-608D-084B-A5CE-4343663DF3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idx="1"/>
          </p:nvPr>
        </p:nvSpPr>
        <p:spPr>
          <a:xfrm>
            <a:off x="277908" y="1773936"/>
            <a:ext cx="4240119" cy="2883952"/>
          </a:xfrm>
        </p:spPr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77905" y="171450"/>
            <a:ext cx="2057400" cy="1529334"/>
          </a:xfrm>
        </p:spPr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2460625" y="171450"/>
            <a:ext cx="2057400" cy="1529334"/>
          </a:xfrm>
        </p:spPr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990444" y="563945"/>
            <a:ext cx="3799498" cy="1191695"/>
          </a:xfrm>
        </p:spPr>
        <p:txBody>
          <a:bodyPr anchor="b"/>
          <a:lstStyle>
            <a:lvl1pPr algn="ctr">
              <a:defRPr sz="20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/>
          </p:nvPr>
        </p:nvSpPr>
        <p:spPr>
          <a:xfrm>
            <a:off x="4990444" y="1755639"/>
            <a:ext cx="3799498" cy="2902250"/>
          </a:xfrm>
        </p:spPr>
        <p:txBody>
          <a:bodyPr/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807534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Photo 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1009650" cy="273844"/>
          </a:xfrm>
          <a:prstGeom prst="rect">
            <a:avLst/>
          </a:prstGeom>
        </p:spPr>
        <p:txBody>
          <a:bodyPr/>
          <a:lstStyle/>
          <a:p>
            <a:fld id="{4B469F6A-6969-FD40-8D37-C59213B3D641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46685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36245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995FC0D8-608D-084B-A5CE-4343663DF3B8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idx="1"/>
          </p:nvPr>
        </p:nvSpPr>
        <p:spPr>
          <a:xfrm>
            <a:off x="277908" y="1773936"/>
            <a:ext cx="4240119" cy="2883952"/>
          </a:xfrm>
        </p:spPr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77905" y="171450"/>
            <a:ext cx="2057400" cy="1529334"/>
          </a:xfrm>
        </p:spPr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2460625" y="171450"/>
            <a:ext cx="2057400" cy="1529334"/>
          </a:xfrm>
        </p:spPr>
      </p:sp>
      <p:sp>
        <p:nvSpPr>
          <p:cNvPr id="9" name="Picture Placeholder 4"/>
          <p:cNvSpPr>
            <a:spLocks noGrp="1"/>
          </p:cNvSpPr>
          <p:nvPr>
            <p:ph type="pic" idx="15"/>
          </p:nvPr>
        </p:nvSpPr>
        <p:spPr>
          <a:xfrm>
            <a:off x="4670427" y="171450"/>
            <a:ext cx="4240119" cy="2883952"/>
          </a:xfrm>
        </p:spPr>
      </p:sp>
      <p:sp>
        <p:nvSpPr>
          <p:cNvPr id="10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4670424" y="3131933"/>
            <a:ext cx="2057400" cy="1529334"/>
          </a:xfrm>
        </p:spPr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6853144" y="3131933"/>
            <a:ext cx="2057400" cy="1529334"/>
          </a:xfrm>
        </p:spPr>
      </p:sp>
    </p:spTree>
    <p:extLst>
      <p:ext uri="{BB962C8B-B14F-4D97-AF65-F5344CB8AC3E}">
        <p14:creationId xmlns:p14="http://schemas.microsoft.com/office/powerpoint/2010/main" val="1589478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B3959A-E8D2-F03C-37DA-FB0F6E11B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2A938E-C7A6-AD83-DD72-2A85FEF90F1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CA6E9C-0799-674E-168B-CB2F437FD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BF860F-5EA9-54FA-837A-47DD057A29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84F18C-3A24-F99C-9C08-559AAE80A2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4C3577D-ED0F-4CFE-982B-8BFA4A43F7D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08408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05FEDA-902F-32DC-9DC6-70A2B9058B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9C0C379-68BD-DAB1-C6C8-9ADA40FC68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B926826-7AB4-34DD-532A-7925F400E7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926E96-ABA8-4CA4-3E44-86BDC08542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B5E08A0-A6BC-40B5-A044-B97B0777756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01293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F20855C-7794-443D-AC19-7BA0534A54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D819851-236E-DA9C-9AFB-67F04E2DB4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3CA7BC9-3F10-DC32-3748-9976D95513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0D170C1-DF88-4EF1-92D9-EC54FA73515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3879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05980"/>
            <a:ext cx="8229600" cy="438864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59BE1-2820-4DE1-B9DF-A1B2855812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5367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: Big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3495910"/>
            <a:ext cx="9144000" cy="1647591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ubtitle 2"/>
          <p:cNvSpPr>
            <a:spLocks noGrp="1"/>
          </p:cNvSpPr>
          <p:nvPr>
            <p:ph type="subTitle" idx="1"/>
          </p:nvPr>
        </p:nvSpPr>
        <p:spPr>
          <a:xfrm>
            <a:off x="1371600" y="161802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685800" y="297534"/>
            <a:ext cx="7772400" cy="1102519"/>
          </a:xfrm>
        </p:spPr>
        <p:txBody>
          <a:bodyPr>
            <a:normAutofit/>
          </a:bodyPr>
          <a:lstStyle>
            <a:lvl1pPr algn="ctr">
              <a:defRPr sz="4000" b="1"/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 descr="UT_logo_KNOCKOUT.eps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8724" y="3742520"/>
            <a:ext cx="1598055" cy="1072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7918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42892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559098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D28250-E58D-596D-85F9-A1BEF401183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9A6FA05-7A88-837D-D880-22BA95CD1EA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F0FDED-DA49-B87E-83FC-DA16BB3FB5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ECF7C2-0A23-46AF-B3AD-A31099190B52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4DD782-D537-C240-FEEA-A8492E4C51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8D3D48-DD6A-25E2-0CCF-7614F8C104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3626E0-B1DA-4756-AB8B-C88D1B8040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9193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2"/>
            <a:ext cx="7772400" cy="671513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1280302" cy="273844"/>
          </a:xfrm>
          <a:prstGeom prst="rect">
            <a:avLst/>
          </a:prstGeom>
        </p:spPr>
        <p:txBody>
          <a:bodyPr/>
          <a:lstStyle/>
          <a:p>
            <a:fld id="{CB016D1E-C240-F54C-B964-4E8AE0DA4492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737502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33102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1246A90C-EDD6-534A-836B-F35EA6B6A503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Chart Placeholder 9"/>
          <p:cNvSpPr>
            <a:spLocks noGrp="1"/>
          </p:cNvSpPr>
          <p:nvPr>
            <p:ph type="chart" sz="quarter" idx="13"/>
          </p:nvPr>
        </p:nvSpPr>
        <p:spPr>
          <a:xfrm>
            <a:off x="457200" y="847726"/>
            <a:ext cx="7772400" cy="377666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56AF4CE-BADB-1F43-B2D3-4E4B8D76C7AC}"/>
              </a:ext>
            </a:extLst>
          </p:cNvPr>
          <p:cNvCxnSpPr/>
          <p:nvPr userDrawn="1"/>
        </p:nvCxnSpPr>
        <p:spPr>
          <a:xfrm>
            <a:off x="457200" y="755221"/>
            <a:ext cx="8229600" cy="0"/>
          </a:xfrm>
          <a:prstGeom prst="line">
            <a:avLst/>
          </a:prstGeom>
          <a:ln w="41275">
            <a:solidFill>
              <a:srgbClr val="FD6D08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1916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_The Hi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832ED1D7-4803-4C4A-9965-3B1634644815}"/>
              </a:ext>
            </a:extLst>
          </p:cNvPr>
          <p:cNvPicPr>
            <a:picLocks/>
          </p:cNvPicPr>
          <p:nvPr userDrawn="1"/>
        </p:nvPicPr>
        <p:blipFill rotWithShape="1">
          <a:blip r:embed="rId2"/>
          <a:srcRect l="2366" t="21034" r="6964" b="2460"/>
          <a:stretch/>
        </p:blipFill>
        <p:spPr>
          <a:xfrm>
            <a:off x="0" y="1"/>
            <a:ext cx="9148572" cy="5143499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828945DE-F130-4CD9-AD26-0D5B9F34A914}"/>
              </a:ext>
            </a:extLst>
          </p:cNvPr>
          <p:cNvSpPr/>
          <p:nvPr userDrawn="1"/>
        </p:nvSpPr>
        <p:spPr>
          <a:xfrm>
            <a:off x="342901" y="0"/>
            <a:ext cx="4229100" cy="5143500"/>
          </a:xfrm>
          <a:prstGeom prst="rect">
            <a:avLst/>
          </a:prstGeom>
          <a:solidFill>
            <a:schemeClr val="bg2">
              <a:alpha val="9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48A628-CAE9-41C5-AD1A-ED470A6CC5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9243" y="273844"/>
            <a:ext cx="3451860" cy="2460784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9" name="UTK Centered">
            <a:extLst>
              <a:ext uri="{FF2B5EF4-FFF2-40B4-BE49-F238E27FC236}">
                <a16:creationId xmlns:a16="http://schemas.microsoft.com/office/drawing/2014/main" id="{BD95262E-8A65-41BE-8D16-5B6844C0B4F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476978" y="3081874"/>
            <a:ext cx="1996391" cy="1348499"/>
            <a:chOff x="-2931" y="-4852"/>
            <a:chExt cx="17157" cy="11589"/>
          </a:xfrm>
        </p:grpSpPr>
        <p:sp>
          <p:nvSpPr>
            <p:cNvPr id="20" name="T fill">
              <a:extLst>
                <a:ext uri="{FF2B5EF4-FFF2-40B4-BE49-F238E27FC236}">
                  <a16:creationId xmlns:a16="http://schemas.microsoft.com/office/drawing/2014/main" id="{23DC3071-2D59-4F36-B902-95213296AA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516" y="-4567"/>
              <a:ext cx="4245" cy="45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Type">
              <a:extLst>
                <a:ext uri="{FF2B5EF4-FFF2-40B4-BE49-F238E27FC236}">
                  <a16:creationId xmlns:a16="http://schemas.microsoft.com/office/drawing/2014/main" id="{15518F2F-F865-4702-B462-144567D323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2931" y="1653"/>
              <a:ext cx="17157" cy="5084"/>
            </a:xfrm>
            <a:custGeom>
              <a:avLst/>
              <a:gdLst>
                <a:gd name="T0" fmla="*/ 43 w 974"/>
                <a:gd name="T1" fmla="*/ 203 h 286"/>
                <a:gd name="T2" fmla="*/ 206 w 974"/>
                <a:gd name="T3" fmla="*/ 82 h 286"/>
                <a:gd name="T4" fmla="*/ 153 w 974"/>
                <a:gd name="T5" fmla="*/ 194 h 286"/>
                <a:gd name="T6" fmla="*/ 333 w 974"/>
                <a:gd name="T7" fmla="*/ 99 h 286"/>
                <a:gd name="T8" fmla="*/ 235 w 974"/>
                <a:gd name="T9" fmla="*/ 93 h 286"/>
                <a:gd name="T10" fmla="*/ 333 w 974"/>
                <a:gd name="T11" fmla="*/ 190 h 286"/>
                <a:gd name="T12" fmla="*/ 351 w 974"/>
                <a:gd name="T13" fmla="*/ 80 h 286"/>
                <a:gd name="T14" fmla="*/ 456 w 974"/>
                <a:gd name="T15" fmla="*/ 201 h 286"/>
                <a:gd name="T16" fmla="*/ 480 w 974"/>
                <a:gd name="T17" fmla="*/ 82 h 286"/>
                <a:gd name="T18" fmla="*/ 552 w 974"/>
                <a:gd name="T19" fmla="*/ 154 h 286"/>
                <a:gd name="T20" fmla="*/ 595 w 974"/>
                <a:gd name="T21" fmla="*/ 172 h 286"/>
                <a:gd name="T22" fmla="*/ 655 w 974"/>
                <a:gd name="T23" fmla="*/ 84 h 286"/>
                <a:gd name="T24" fmla="*/ 703 w 974"/>
                <a:gd name="T25" fmla="*/ 117 h 286"/>
                <a:gd name="T26" fmla="*/ 860 w 974"/>
                <a:gd name="T27" fmla="*/ 103 h 286"/>
                <a:gd name="T28" fmla="*/ 872 w 974"/>
                <a:gd name="T29" fmla="*/ 181 h 286"/>
                <a:gd name="T30" fmla="*/ 807 w 974"/>
                <a:gd name="T31" fmla="*/ 131 h 286"/>
                <a:gd name="T32" fmla="*/ 895 w 974"/>
                <a:gd name="T33" fmla="*/ 180 h 286"/>
                <a:gd name="T34" fmla="*/ 955 w 974"/>
                <a:gd name="T35" fmla="*/ 154 h 286"/>
                <a:gd name="T36" fmla="*/ 9 w 974"/>
                <a:gd name="T37" fmla="*/ 1 h 286"/>
                <a:gd name="T38" fmla="*/ 38 w 974"/>
                <a:gd name="T39" fmla="*/ 54 h 286"/>
                <a:gd name="T40" fmla="*/ 122 w 974"/>
                <a:gd name="T41" fmla="*/ 1 h 286"/>
                <a:gd name="T42" fmla="*/ 73 w 974"/>
                <a:gd name="T43" fmla="*/ 42 h 286"/>
                <a:gd name="T44" fmla="*/ 180 w 974"/>
                <a:gd name="T45" fmla="*/ 5 h 286"/>
                <a:gd name="T46" fmla="*/ 184 w 974"/>
                <a:gd name="T47" fmla="*/ 41 h 286"/>
                <a:gd name="T48" fmla="*/ 163 w 974"/>
                <a:gd name="T49" fmla="*/ 24 h 286"/>
                <a:gd name="T50" fmla="*/ 238 w 974"/>
                <a:gd name="T51" fmla="*/ 1 h 286"/>
                <a:gd name="T52" fmla="*/ 270 w 974"/>
                <a:gd name="T53" fmla="*/ 2 h 286"/>
                <a:gd name="T54" fmla="*/ 317 w 974"/>
                <a:gd name="T55" fmla="*/ 16 h 286"/>
                <a:gd name="T56" fmla="*/ 348 w 974"/>
                <a:gd name="T57" fmla="*/ 33 h 286"/>
                <a:gd name="T58" fmla="*/ 385 w 974"/>
                <a:gd name="T59" fmla="*/ 54 h 286"/>
                <a:gd name="T60" fmla="*/ 445 w 974"/>
                <a:gd name="T61" fmla="*/ 55 h 286"/>
                <a:gd name="T62" fmla="*/ 507 w 974"/>
                <a:gd name="T63" fmla="*/ 4 h 286"/>
                <a:gd name="T64" fmla="*/ 502 w 974"/>
                <a:gd name="T65" fmla="*/ 54 h 286"/>
                <a:gd name="T66" fmla="*/ 523 w 974"/>
                <a:gd name="T67" fmla="*/ 21 h 286"/>
                <a:gd name="T68" fmla="*/ 593 w 974"/>
                <a:gd name="T69" fmla="*/ 48 h 286"/>
                <a:gd name="T70" fmla="*/ 554 w 974"/>
                <a:gd name="T71" fmla="*/ 54 h 286"/>
                <a:gd name="T72" fmla="*/ 642 w 974"/>
                <a:gd name="T73" fmla="*/ 42 h 286"/>
                <a:gd name="T74" fmla="*/ 645 w 974"/>
                <a:gd name="T75" fmla="*/ 8 h 286"/>
                <a:gd name="T76" fmla="*/ 671 w 974"/>
                <a:gd name="T77" fmla="*/ 42 h 286"/>
                <a:gd name="T78" fmla="*/ 746 w 974"/>
                <a:gd name="T79" fmla="*/ 1 h 286"/>
                <a:gd name="T80" fmla="*/ 729 w 974"/>
                <a:gd name="T81" fmla="*/ 54 h 286"/>
                <a:gd name="T82" fmla="*/ 803 w 974"/>
                <a:gd name="T83" fmla="*/ 7 h 286"/>
                <a:gd name="T84" fmla="*/ 790 w 974"/>
                <a:gd name="T85" fmla="*/ 54 h 286"/>
                <a:gd name="T86" fmla="*/ 869 w 974"/>
                <a:gd name="T87" fmla="*/ 25 h 286"/>
                <a:gd name="T88" fmla="*/ 935 w 974"/>
                <a:gd name="T89" fmla="*/ 5 h 286"/>
                <a:gd name="T90" fmla="*/ 964 w 974"/>
                <a:gd name="T91" fmla="*/ 19 h 286"/>
                <a:gd name="T92" fmla="*/ 250 w 974"/>
                <a:gd name="T93" fmla="*/ 274 h 286"/>
                <a:gd name="T94" fmla="*/ 300 w 974"/>
                <a:gd name="T95" fmla="*/ 285 h 286"/>
                <a:gd name="T96" fmla="*/ 259 w 974"/>
                <a:gd name="T97" fmla="*/ 243 h 286"/>
                <a:gd name="T98" fmla="*/ 320 w 974"/>
                <a:gd name="T99" fmla="*/ 247 h 286"/>
                <a:gd name="T100" fmla="*/ 350 w 974"/>
                <a:gd name="T101" fmla="*/ 264 h 286"/>
                <a:gd name="T102" fmla="*/ 472 w 974"/>
                <a:gd name="T103" fmla="*/ 234 h 286"/>
                <a:gd name="T104" fmla="*/ 456 w 974"/>
                <a:gd name="T105" fmla="*/ 264 h 286"/>
                <a:gd name="T106" fmla="*/ 480 w 974"/>
                <a:gd name="T107" fmla="*/ 285 h 286"/>
                <a:gd name="T108" fmla="*/ 517 w 974"/>
                <a:gd name="T109" fmla="*/ 232 h 286"/>
                <a:gd name="T110" fmla="*/ 538 w 974"/>
                <a:gd name="T111" fmla="*/ 232 h 286"/>
                <a:gd name="T112" fmla="*/ 574 w 974"/>
                <a:gd name="T113" fmla="*/ 242 h 286"/>
                <a:gd name="T114" fmla="*/ 600 w 974"/>
                <a:gd name="T115" fmla="*/ 232 h 286"/>
                <a:gd name="T116" fmla="*/ 669 w 974"/>
                <a:gd name="T117" fmla="*/ 232 h 286"/>
                <a:gd name="T118" fmla="*/ 668 w 974"/>
                <a:gd name="T119" fmla="*/ 281 h 286"/>
                <a:gd name="T120" fmla="*/ 702 w 974"/>
                <a:gd name="T121" fmla="*/ 283 h 286"/>
                <a:gd name="T122" fmla="*/ 734 w 974"/>
                <a:gd name="T12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4" h="286">
                  <a:moveTo>
                    <a:pt x="104" y="92"/>
                  </a:moveTo>
                  <a:cubicBezTo>
                    <a:pt x="106" y="93"/>
                    <a:pt x="107" y="96"/>
                    <a:pt x="108" y="100"/>
                  </a:cubicBezTo>
                  <a:cubicBezTo>
                    <a:pt x="108" y="102"/>
                    <a:pt x="109" y="103"/>
                    <a:pt x="110" y="103"/>
                  </a:cubicBezTo>
                  <a:cubicBezTo>
                    <a:pt x="111" y="103"/>
                    <a:pt x="112" y="102"/>
                    <a:pt x="112" y="100"/>
                  </a:cubicBezTo>
                  <a:cubicBezTo>
                    <a:pt x="112" y="99"/>
                    <a:pt x="111" y="98"/>
                    <a:pt x="111" y="96"/>
                  </a:cubicBezTo>
                  <a:cubicBezTo>
                    <a:pt x="111" y="94"/>
                    <a:pt x="111" y="91"/>
                    <a:pt x="111" y="88"/>
                  </a:cubicBezTo>
                  <a:cubicBezTo>
                    <a:pt x="111" y="84"/>
                    <a:pt x="110" y="82"/>
                    <a:pt x="110" y="82"/>
                  </a:cubicBezTo>
                  <a:cubicBezTo>
                    <a:pt x="109" y="81"/>
                    <a:pt x="107" y="81"/>
                    <a:pt x="104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5" y="81"/>
                    <a:pt x="4" y="81"/>
                    <a:pt x="4" y="82"/>
                  </a:cubicBezTo>
                  <a:cubicBezTo>
                    <a:pt x="3" y="83"/>
                    <a:pt x="3" y="85"/>
                    <a:pt x="3" y="87"/>
                  </a:cubicBezTo>
                  <a:cubicBezTo>
                    <a:pt x="3" y="90"/>
                    <a:pt x="2" y="94"/>
                    <a:pt x="1" y="98"/>
                  </a:cubicBezTo>
                  <a:cubicBezTo>
                    <a:pt x="1" y="101"/>
                    <a:pt x="0" y="103"/>
                    <a:pt x="0" y="105"/>
                  </a:cubicBezTo>
                  <a:cubicBezTo>
                    <a:pt x="0" y="106"/>
                    <a:pt x="1" y="107"/>
                    <a:pt x="2" y="107"/>
                  </a:cubicBezTo>
                  <a:cubicBezTo>
                    <a:pt x="3" y="107"/>
                    <a:pt x="4" y="106"/>
                    <a:pt x="4" y="104"/>
                  </a:cubicBezTo>
                  <a:cubicBezTo>
                    <a:pt x="5" y="98"/>
                    <a:pt x="7" y="95"/>
                    <a:pt x="9" y="93"/>
                  </a:cubicBezTo>
                  <a:cubicBezTo>
                    <a:pt x="11" y="91"/>
                    <a:pt x="15" y="90"/>
                    <a:pt x="20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6" y="90"/>
                    <a:pt x="47" y="90"/>
                    <a:pt x="48" y="91"/>
                  </a:cubicBezTo>
                  <a:cubicBezTo>
                    <a:pt x="48" y="91"/>
                    <a:pt x="49" y="93"/>
                    <a:pt x="49" y="95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91"/>
                    <a:pt x="48" y="194"/>
                    <a:pt x="46" y="196"/>
                  </a:cubicBezTo>
                  <a:cubicBezTo>
                    <a:pt x="45" y="198"/>
                    <a:pt x="42" y="199"/>
                    <a:pt x="37" y="200"/>
                  </a:cubicBezTo>
                  <a:cubicBezTo>
                    <a:pt x="35" y="200"/>
                    <a:pt x="34" y="201"/>
                    <a:pt x="34" y="202"/>
                  </a:cubicBezTo>
                  <a:cubicBezTo>
                    <a:pt x="34" y="203"/>
                    <a:pt x="35" y="204"/>
                    <a:pt x="37" y="204"/>
                  </a:cubicBezTo>
                  <a:cubicBezTo>
                    <a:pt x="37" y="204"/>
                    <a:pt x="39" y="204"/>
                    <a:pt x="43" y="203"/>
                  </a:cubicBezTo>
                  <a:cubicBezTo>
                    <a:pt x="44" y="203"/>
                    <a:pt x="47" y="203"/>
                    <a:pt x="49" y="203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67" y="203"/>
                    <a:pt x="70" y="203"/>
                    <a:pt x="71" y="203"/>
                  </a:cubicBezTo>
                  <a:cubicBezTo>
                    <a:pt x="73" y="204"/>
                    <a:pt x="74" y="204"/>
                    <a:pt x="75" y="204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7" y="200"/>
                    <a:pt x="74" y="200"/>
                  </a:cubicBezTo>
                  <a:cubicBezTo>
                    <a:pt x="67" y="198"/>
                    <a:pt x="63" y="194"/>
                    <a:pt x="63" y="187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3"/>
                    <a:pt x="63" y="92"/>
                    <a:pt x="64" y="91"/>
                  </a:cubicBezTo>
                  <a:cubicBezTo>
                    <a:pt x="64" y="90"/>
                    <a:pt x="66" y="90"/>
                    <a:pt x="69" y="90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90"/>
                    <a:pt x="102" y="90"/>
                    <a:pt x="104" y="92"/>
                  </a:cubicBezTo>
                  <a:close/>
                  <a:moveTo>
                    <a:pt x="152" y="88"/>
                  </a:moveTo>
                  <a:cubicBezTo>
                    <a:pt x="153" y="87"/>
                    <a:pt x="156" y="87"/>
                    <a:pt x="159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83" y="87"/>
                    <a:pt x="189" y="87"/>
                    <a:pt x="192" y="88"/>
                  </a:cubicBezTo>
                  <a:cubicBezTo>
                    <a:pt x="196" y="89"/>
                    <a:pt x="198" y="91"/>
                    <a:pt x="199" y="94"/>
                  </a:cubicBezTo>
                  <a:cubicBezTo>
                    <a:pt x="200" y="95"/>
                    <a:pt x="200" y="97"/>
                    <a:pt x="200" y="99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0" y="103"/>
                    <a:pt x="201" y="104"/>
                    <a:pt x="202" y="104"/>
                  </a:cubicBezTo>
                  <a:cubicBezTo>
                    <a:pt x="203" y="104"/>
                    <a:pt x="204" y="104"/>
                    <a:pt x="204" y="103"/>
                  </a:cubicBezTo>
                  <a:cubicBezTo>
                    <a:pt x="204" y="102"/>
                    <a:pt x="205" y="100"/>
                    <a:pt x="205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6" y="87"/>
                    <a:pt x="206" y="85"/>
                    <a:pt x="206" y="84"/>
                  </a:cubicBezTo>
                  <a:cubicBezTo>
                    <a:pt x="206" y="83"/>
                    <a:pt x="206" y="82"/>
                    <a:pt x="206" y="82"/>
                  </a:cubicBezTo>
                  <a:cubicBezTo>
                    <a:pt x="206" y="80"/>
                    <a:pt x="205" y="79"/>
                    <a:pt x="203" y="79"/>
                  </a:cubicBezTo>
                  <a:cubicBezTo>
                    <a:pt x="203" y="79"/>
                    <a:pt x="201" y="79"/>
                    <a:pt x="200" y="80"/>
                  </a:cubicBezTo>
                  <a:cubicBezTo>
                    <a:pt x="199" y="80"/>
                    <a:pt x="197" y="80"/>
                    <a:pt x="193" y="80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75" y="81"/>
                    <a:pt x="169" y="81"/>
                    <a:pt x="161" y="81"/>
                  </a:cubicBezTo>
                  <a:cubicBezTo>
                    <a:pt x="149" y="81"/>
                    <a:pt x="139" y="81"/>
                    <a:pt x="131" y="80"/>
                  </a:cubicBezTo>
                  <a:cubicBezTo>
                    <a:pt x="128" y="79"/>
                    <a:pt x="126" y="79"/>
                    <a:pt x="125" y="79"/>
                  </a:cubicBezTo>
                  <a:cubicBezTo>
                    <a:pt x="122" y="79"/>
                    <a:pt x="121" y="80"/>
                    <a:pt x="121" y="82"/>
                  </a:cubicBezTo>
                  <a:cubicBezTo>
                    <a:pt x="121" y="83"/>
                    <a:pt x="121" y="83"/>
                    <a:pt x="123" y="83"/>
                  </a:cubicBezTo>
                  <a:cubicBezTo>
                    <a:pt x="129" y="83"/>
                    <a:pt x="132" y="85"/>
                    <a:pt x="134" y="88"/>
                  </a:cubicBezTo>
                  <a:cubicBezTo>
                    <a:pt x="136" y="91"/>
                    <a:pt x="137" y="96"/>
                    <a:pt x="137" y="105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7" y="193"/>
                    <a:pt x="135" y="198"/>
                    <a:pt x="130" y="19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26" y="200"/>
                    <a:pt x="125" y="201"/>
                    <a:pt x="125" y="202"/>
                  </a:cubicBezTo>
                  <a:cubicBezTo>
                    <a:pt x="125" y="203"/>
                    <a:pt x="126" y="204"/>
                    <a:pt x="128" y="204"/>
                  </a:cubicBezTo>
                  <a:cubicBezTo>
                    <a:pt x="128" y="204"/>
                    <a:pt x="130" y="204"/>
                    <a:pt x="132" y="203"/>
                  </a:cubicBezTo>
                  <a:cubicBezTo>
                    <a:pt x="137" y="202"/>
                    <a:pt x="144" y="202"/>
                    <a:pt x="154" y="202"/>
                  </a:cubicBezTo>
                  <a:cubicBezTo>
                    <a:pt x="162" y="202"/>
                    <a:pt x="171" y="203"/>
                    <a:pt x="183" y="204"/>
                  </a:cubicBezTo>
                  <a:cubicBezTo>
                    <a:pt x="185" y="204"/>
                    <a:pt x="188" y="204"/>
                    <a:pt x="189" y="204"/>
                  </a:cubicBezTo>
                  <a:cubicBezTo>
                    <a:pt x="197" y="204"/>
                    <a:pt x="204" y="201"/>
                    <a:pt x="209" y="194"/>
                  </a:cubicBezTo>
                  <a:cubicBezTo>
                    <a:pt x="214" y="189"/>
                    <a:pt x="216" y="185"/>
                    <a:pt x="216" y="181"/>
                  </a:cubicBezTo>
                  <a:cubicBezTo>
                    <a:pt x="216" y="179"/>
                    <a:pt x="215" y="178"/>
                    <a:pt x="214" y="178"/>
                  </a:cubicBezTo>
                  <a:cubicBezTo>
                    <a:pt x="214" y="178"/>
                    <a:pt x="213" y="179"/>
                    <a:pt x="212" y="180"/>
                  </a:cubicBezTo>
                  <a:cubicBezTo>
                    <a:pt x="206" y="190"/>
                    <a:pt x="190" y="196"/>
                    <a:pt x="167" y="196"/>
                  </a:cubicBezTo>
                  <a:cubicBezTo>
                    <a:pt x="160" y="196"/>
                    <a:pt x="155" y="195"/>
                    <a:pt x="153" y="194"/>
                  </a:cubicBezTo>
                  <a:cubicBezTo>
                    <a:pt x="152" y="193"/>
                    <a:pt x="151" y="189"/>
                    <a:pt x="151" y="184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7"/>
                    <a:pt x="151" y="146"/>
                    <a:pt x="152" y="145"/>
                  </a:cubicBezTo>
                  <a:cubicBezTo>
                    <a:pt x="153" y="144"/>
                    <a:pt x="155" y="144"/>
                    <a:pt x="158" y="144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3" y="144"/>
                    <a:pt x="186" y="145"/>
                    <a:pt x="188" y="146"/>
                  </a:cubicBezTo>
                  <a:cubicBezTo>
                    <a:pt x="191" y="148"/>
                    <a:pt x="192" y="150"/>
                    <a:pt x="193" y="154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8"/>
                    <a:pt x="194" y="159"/>
                    <a:pt x="196" y="159"/>
                  </a:cubicBezTo>
                  <a:cubicBezTo>
                    <a:pt x="197" y="159"/>
                    <a:pt x="197" y="158"/>
                    <a:pt x="197" y="157"/>
                  </a:cubicBezTo>
                  <a:cubicBezTo>
                    <a:pt x="197" y="156"/>
                    <a:pt x="197" y="155"/>
                    <a:pt x="197" y="154"/>
                  </a:cubicBezTo>
                  <a:cubicBezTo>
                    <a:pt x="197" y="150"/>
                    <a:pt x="197" y="147"/>
                    <a:pt x="197" y="143"/>
                  </a:cubicBezTo>
                  <a:cubicBezTo>
                    <a:pt x="197" y="138"/>
                    <a:pt x="197" y="133"/>
                    <a:pt x="197" y="127"/>
                  </a:cubicBezTo>
                  <a:cubicBezTo>
                    <a:pt x="197" y="127"/>
                    <a:pt x="197" y="126"/>
                    <a:pt x="197" y="125"/>
                  </a:cubicBezTo>
                  <a:cubicBezTo>
                    <a:pt x="197" y="124"/>
                    <a:pt x="197" y="123"/>
                    <a:pt x="196" y="123"/>
                  </a:cubicBezTo>
                  <a:cubicBezTo>
                    <a:pt x="194" y="123"/>
                    <a:pt x="194" y="124"/>
                    <a:pt x="193" y="125"/>
                  </a:cubicBezTo>
                  <a:cubicBezTo>
                    <a:pt x="193" y="129"/>
                    <a:pt x="192" y="132"/>
                    <a:pt x="191" y="133"/>
                  </a:cubicBezTo>
                  <a:cubicBezTo>
                    <a:pt x="190" y="134"/>
                    <a:pt x="188" y="135"/>
                    <a:pt x="185" y="135"/>
                  </a:cubicBezTo>
                  <a:cubicBezTo>
                    <a:pt x="181" y="136"/>
                    <a:pt x="176" y="136"/>
                    <a:pt x="170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51" y="135"/>
                    <a:pt x="151" y="133"/>
                    <a:pt x="151" y="131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1"/>
                    <a:pt x="151" y="89"/>
                    <a:pt x="152" y="88"/>
                  </a:cubicBezTo>
                  <a:close/>
                  <a:moveTo>
                    <a:pt x="333" y="109"/>
                  </a:moveTo>
                  <a:cubicBezTo>
                    <a:pt x="333" y="99"/>
                    <a:pt x="333" y="99"/>
                    <a:pt x="333" y="99"/>
                  </a:cubicBezTo>
                  <a:cubicBezTo>
                    <a:pt x="333" y="94"/>
                    <a:pt x="334" y="90"/>
                    <a:pt x="335" y="88"/>
                  </a:cubicBezTo>
                  <a:cubicBezTo>
                    <a:pt x="336" y="85"/>
                    <a:pt x="339" y="84"/>
                    <a:pt x="342" y="83"/>
                  </a:cubicBezTo>
                  <a:cubicBezTo>
                    <a:pt x="344" y="83"/>
                    <a:pt x="344" y="82"/>
                    <a:pt x="344" y="81"/>
                  </a:cubicBezTo>
                  <a:cubicBezTo>
                    <a:pt x="344" y="80"/>
                    <a:pt x="343" y="80"/>
                    <a:pt x="342" y="80"/>
                  </a:cubicBezTo>
                  <a:cubicBezTo>
                    <a:pt x="341" y="80"/>
                    <a:pt x="339" y="80"/>
                    <a:pt x="337" y="80"/>
                  </a:cubicBezTo>
                  <a:cubicBezTo>
                    <a:pt x="335" y="80"/>
                    <a:pt x="332" y="81"/>
                    <a:pt x="328" y="81"/>
                  </a:cubicBezTo>
                  <a:cubicBezTo>
                    <a:pt x="321" y="81"/>
                    <a:pt x="316" y="80"/>
                    <a:pt x="312" y="80"/>
                  </a:cubicBezTo>
                  <a:cubicBezTo>
                    <a:pt x="310" y="80"/>
                    <a:pt x="309" y="80"/>
                    <a:pt x="308" y="80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3"/>
                    <a:pt x="306" y="83"/>
                    <a:pt x="308" y="84"/>
                  </a:cubicBezTo>
                  <a:cubicBezTo>
                    <a:pt x="314" y="85"/>
                    <a:pt x="318" y="86"/>
                    <a:pt x="321" y="88"/>
                  </a:cubicBezTo>
                  <a:cubicBezTo>
                    <a:pt x="323" y="90"/>
                    <a:pt x="325" y="94"/>
                    <a:pt x="325" y="99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32"/>
                    <a:pt x="326" y="132"/>
                    <a:pt x="326" y="132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7"/>
                    <a:pt x="326" y="177"/>
                    <a:pt x="325" y="177"/>
                  </a:cubicBezTo>
                  <a:cubicBezTo>
                    <a:pt x="325" y="178"/>
                    <a:pt x="324" y="177"/>
                    <a:pt x="323" y="175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39" y="81"/>
                    <a:pt x="238" y="80"/>
                    <a:pt x="236" y="80"/>
                  </a:cubicBezTo>
                  <a:cubicBezTo>
                    <a:pt x="235" y="80"/>
                    <a:pt x="234" y="80"/>
                    <a:pt x="233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80"/>
                    <a:pt x="221" y="80"/>
                    <a:pt x="220" y="80"/>
                  </a:cubicBezTo>
                  <a:cubicBezTo>
                    <a:pt x="219" y="80"/>
                    <a:pt x="218" y="80"/>
                    <a:pt x="218" y="81"/>
                  </a:cubicBezTo>
                  <a:cubicBezTo>
                    <a:pt x="218" y="82"/>
                    <a:pt x="219" y="83"/>
                    <a:pt x="221" y="83"/>
                  </a:cubicBezTo>
                  <a:cubicBezTo>
                    <a:pt x="227" y="84"/>
                    <a:pt x="232" y="87"/>
                    <a:pt x="235" y="93"/>
                  </a:cubicBezTo>
                  <a:cubicBezTo>
                    <a:pt x="238" y="99"/>
                    <a:pt x="240" y="107"/>
                    <a:pt x="240" y="11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85"/>
                    <a:pt x="239" y="190"/>
                    <a:pt x="237" y="192"/>
                  </a:cubicBezTo>
                  <a:cubicBezTo>
                    <a:pt x="236" y="195"/>
                    <a:pt x="232" y="198"/>
                    <a:pt x="227" y="199"/>
                  </a:cubicBezTo>
                  <a:cubicBezTo>
                    <a:pt x="225" y="200"/>
                    <a:pt x="225" y="201"/>
                    <a:pt x="225" y="202"/>
                  </a:cubicBezTo>
                  <a:cubicBezTo>
                    <a:pt x="225" y="203"/>
                    <a:pt x="226" y="203"/>
                    <a:pt x="227" y="203"/>
                  </a:cubicBezTo>
                  <a:cubicBezTo>
                    <a:pt x="228" y="203"/>
                    <a:pt x="229" y="203"/>
                    <a:pt x="230" y="203"/>
                  </a:cubicBezTo>
                  <a:cubicBezTo>
                    <a:pt x="233" y="203"/>
                    <a:pt x="235" y="202"/>
                    <a:pt x="237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5" y="203"/>
                    <a:pt x="258" y="203"/>
                    <a:pt x="258" y="203"/>
                  </a:cubicBezTo>
                  <a:cubicBezTo>
                    <a:pt x="259" y="203"/>
                    <a:pt x="260" y="203"/>
                    <a:pt x="261" y="203"/>
                  </a:cubicBezTo>
                  <a:cubicBezTo>
                    <a:pt x="262" y="203"/>
                    <a:pt x="263" y="203"/>
                    <a:pt x="263" y="202"/>
                  </a:cubicBezTo>
                  <a:cubicBezTo>
                    <a:pt x="263" y="200"/>
                    <a:pt x="262" y="200"/>
                    <a:pt x="260" y="199"/>
                  </a:cubicBezTo>
                  <a:cubicBezTo>
                    <a:pt x="255" y="199"/>
                    <a:pt x="252" y="198"/>
                    <a:pt x="250" y="196"/>
                  </a:cubicBezTo>
                  <a:cubicBezTo>
                    <a:pt x="249" y="195"/>
                    <a:pt x="248" y="192"/>
                    <a:pt x="247" y="188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47" y="115"/>
                    <a:pt x="248" y="113"/>
                    <a:pt x="249" y="113"/>
                  </a:cubicBezTo>
                  <a:cubicBezTo>
                    <a:pt x="249" y="113"/>
                    <a:pt x="250" y="113"/>
                    <a:pt x="250" y="114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326" y="201"/>
                    <a:pt x="326" y="201"/>
                    <a:pt x="326" y="201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9" y="204"/>
                    <a:pt x="329" y="204"/>
                    <a:pt x="330" y="204"/>
                  </a:cubicBezTo>
                  <a:cubicBezTo>
                    <a:pt x="332" y="204"/>
                    <a:pt x="332" y="203"/>
                    <a:pt x="333" y="202"/>
                  </a:cubicBezTo>
                  <a:cubicBezTo>
                    <a:pt x="333" y="200"/>
                    <a:pt x="333" y="196"/>
                    <a:pt x="333" y="190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09"/>
                    <a:pt x="333" y="109"/>
                    <a:pt x="333" y="109"/>
                  </a:cubicBezTo>
                  <a:close/>
                  <a:moveTo>
                    <a:pt x="463" y="109"/>
                  </a:moveTo>
                  <a:cubicBezTo>
                    <a:pt x="463" y="99"/>
                    <a:pt x="463" y="99"/>
                    <a:pt x="463" y="99"/>
                  </a:cubicBezTo>
                  <a:cubicBezTo>
                    <a:pt x="463" y="94"/>
                    <a:pt x="463" y="90"/>
                    <a:pt x="465" y="88"/>
                  </a:cubicBezTo>
                  <a:cubicBezTo>
                    <a:pt x="466" y="85"/>
                    <a:pt x="468" y="84"/>
                    <a:pt x="472" y="83"/>
                  </a:cubicBezTo>
                  <a:cubicBezTo>
                    <a:pt x="473" y="83"/>
                    <a:pt x="474" y="82"/>
                    <a:pt x="474" y="81"/>
                  </a:cubicBezTo>
                  <a:cubicBezTo>
                    <a:pt x="474" y="80"/>
                    <a:pt x="473" y="80"/>
                    <a:pt x="471" y="80"/>
                  </a:cubicBezTo>
                  <a:cubicBezTo>
                    <a:pt x="470" y="80"/>
                    <a:pt x="469" y="80"/>
                    <a:pt x="467" y="80"/>
                  </a:cubicBezTo>
                  <a:cubicBezTo>
                    <a:pt x="465" y="80"/>
                    <a:pt x="462" y="81"/>
                    <a:pt x="458" y="81"/>
                  </a:cubicBezTo>
                  <a:cubicBezTo>
                    <a:pt x="451" y="81"/>
                    <a:pt x="445" y="80"/>
                    <a:pt x="441" y="80"/>
                  </a:cubicBezTo>
                  <a:cubicBezTo>
                    <a:pt x="440" y="80"/>
                    <a:pt x="438" y="80"/>
                    <a:pt x="438" y="80"/>
                  </a:cubicBezTo>
                  <a:cubicBezTo>
                    <a:pt x="436" y="80"/>
                    <a:pt x="435" y="80"/>
                    <a:pt x="435" y="81"/>
                  </a:cubicBezTo>
                  <a:cubicBezTo>
                    <a:pt x="435" y="83"/>
                    <a:pt x="436" y="83"/>
                    <a:pt x="438" y="84"/>
                  </a:cubicBezTo>
                  <a:cubicBezTo>
                    <a:pt x="444" y="85"/>
                    <a:pt x="448" y="86"/>
                    <a:pt x="450" y="88"/>
                  </a:cubicBezTo>
                  <a:cubicBezTo>
                    <a:pt x="453" y="90"/>
                    <a:pt x="454" y="94"/>
                    <a:pt x="455" y="99"/>
                  </a:cubicBezTo>
                  <a:cubicBezTo>
                    <a:pt x="456" y="120"/>
                    <a:pt x="456" y="120"/>
                    <a:pt x="456" y="120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6" y="176"/>
                    <a:pt x="456" y="176"/>
                    <a:pt x="456" y="176"/>
                  </a:cubicBezTo>
                  <a:cubicBezTo>
                    <a:pt x="456" y="177"/>
                    <a:pt x="455" y="177"/>
                    <a:pt x="455" y="177"/>
                  </a:cubicBezTo>
                  <a:cubicBezTo>
                    <a:pt x="454" y="178"/>
                    <a:pt x="454" y="177"/>
                    <a:pt x="452" y="175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69" y="81"/>
                    <a:pt x="367" y="80"/>
                    <a:pt x="366" y="80"/>
                  </a:cubicBezTo>
                  <a:cubicBezTo>
                    <a:pt x="365" y="80"/>
                    <a:pt x="364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1" y="80"/>
                    <a:pt x="350" y="80"/>
                    <a:pt x="350" y="80"/>
                  </a:cubicBezTo>
                  <a:cubicBezTo>
                    <a:pt x="349" y="80"/>
                    <a:pt x="348" y="80"/>
                    <a:pt x="348" y="81"/>
                  </a:cubicBezTo>
                  <a:cubicBezTo>
                    <a:pt x="348" y="82"/>
                    <a:pt x="349" y="83"/>
                    <a:pt x="350" y="83"/>
                  </a:cubicBezTo>
                  <a:cubicBezTo>
                    <a:pt x="357" y="84"/>
                    <a:pt x="361" y="87"/>
                    <a:pt x="365" y="93"/>
                  </a:cubicBezTo>
                  <a:cubicBezTo>
                    <a:pt x="368" y="99"/>
                    <a:pt x="369" y="107"/>
                    <a:pt x="369" y="11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85"/>
                    <a:pt x="369" y="190"/>
                    <a:pt x="367" y="192"/>
                  </a:cubicBezTo>
                  <a:cubicBezTo>
                    <a:pt x="365" y="195"/>
                    <a:pt x="362" y="198"/>
                    <a:pt x="357" y="199"/>
                  </a:cubicBezTo>
                  <a:cubicBezTo>
                    <a:pt x="355" y="200"/>
                    <a:pt x="354" y="201"/>
                    <a:pt x="354" y="202"/>
                  </a:cubicBezTo>
                  <a:cubicBezTo>
                    <a:pt x="354" y="203"/>
                    <a:pt x="355" y="203"/>
                    <a:pt x="357" y="203"/>
                  </a:cubicBezTo>
                  <a:cubicBezTo>
                    <a:pt x="357" y="203"/>
                    <a:pt x="358" y="203"/>
                    <a:pt x="360" y="203"/>
                  </a:cubicBezTo>
                  <a:cubicBezTo>
                    <a:pt x="362" y="203"/>
                    <a:pt x="364" y="202"/>
                    <a:pt x="367" y="202"/>
                  </a:cubicBezTo>
                  <a:cubicBezTo>
                    <a:pt x="371" y="202"/>
                    <a:pt x="371" y="202"/>
                    <a:pt x="371" y="202"/>
                  </a:cubicBezTo>
                  <a:cubicBezTo>
                    <a:pt x="380" y="203"/>
                    <a:pt x="380" y="203"/>
                    <a:pt x="380" y="203"/>
                  </a:cubicBezTo>
                  <a:cubicBezTo>
                    <a:pt x="384" y="203"/>
                    <a:pt x="387" y="203"/>
                    <a:pt x="388" y="203"/>
                  </a:cubicBezTo>
                  <a:cubicBezTo>
                    <a:pt x="389" y="203"/>
                    <a:pt x="390" y="203"/>
                    <a:pt x="390" y="203"/>
                  </a:cubicBezTo>
                  <a:cubicBezTo>
                    <a:pt x="392" y="203"/>
                    <a:pt x="392" y="203"/>
                    <a:pt x="392" y="202"/>
                  </a:cubicBezTo>
                  <a:cubicBezTo>
                    <a:pt x="392" y="200"/>
                    <a:pt x="391" y="200"/>
                    <a:pt x="389" y="199"/>
                  </a:cubicBezTo>
                  <a:cubicBezTo>
                    <a:pt x="385" y="199"/>
                    <a:pt x="381" y="198"/>
                    <a:pt x="380" y="196"/>
                  </a:cubicBezTo>
                  <a:cubicBezTo>
                    <a:pt x="378" y="195"/>
                    <a:pt x="377" y="192"/>
                    <a:pt x="377" y="188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5"/>
                    <a:pt x="377" y="113"/>
                    <a:pt x="378" y="113"/>
                  </a:cubicBezTo>
                  <a:cubicBezTo>
                    <a:pt x="379" y="113"/>
                    <a:pt x="379" y="113"/>
                    <a:pt x="380" y="114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456" y="201"/>
                    <a:pt x="456" y="201"/>
                    <a:pt x="456" y="201"/>
                  </a:cubicBezTo>
                  <a:cubicBezTo>
                    <a:pt x="458" y="203"/>
                    <a:pt x="458" y="203"/>
                    <a:pt x="458" y="203"/>
                  </a:cubicBezTo>
                  <a:cubicBezTo>
                    <a:pt x="458" y="204"/>
                    <a:pt x="459" y="204"/>
                    <a:pt x="460" y="204"/>
                  </a:cubicBezTo>
                  <a:cubicBezTo>
                    <a:pt x="461" y="204"/>
                    <a:pt x="462" y="203"/>
                    <a:pt x="462" y="202"/>
                  </a:cubicBezTo>
                  <a:cubicBezTo>
                    <a:pt x="463" y="200"/>
                    <a:pt x="463" y="196"/>
                    <a:pt x="463" y="190"/>
                  </a:cubicBezTo>
                  <a:cubicBezTo>
                    <a:pt x="463" y="115"/>
                    <a:pt x="463" y="115"/>
                    <a:pt x="463" y="115"/>
                  </a:cubicBezTo>
                  <a:cubicBezTo>
                    <a:pt x="463" y="109"/>
                    <a:pt x="463" y="109"/>
                    <a:pt x="463" y="109"/>
                  </a:cubicBezTo>
                  <a:close/>
                  <a:moveTo>
                    <a:pt x="512" y="88"/>
                  </a:moveTo>
                  <a:cubicBezTo>
                    <a:pt x="513" y="87"/>
                    <a:pt x="515" y="87"/>
                    <a:pt x="519" y="87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42" y="87"/>
                    <a:pt x="548" y="87"/>
                    <a:pt x="552" y="88"/>
                  </a:cubicBezTo>
                  <a:cubicBezTo>
                    <a:pt x="555" y="89"/>
                    <a:pt x="558" y="91"/>
                    <a:pt x="559" y="94"/>
                  </a:cubicBezTo>
                  <a:cubicBezTo>
                    <a:pt x="559" y="95"/>
                    <a:pt x="560" y="97"/>
                    <a:pt x="560" y="99"/>
                  </a:cubicBezTo>
                  <a:cubicBezTo>
                    <a:pt x="560" y="101"/>
                    <a:pt x="560" y="101"/>
                    <a:pt x="560" y="101"/>
                  </a:cubicBezTo>
                  <a:cubicBezTo>
                    <a:pt x="560" y="103"/>
                    <a:pt x="560" y="104"/>
                    <a:pt x="562" y="104"/>
                  </a:cubicBezTo>
                  <a:cubicBezTo>
                    <a:pt x="563" y="104"/>
                    <a:pt x="563" y="104"/>
                    <a:pt x="564" y="103"/>
                  </a:cubicBezTo>
                  <a:cubicBezTo>
                    <a:pt x="564" y="102"/>
                    <a:pt x="564" y="100"/>
                    <a:pt x="564" y="96"/>
                  </a:cubicBezTo>
                  <a:cubicBezTo>
                    <a:pt x="565" y="91"/>
                    <a:pt x="565" y="91"/>
                    <a:pt x="565" y="91"/>
                  </a:cubicBezTo>
                  <a:cubicBezTo>
                    <a:pt x="565" y="87"/>
                    <a:pt x="565" y="85"/>
                    <a:pt x="566" y="84"/>
                  </a:cubicBezTo>
                  <a:cubicBezTo>
                    <a:pt x="566" y="83"/>
                    <a:pt x="566" y="82"/>
                    <a:pt x="566" y="82"/>
                  </a:cubicBezTo>
                  <a:cubicBezTo>
                    <a:pt x="566" y="80"/>
                    <a:pt x="565" y="79"/>
                    <a:pt x="563" y="79"/>
                  </a:cubicBezTo>
                  <a:cubicBezTo>
                    <a:pt x="562" y="79"/>
                    <a:pt x="561" y="79"/>
                    <a:pt x="559" y="80"/>
                  </a:cubicBezTo>
                  <a:cubicBezTo>
                    <a:pt x="559" y="80"/>
                    <a:pt x="556" y="80"/>
                    <a:pt x="553" y="80"/>
                  </a:cubicBezTo>
                  <a:cubicBezTo>
                    <a:pt x="540" y="81"/>
                    <a:pt x="540" y="81"/>
                    <a:pt x="540" y="81"/>
                  </a:cubicBezTo>
                  <a:cubicBezTo>
                    <a:pt x="535" y="81"/>
                    <a:pt x="528" y="81"/>
                    <a:pt x="521" y="81"/>
                  </a:cubicBezTo>
                  <a:cubicBezTo>
                    <a:pt x="509" y="81"/>
                    <a:pt x="499" y="81"/>
                    <a:pt x="490" y="80"/>
                  </a:cubicBezTo>
                  <a:cubicBezTo>
                    <a:pt x="488" y="79"/>
                    <a:pt x="486" y="79"/>
                    <a:pt x="484" y="79"/>
                  </a:cubicBezTo>
                  <a:cubicBezTo>
                    <a:pt x="482" y="79"/>
                    <a:pt x="480" y="80"/>
                    <a:pt x="480" y="82"/>
                  </a:cubicBezTo>
                  <a:cubicBezTo>
                    <a:pt x="480" y="83"/>
                    <a:pt x="481" y="83"/>
                    <a:pt x="483" y="83"/>
                  </a:cubicBezTo>
                  <a:cubicBezTo>
                    <a:pt x="488" y="83"/>
                    <a:pt x="492" y="85"/>
                    <a:pt x="494" y="88"/>
                  </a:cubicBezTo>
                  <a:cubicBezTo>
                    <a:pt x="496" y="91"/>
                    <a:pt x="497" y="96"/>
                    <a:pt x="497" y="105"/>
                  </a:cubicBezTo>
                  <a:cubicBezTo>
                    <a:pt x="497" y="180"/>
                    <a:pt x="497" y="180"/>
                    <a:pt x="497" y="180"/>
                  </a:cubicBezTo>
                  <a:cubicBezTo>
                    <a:pt x="496" y="186"/>
                    <a:pt x="496" y="186"/>
                    <a:pt x="496" y="186"/>
                  </a:cubicBezTo>
                  <a:cubicBezTo>
                    <a:pt x="496" y="193"/>
                    <a:pt x="494" y="198"/>
                    <a:pt x="490" y="199"/>
                  </a:cubicBezTo>
                  <a:cubicBezTo>
                    <a:pt x="487" y="200"/>
                    <a:pt x="487" y="200"/>
                    <a:pt x="487" y="200"/>
                  </a:cubicBezTo>
                  <a:cubicBezTo>
                    <a:pt x="485" y="200"/>
                    <a:pt x="484" y="201"/>
                    <a:pt x="484" y="202"/>
                  </a:cubicBezTo>
                  <a:cubicBezTo>
                    <a:pt x="484" y="203"/>
                    <a:pt x="485" y="204"/>
                    <a:pt x="487" y="204"/>
                  </a:cubicBezTo>
                  <a:cubicBezTo>
                    <a:pt x="488" y="204"/>
                    <a:pt x="490" y="204"/>
                    <a:pt x="492" y="203"/>
                  </a:cubicBezTo>
                  <a:cubicBezTo>
                    <a:pt x="496" y="202"/>
                    <a:pt x="503" y="202"/>
                    <a:pt x="514" y="202"/>
                  </a:cubicBezTo>
                  <a:cubicBezTo>
                    <a:pt x="521" y="202"/>
                    <a:pt x="531" y="203"/>
                    <a:pt x="542" y="204"/>
                  </a:cubicBezTo>
                  <a:cubicBezTo>
                    <a:pt x="545" y="204"/>
                    <a:pt x="547" y="204"/>
                    <a:pt x="549" y="204"/>
                  </a:cubicBezTo>
                  <a:cubicBezTo>
                    <a:pt x="557" y="204"/>
                    <a:pt x="564" y="201"/>
                    <a:pt x="569" y="194"/>
                  </a:cubicBezTo>
                  <a:cubicBezTo>
                    <a:pt x="573" y="189"/>
                    <a:pt x="575" y="185"/>
                    <a:pt x="575" y="181"/>
                  </a:cubicBezTo>
                  <a:cubicBezTo>
                    <a:pt x="575" y="179"/>
                    <a:pt x="575" y="178"/>
                    <a:pt x="574" y="178"/>
                  </a:cubicBezTo>
                  <a:cubicBezTo>
                    <a:pt x="573" y="178"/>
                    <a:pt x="572" y="179"/>
                    <a:pt x="572" y="180"/>
                  </a:cubicBezTo>
                  <a:cubicBezTo>
                    <a:pt x="565" y="190"/>
                    <a:pt x="550" y="196"/>
                    <a:pt x="527" y="196"/>
                  </a:cubicBezTo>
                  <a:cubicBezTo>
                    <a:pt x="519" y="196"/>
                    <a:pt x="515" y="195"/>
                    <a:pt x="513" y="194"/>
                  </a:cubicBezTo>
                  <a:cubicBezTo>
                    <a:pt x="511" y="193"/>
                    <a:pt x="510" y="189"/>
                    <a:pt x="510" y="184"/>
                  </a:cubicBezTo>
                  <a:cubicBezTo>
                    <a:pt x="510" y="151"/>
                    <a:pt x="510" y="151"/>
                    <a:pt x="510" y="151"/>
                  </a:cubicBezTo>
                  <a:cubicBezTo>
                    <a:pt x="510" y="149"/>
                    <a:pt x="510" y="149"/>
                    <a:pt x="510" y="149"/>
                  </a:cubicBezTo>
                  <a:cubicBezTo>
                    <a:pt x="510" y="147"/>
                    <a:pt x="511" y="146"/>
                    <a:pt x="512" y="145"/>
                  </a:cubicBezTo>
                  <a:cubicBezTo>
                    <a:pt x="513" y="144"/>
                    <a:pt x="514" y="144"/>
                    <a:pt x="517" y="144"/>
                  </a:cubicBezTo>
                  <a:cubicBezTo>
                    <a:pt x="537" y="144"/>
                    <a:pt x="537" y="144"/>
                    <a:pt x="537" y="144"/>
                  </a:cubicBezTo>
                  <a:cubicBezTo>
                    <a:pt x="542" y="144"/>
                    <a:pt x="546" y="145"/>
                    <a:pt x="548" y="146"/>
                  </a:cubicBezTo>
                  <a:cubicBezTo>
                    <a:pt x="550" y="148"/>
                    <a:pt x="552" y="150"/>
                    <a:pt x="552" y="154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3" y="158"/>
                    <a:pt x="554" y="159"/>
                    <a:pt x="555" y="159"/>
                  </a:cubicBezTo>
                  <a:cubicBezTo>
                    <a:pt x="556" y="159"/>
                    <a:pt x="557" y="158"/>
                    <a:pt x="557" y="157"/>
                  </a:cubicBezTo>
                  <a:cubicBezTo>
                    <a:pt x="557" y="156"/>
                    <a:pt x="557" y="155"/>
                    <a:pt x="557" y="154"/>
                  </a:cubicBezTo>
                  <a:cubicBezTo>
                    <a:pt x="556" y="150"/>
                    <a:pt x="556" y="147"/>
                    <a:pt x="556" y="143"/>
                  </a:cubicBezTo>
                  <a:cubicBezTo>
                    <a:pt x="556" y="138"/>
                    <a:pt x="556" y="133"/>
                    <a:pt x="557" y="127"/>
                  </a:cubicBezTo>
                  <a:cubicBezTo>
                    <a:pt x="557" y="127"/>
                    <a:pt x="557" y="126"/>
                    <a:pt x="557" y="125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4" y="123"/>
                    <a:pt x="553" y="124"/>
                    <a:pt x="553" y="125"/>
                  </a:cubicBezTo>
                  <a:cubicBezTo>
                    <a:pt x="552" y="129"/>
                    <a:pt x="551" y="132"/>
                    <a:pt x="550" y="133"/>
                  </a:cubicBezTo>
                  <a:cubicBezTo>
                    <a:pt x="549" y="134"/>
                    <a:pt x="547" y="135"/>
                    <a:pt x="544" y="135"/>
                  </a:cubicBezTo>
                  <a:cubicBezTo>
                    <a:pt x="540" y="136"/>
                    <a:pt x="536" y="136"/>
                    <a:pt x="529" y="136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3" y="136"/>
                    <a:pt x="511" y="136"/>
                    <a:pt x="511" y="136"/>
                  </a:cubicBezTo>
                  <a:cubicBezTo>
                    <a:pt x="510" y="135"/>
                    <a:pt x="510" y="133"/>
                    <a:pt x="510" y="131"/>
                  </a:cubicBezTo>
                  <a:cubicBezTo>
                    <a:pt x="510" y="95"/>
                    <a:pt x="510" y="95"/>
                    <a:pt x="510" y="95"/>
                  </a:cubicBezTo>
                  <a:cubicBezTo>
                    <a:pt x="510" y="91"/>
                    <a:pt x="511" y="89"/>
                    <a:pt x="512" y="88"/>
                  </a:cubicBezTo>
                  <a:close/>
                  <a:moveTo>
                    <a:pt x="603" y="87"/>
                  </a:moveTo>
                  <a:cubicBezTo>
                    <a:pt x="596" y="93"/>
                    <a:pt x="593" y="101"/>
                    <a:pt x="593" y="111"/>
                  </a:cubicBezTo>
                  <a:cubicBezTo>
                    <a:pt x="593" y="119"/>
                    <a:pt x="595" y="126"/>
                    <a:pt x="601" y="132"/>
                  </a:cubicBezTo>
                  <a:cubicBezTo>
                    <a:pt x="606" y="137"/>
                    <a:pt x="616" y="142"/>
                    <a:pt x="629" y="147"/>
                  </a:cubicBezTo>
                  <a:cubicBezTo>
                    <a:pt x="642" y="151"/>
                    <a:pt x="649" y="154"/>
                    <a:pt x="652" y="157"/>
                  </a:cubicBezTo>
                  <a:cubicBezTo>
                    <a:pt x="657" y="161"/>
                    <a:pt x="660" y="167"/>
                    <a:pt x="660" y="173"/>
                  </a:cubicBezTo>
                  <a:cubicBezTo>
                    <a:pt x="660" y="180"/>
                    <a:pt x="657" y="186"/>
                    <a:pt x="651" y="191"/>
                  </a:cubicBezTo>
                  <a:cubicBezTo>
                    <a:pt x="646" y="196"/>
                    <a:pt x="639" y="198"/>
                    <a:pt x="631" y="198"/>
                  </a:cubicBezTo>
                  <a:cubicBezTo>
                    <a:pt x="623" y="198"/>
                    <a:pt x="615" y="196"/>
                    <a:pt x="608" y="191"/>
                  </a:cubicBezTo>
                  <a:cubicBezTo>
                    <a:pt x="601" y="186"/>
                    <a:pt x="597" y="179"/>
                    <a:pt x="595" y="172"/>
                  </a:cubicBezTo>
                  <a:cubicBezTo>
                    <a:pt x="594" y="169"/>
                    <a:pt x="593" y="168"/>
                    <a:pt x="592" y="168"/>
                  </a:cubicBezTo>
                  <a:cubicBezTo>
                    <a:pt x="591" y="168"/>
                    <a:pt x="590" y="168"/>
                    <a:pt x="590" y="170"/>
                  </a:cubicBezTo>
                  <a:cubicBezTo>
                    <a:pt x="590" y="172"/>
                    <a:pt x="591" y="176"/>
                    <a:pt x="592" y="182"/>
                  </a:cubicBezTo>
                  <a:cubicBezTo>
                    <a:pt x="594" y="187"/>
                    <a:pt x="594" y="189"/>
                    <a:pt x="595" y="190"/>
                  </a:cubicBezTo>
                  <a:cubicBezTo>
                    <a:pt x="595" y="193"/>
                    <a:pt x="596" y="195"/>
                    <a:pt x="596" y="196"/>
                  </a:cubicBezTo>
                  <a:cubicBezTo>
                    <a:pt x="596" y="197"/>
                    <a:pt x="597" y="198"/>
                    <a:pt x="598" y="198"/>
                  </a:cubicBezTo>
                  <a:cubicBezTo>
                    <a:pt x="601" y="200"/>
                    <a:pt x="605" y="202"/>
                    <a:pt x="610" y="203"/>
                  </a:cubicBezTo>
                  <a:cubicBezTo>
                    <a:pt x="616" y="204"/>
                    <a:pt x="621" y="205"/>
                    <a:pt x="626" y="205"/>
                  </a:cubicBezTo>
                  <a:cubicBezTo>
                    <a:pt x="638" y="205"/>
                    <a:pt x="649" y="201"/>
                    <a:pt x="657" y="194"/>
                  </a:cubicBezTo>
                  <a:cubicBezTo>
                    <a:pt x="665" y="187"/>
                    <a:pt x="669" y="178"/>
                    <a:pt x="669" y="167"/>
                  </a:cubicBezTo>
                  <a:cubicBezTo>
                    <a:pt x="669" y="150"/>
                    <a:pt x="658" y="139"/>
                    <a:pt x="636" y="131"/>
                  </a:cubicBezTo>
                  <a:cubicBezTo>
                    <a:pt x="625" y="128"/>
                    <a:pt x="617" y="125"/>
                    <a:pt x="615" y="124"/>
                  </a:cubicBezTo>
                  <a:cubicBezTo>
                    <a:pt x="612" y="122"/>
                    <a:pt x="609" y="120"/>
                    <a:pt x="607" y="117"/>
                  </a:cubicBezTo>
                  <a:cubicBezTo>
                    <a:pt x="604" y="113"/>
                    <a:pt x="602" y="109"/>
                    <a:pt x="602" y="104"/>
                  </a:cubicBezTo>
                  <a:cubicBezTo>
                    <a:pt x="602" y="98"/>
                    <a:pt x="605" y="94"/>
                    <a:pt x="609" y="90"/>
                  </a:cubicBezTo>
                  <a:cubicBezTo>
                    <a:pt x="613" y="86"/>
                    <a:pt x="618" y="84"/>
                    <a:pt x="625" y="84"/>
                  </a:cubicBezTo>
                  <a:cubicBezTo>
                    <a:pt x="633" y="84"/>
                    <a:pt x="640" y="86"/>
                    <a:pt x="647" y="90"/>
                  </a:cubicBezTo>
                  <a:cubicBezTo>
                    <a:pt x="653" y="95"/>
                    <a:pt x="658" y="100"/>
                    <a:pt x="660" y="106"/>
                  </a:cubicBezTo>
                  <a:cubicBezTo>
                    <a:pt x="661" y="109"/>
                    <a:pt x="662" y="111"/>
                    <a:pt x="663" y="111"/>
                  </a:cubicBezTo>
                  <a:cubicBezTo>
                    <a:pt x="664" y="111"/>
                    <a:pt x="665" y="110"/>
                    <a:pt x="665" y="108"/>
                  </a:cubicBezTo>
                  <a:cubicBezTo>
                    <a:pt x="665" y="107"/>
                    <a:pt x="665" y="106"/>
                    <a:pt x="664" y="104"/>
                  </a:cubicBezTo>
                  <a:cubicBezTo>
                    <a:pt x="663" y="95"/>
                    <a:pt x="663" y="95"/>
                    <a:pt x="663" y="95"/>
                  </a:cubicBezTo>
                  <a:cubicBezTo>
                    <a:pt x="662" y="90"/>
                    <a:pt x="662" y="87"/>
                    <a:pt x="662" y="86"/>
                  </a:cubicBezTo>
                  <a:cubicBezTo>
                    <a:pt x="662" y="83"/>
                    <a:pt x="661" y="81"/>
                    <a:pt x="659" y="82"/>
                  </a:cubicBezTo>
                  <a:cubicBezTo>
                    <a:pt x="659" y="82"/>
                    <a:pt x="659" y="82"/>
                    <a:pt x="658" y="82"/>
                  </a:cubicBezTo>
                  <a:cubicBezTo>
                    <a:pt x="657" y="83"/>
                    <a:pt x="657" y="83"/>
                    <a:pt x="657" y="83"/>
                  </a:cubicBezTo>
                  <a:cubicBezTo>
                    <a:pt x="656" y="84"/>
                    <a:pt x="656" y="84"/>
                    <a:pt x="655" y="84"/>
                  </a:cubicBezTo>
                  <a:cubicBezTo>
                    <a:pt x="655" y="84"/>
                    <a:pt x="654" y="84"/>
                    <a:pt x="653" y="84"/>
                  </a:cubicBezTo>
                  <a:cubicBezTo>
                    <a:pt x="647" y="81"/>
                    <a:pt x="647" y="81"/>
                    <a:pt x="647" y="81"/>
                  </a:cubicBezTo>
                  <a:cubicBezTo>
                    <a:pt x="643" y="79"/>
                    <a:pt x="638" y="78"/>
                    <a:pt x="631" y="78"/>
                  </a:cubicBezTo>
                  <a:cubicBezTo>
                    <a:pt x="620" y="78"/>
                    <a:pt x="611" y="81"/>
                    <a:pt x="603" y="87"/>
                  </a:cubicBezTo>
                  <a:close/>
                  <a:moveTo>
                    <a:pt x="700" y="87"/>
                  </a:moveTo>
                  <a:cubicBezTo>
                    <a:pt x="692" y="93"/>
                    <a:pt x="689" y="101"/>
                    <a:pt x="689" y="111"/>
                  </a:cubicBezTo>
                  <a:cubicBezTo>
                    <a:pt x="689" y="119"/>
                    <a:pt x="692" y="126"/>
                    <a:pt x="697" y="132"/>
                  </a:cubicBezTo>
                  <a:cubicBezTo>
                    <a:pt x="703" y="137"/>
                    <a:pt x="712" y="142"/>
                    <a:pt x="725" y="147"/>
                  </a:cubicBezTo>
                  <a:cubicBezTo>
                    <a:pt x="738" y="151"/>
                    <a:pt x="746" y="154"/>
                    <a:pt x="748" y="157"/>
                  </a:cubicBezTo>
                  <a:cubicBezTo>
                    <a:pt x="754" y="161"/>
                    <a:pt x="756" y="167"/>
                    <a:pt x="756" y="173"/>
                  </a:cubicBezTo>
                  <a:cubicBezTo>
                    <a:pt x="756" y="180"/>
                    <a:pt x="753" y="186"/>
                    <a:pt x="748" y="191"/>
                  </a:cubicBezTo>
                  <a:cubicBezTo>
                    <a:pt x="742" y="196"/>
                    <a:pt x="735" y="198"/>
                    <a:pt x="727" y="198"/>
                  </a:cubicBezTo>
                  <a:cubicBezTo>
                    <a:pt x="719" y="198"/>
                    <a:pt x="711" y="196"/>
                    <a:pt x="704" y="191"/>
                  </a:cubicBezTo>
                  <a:cubicBezTo>
                    <a:pt x="698" y="186"/>
                    <a:pt x="693" y="179"/>
                    <a:pt x="691" y="172"/>
                  </a:cubicBezTo>
                  <a:cubicBezTo>
                    <a:pt x="690" y="169"/>
                    <a:pt x="689" y="168"/>
                    <a:pt x="688" y="168"/>
                  </a:cubicBezTo>
                  <a:cubicBezTo>
                    <a:pt x="687" y="168"/>
                    <a:pt x="686" y="168"/>
                    <a:pt x="686" y="170"/>
                  </a:cubicBezTo>
                  <a:cubicBezTo>
                    <a:pt x="686" y="172"/>
                    <a:pt x="687" y="176"/>
                    <a:pt x="688" y="182"/>
                  </a:cubicBezTo>
                  <a:cubicBezTo>
                    <a:pt x="690" y="187"/>
                    <a:pt x="691" y="189"/>
                    <a:pt x="691" y="190"/>
                  </a:cubicBezTo>
                  <a:cubicBezTo>
                    <a:pt x="691" y="193"/>
                    <a:pt x="692" y="195"/>
                    <a:pt x="692" y="196"/>
                  </a:cubicBezTo>
                  <a:cubicBezTo>
                    <a:pt x="693" y="197"/>
                    <a:pt x="693" y="198"/>
                    <a:pt x="694" y="198"/>
                  </a:cubicBezTo>
                  <a:cubicBezTo>
                    <a:pt x="697" y="200"/>
                    <a:pt x="701" y="202"/>
                    <a:pt x="707" y="203"/>
                  </a:cubicBezTo>
                  <a:cubicBezTo>
                    <a:pt x="712" y="204"/>
                    <a:pt x="717" y="205"/>
                    <a:pt x="722" y="205"/>
                  </a:cubicBezTo>
                  <a:cubicBezTo>
                    <a:pt x="734" y="205"/>
                    <a:pt x="745" y="201"/>
                    <a:pt x="753" y="194"/>
                  </a:cubicBezTo>
                  <a:cubicBezTo>
                    <a:pt x="761" y="187"/>
                    <a:pt x="765" y="178"/>
                    <a:pt x="765" y="167"/>
                  </a:cubicBezTo>
                  <a:cubicBezTo>
                    <a:pt x="765" y="150"/>
                    <a:pt x="754" y="139"/>
                    <a:pt x="732" y="131"/>
                  </a:cubicBezTo>
                  <a:cubicBezTo>
                    <a:pt x="721" y="128"/>
                    <a:pt x="714" y="125"/>
                    <a:pt x="711" y="124"/>
                  </a:cubicBezTo>
                  <a:cubicBezTo>
                    <a:pt x="708" y="122"/>
                    <a:pt x="705" y="120"/>
                    <a:pt x="703" y="117"/>
                  </a:cubicBezTo>
                  <a:cubicBezTo>
                    <a:pt x="700" y="113"/>
                    <a:pt x="699" y="109"/>
                    <a:pt x="699" y="104"/>
                  </a:cubicBezTo>
                  <a:cubicBezTo>
                    <a:pt x="699" y="98"/>
                    <a:pt x="701" y="94"/>
                    <a:pt x="705" y="90"/>
                  </a:cubicBezTo>
                  <a:cubicBezTo>
                    <a:pt x="709" y="86"/>
                    <a:pt x="715" y="84"/>
                    <a:pt x="721" y="84"/>
                  </a:cubicBezTo>
                  <a:cubicBezTo>
                    <a:pt x="729" y="84"/>
                    <a:pt x="736" y="86"/>
                    <a:pt x="743" y="90"/>
                  </a:cubicBezTo>
                  <a:cubicBezTo>
                    <a:pt x="750" y="95"/>
                    <a:pt x="754" y="100"/>
                    <a:pt x="756" y="106"/>
                  </a:cubicBezTo>
                  <a:cubicBezTo>
                    <a:pt x="757" y="109"/>
                    <a:pt x="758" y="111"/>
                    <a:pt x="759" y="111"/>
                  </a:cubicBezTo>
                  <a:cubicBezTo>
                    <a:pt x="760" y="111"/>
                    <a:pt x="761" y="110"/>
                    <a:pt x="761" y="108"/>
                  </a:cubicBezTo>
                  <a:cubicBezTo>
                    <a:pt x="761" y="107"/>
                    <a:pt x="761" y="106"/>
                    <a:pt x="760" y="104"/>
                  </a:cubicBezTo>
                  <a:cubicBezTo>
                    <a:pt x="759" y="95"/>
                    <a:pt x="759" y="95"/>
                    <a:pt x="759" y="95"/>
                  </a:cubicBezTo>
                  <a:cubicBezTo>
                    <a:pt x="758" y="90"/>
                    <a:pt x="758" y="87"/>
                    <a:pt x="758" y="86"/>
                  </a:cubicBezTo>
                  <a:cubicBezTo>
                    <a:pt x="758" y="83"/>
                    <a:pt x="757" y="81"/>
                    <a:pt x="756" y="82"/>
                  </a:cubicBezTo>
                  <a:cubicBezTo>
                    <a:pt x="755" y="82"/>
                    <a:pt x="755" y="82"/>
                    <a:pt x="755" y="82"/>
                  </a:cubicBezTo>
                  <a:cubicBezTo>
                    <a:pt x="753" y="83"/>
                    <a:pt x="753" y="83"/>
                    <a:pt x="753" y="83"/>
                  </a:cubicBezTo>
                  <a:cubicBezTo>
                    <a:pt x="753" y="84"/>
                    <a:pt x="752" y="84"/>
                    <a:pt x="751" y="84"/>
                  </a:cubicBezTo>
                  <a:cubicBezTo>
                    <a:pt x="751" y="84"/>
                    <a:pt x="750" y="84"/>
                    <a:pt x="750" y="84"/>
                  </a:cubicBezTo>
                  <a:cubicBezTo>
                    <a:pt x="743" y="81"/>
                    <a:pt x="743" y="81"/>
                    <a:pt x="743" y="81"/>
                  </a:cubicBezTo>
                  <a:cubicBezTo>
                    <a:pt x="739" y="79"/>
                    <a:pt x="734" y="78"/>
                    <a:pt x="727" y="78"/>
                  </a:cubicBezTo>
                  <a:cubicBezTo>
                    <a:pt x="716" y="78"/>
                    <a:pt x="707" y="81"/>
                    <a:pt x="700" y="87"/>
                  </a:cubicBezTo>
                  <a:close/>
                  <a:moveTo>
                    <a:pt x="808" y="88"/>
                  </a:moveTo>
                  <a:cubicBezTo>
                    <a:pt x="809" y="87"/>
                    <a:pt x="812" y="87"/>
                    <a:pt x="815" y="87"/>
                  </a:cubicBezTo>
                  <a:cubicBezTo>
                    <a:pt x="829" y="87"/>
                    <a:pt x="829" y="87"/>
                    <a:pt x="829" y="87"/>
                  </a:cubicBezTo>
                  <a:cubicBezTo>
                    <a:pt x="838" y="87"/>
                    <a:pt x="845" y="87"/>
                    <a:pt x="848" y="88"/>
                  </a:cubicBezTo>
                  <a:cubicBezTo>
                    <a:pt x="852" y="89"/>
                    <a:pt x="854" y="91"/>
                    <a:pt x="855" y="94"/>
                  </a:cubicBezTo>
                  <a:cubicBezTo>
                    <a:pt x="856" y="95"/>
                    <a:pt x="856" y="97"/>
                    <a:pt x="856" y="99"/>
                  </a:cubicBezTo>
                  <a:cubicBezTo>
                    <a:pt x="856" y="101"/>
                    <a:pt x="856" y="101"/>
                    <a:pt x="856" y="101"/>
                  </a:cubicBezTo>
                  <a:cubicBezTo>
                    <a:pt x="856" y="103"/>
                    <a:pt x="857" y="104"/>
                    <a:pt x="858" y="104"/>
                  </a:cubicBezTo>
                  <a:cubicBezTo>
                    <a:pt x="859" y="104"/>
                    <a:pt x="860" y="104"/>
                    <a:pt x="860" y="103"/>
                  </a:cubicBezTo>
                  <a:cubicBezTo>
                    <a:pt x="860" y="102"/>
                    <a:pt x="860" y="100"/>
                    <a:pt x="861" y="96"/>
                  </a:cubicBezTo>
                  <a:cubicBezTo>
                    <a:pt x="861" y="91"/>
                    <a:pt x="861" y="91"/>
                    <a:pt x="861" y="91"/>
                  </a:cubicBezTo>
                  <a:cubicBezTo>
                    <a:pt x="861" y="87"/>
                    <a:pt x="862" y="85"/>
                    <a:pt x="862" y="84"/>
                  </a:cubicBezTo>
                  <a:cubicBezTo>
                    <a:pt x="862" y="83"/>
                    <a:pt x="862" y="82"/>
                    <a:pt x="862" y="82"/>
                  </a:cubicBezTo>
                  <a:cubicBezTo>
                    <a:pt x="862" y="80"/>
                    <a:pt x="861" y="79"/>
                    <a:pt x="859" y="79"/>
                  </a:cubicBezTo>
                  <a:cubicBezTo>
                    <a:pt x="858" y="79"/>
                    <a:pt x="857" y="79"/>
                    <a:pt x="856" y="80"/>
                  </a:cubicBezTo>
                  <a:cubicBezTo>
                    <a:pt x="855" y="80"/>
                    <a:pt x="853" y="80"/>
                    <a:pt x="849" y="80"/>
                  </a:cubicBezTo>
                  <a:cubicBezTo>
                    <a:pt x="837" y="81"/>
                    <a:pt x="837" y="81"/>
                    <a:pt x="837" y="81"/>
                  </a:cubicBezTo>
                  <a:cubicBezTo>
                    <a:pt x="831" y="81"/>
                    <a:pt x="824" y="81"/>
                    <a:pt x="817" y="81"/>
                  </a:cubicBezTo>
                  <a:cubicBezTo>
                    <a:pt x="805" y="81"/>
                    <a:pt x="795" y="81"/>
                    <a:pt x="787" y="80"/>
                  </a:cubicBezTo>
                  <a:cubicBezTo>
                    <a:pt x="784" y="79"/>
                    <a:pt x="782" y="79"/>
                    <a:pt x="781" y="79"/>
                  </a:cubicBezTo>
                  <a:cubicBezTo>
                    <a:pt x="778" y="79"/>
                    <a:pt x="777" y="80"/>
                    <a:pt x="777" y="82"/>
                  </a:cubicBezTo>
                  <a:cubicBezTo>
                    <a:pt x="777" y="83"/>
                    <a:pt x="777" y="83"/>
                    <a:pt x="779" y="83"/>
                  </a:cubicBezTo>
                  <a:cubicBezTo>
                    <a:pt x="785" y="83"/>
                    <a:pt x="788" y="85"/>
                    <a:pt x="790" y="88"/>
                  </a:cubicBezTo>
                  <a:cubicBezTo>
                    <a:pt x="792" y="91"/>
                    <a:pt x="793" y="96"/>
                    <a:pt x="793" y="105"/>
                  </a:cubicBezTo>
                  <a:cubicBezTo>
                    <a:pt x="793" y="180"/>
                    <a:pt x="793" y="180"/>
                    <a:pt x="793" y="180"/>
                  </a:cubicBezTo>
                  <a:cubicBezTo>
                    <a:pt x="793" y="186"/>
                    <a:pt x="793" y="186"/>
                    <a:pt x="793" y="186"/>
                  </a:cubicBezTo>
                  <a:cubicBezTo>
                    <a:pt x="793" y="193"/>
                    <a:pt x="791" y="198"/>
                    <a:pt x="786" y="199"/>
                  </a:cubicBezTo>
                  <a:cubicBezTo>
                    <a:pt x="783" y="200"/>
                    <a:pt x="783" y="200"/>
                    <a:pt x="783" y="200"/>
                  </a:cubicBezTo>
                  <a:cubicBezTo>
                    <a:pt x="781" y="200"/>
                    <a:pt x="781" y="201"/>
                    <a:pt x="781" y="202"/>
                  </a:cubicBezTo>
                  <a:cubicBezTo>
                    <a:pt x="781" y="203"/>
                    <a:pt x="782" y="204"/>
                    <a:pt x="783" y="204"/>
                  </a:cubicBezTo>
                  <a:cubicBezTo>
                    <a:pt x="784" y="204"/>
                    <a:pt x="786" y="204"/>
                    <a:pt x="788" y="203"/>
                  </a:cubicBezTo>
                  <a:cubicBezTo>
                    <a:pt x="792" y="202"/>
                    <a:pt x="800" y="202"/>
                    <a:pt x="810" y="202"/>
                  </a:cubicBezTo>
                  <a:cubicBezTo>
                    <a:pt x="818" y="202"/>
                    <a:pt x="827" y="203"/>
                    <a:pt x="838" y="204"/>
                  </a:cubicBezTo>
                  <a:cubicBezTo>
                    <a:pt x="841" y="204"/>
                    <a:pt x="844" y="204"/>
                    <a:pt x="845" y="204"/>
                  </a:cubicBezTo>
                  <a:cubicBezTo>
                    <a:pt x="853" y="204"/>
                    <a:pt x="860" y="201"/>
                    <a:pt x="865" y="194"/>
                  </a:cubicBezTo>
                  <a:cubicBezTo>
                    <a:pt x="870" y="189"/>
                    <a:pt x="872" y="185"/>
                    <a:pt x="872" y="181"/>
                  </a:cubicBezTo>
                  <a:cubicBezTo>
                    <a:pt x="872" y="179"/>
                    <a:pt x="871" y="178"/>
                    <a:pt x="870" y="178"/>
                  </a:cubicBezTo>
                  <a:cubicBezTo>
                    <a:pt x="869" y="178"/>
                    <a:pt x="869" y="179"/>
                    <a:pt x="868" y="180"/>
                  </a:cubicBezTo>
                  <a:cubicBezTo>
                    <a:pt x="861" y="190"/>
                    <a:pt x="846" y="196"/>
                    <a:pt x="823" y="196"/>
                  </a:cubicBezTo>
                  <a:cubicBezTo>
                    <a:pt x="816" y="196"/>
                    <a:pt x="811" y="195"/>
                    <a:pt x="809" y="194"/>
                  </a:cubicBezTo>
                  <a:cubicBezTo>
                    <a:pt x="807" y="193"/>
                    <a:pt x="807" y="189"/>
                    <a:pt x="807" y="184"/>
                  </a:cubicBezTo>
                  <a:cubicBezTo>
                    <a:pt x="807" y="151"/>
                    <a:pt x="807" y="151"/>
                    <a:pt x="807" y="151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7"/>
                    <a:pt x="807" y="146"/>
                    <a:pt x="808" y="145"/>
                  </a:cubicBezTo>
                  <a:cubicBezTo>
                    <a:pt x="809" y="144"/>
                    <a:pt x="811" y="144"/>
                    <a:pt x="814" y="144"/>
                  </a:cubicBezTo>
                  <a:cubicBezTo>
                    <a:pt x="833" y="144"/>
                    <a:pt x="833" y="144"/>
                    <a:pt x="833" y="144"/>
                  </a:cubicBezTo>
                  <a:cubicBezTo>
                    <a:pt x="839" y="144"/>
                    <a:pt x="842" y="145"/>
                    <a:pt x="844" y="146"/>
                  </a:cubicBezTo>
                  <a:cubicBezTo>
                    <a:pt x="846" y="148"/>
                    <a:pt x="848" y="150"/>
                    <a:pt x="849" y="154"/>
                  </a:cubicBezTo>
                  <a:cubicBezTo>
                    <a:pt x="849" y="157"/>
                    <a:pt x="849" y="157"/>
                    <a:pt x="849" y="157"/>
                  </a:cubicBezTo>
                  <a:cubicBezTo>
                    <a:pt x="849" y="158"/>
                    <a:pt x="850" y="159"/>
                    <a:pt x="851" y="159"/>
                  </a:cubicBezTo>
                  <a:cubicBezTo>
                    <a:pt x="853" y="159"/>
                    <a:pt x="853" y="158"/>
                    <a:pt x="853" y="157"/>
                  </a:cubicBezTo>
                  <a:cubicBezTo>
                    <a:pt x="853" y="156"/>
                    <a:pt x="853" y="155"/>
                    <a:pt x="853" y="154"/>
                  </a:cubicBezTo>
                  <a:cubicBezTo>
                    <a:pt x="853" y="150"/>
                    <a:pt x="852" y="147"/>
                    <a:pt x="852" y="143"/>
                  </a:cubicBezTo>
                  <a:cubicBezTo>
                    <a:pt x="852" y="138"/>
                    <a:pt x="853" y="133"/>
                    <a:pt x="853" y="127"/>
                  </a:cubicBezTo>
                  <a:cubicBezTo>
                    <a:pt x="853" y="127"/>
                    <a:pt x="853" y="126"/>
                    <a:pt x="853" y="125"/>
                  </a:cubicBezTo>
                  <a:cubicBezTo>
                    <a:pt x="853" y="124"/>
                    <a:pt x="853" y="123"/>
                    <a:pt x="852" y="123"/>
                  </a:cubicBezTo>
                  <a:cubicBezTo>
                    <a:pt x="850" y="123"/>
                    <a:pt x="850" y="124"/>
                    <a:pt x="849" y="125"/>
                  </a:cubicBezTo>
                  <a:cubicBezTo>
                    <a:pt x="849" y="129"/>
                    <a:pt x="848" y="132"/>
                    <a:pt x="847" y="133"/>
                  </a:cubicBezTo>
                  <a:cubicBezTo>
                    <a:pt x="846" y="134"/>
                    <a:pt x="844" y="135"/>
                    <a:pt x="840" y="135"/>
                  </a:cubicBezTo>
                  <a:cubicBezTo>
                    <a:pt x="837" y="136"/>
                    <a:pt x="832" y="136"/>
                    <a:pt x="826" y="136"/>
                  </a:cubicBezTo>
                  <a:cubicBezTo>
                    <a:pt x="812" y="136"/>
                    <a:pt x="812" y="136"/>
                    <a:pt x="812" y="136"/>
                  </a:cubicBezTo>
                  <a:cubicBezTo>
                    <a:pt x="809" y="136"/>
                    <a:pt x="808" y="136"/>
                    <a:pt x="807" y="136"/>
                  </a:cubicBezTo>
                  <a:cubicBezTo>
                    <a:pt x="807" y="135"/>
                    <a:pt x="807" y="133"/>
                    <a:pt x="807" y="131"/>
                  </a:cubicBezTo>
                  <a:cubicBezTo>
                    <a:pt x="807" y="95"/>
                    <a:pt x="807" y="95"/>
                    <a:pt x="807" y="95"/>
                  </a:cubicBezTo>
                  <a:cubicBezTo>
                    <a:pt x="807" y="91"/>
                    <a:pt x="807" y="89"/>
                    <a:pt x="808" y="88"/>
                  </a:cubicBezTo>
                  <a:close/>
                  <a:moveTo>
                    <a:pt x="910" y="88"/>
                  </a:moveTo>
                  <a:cubicBezTo>
                    <a:pt x="912" y="87"/>
                    <a:pt x="914" y="87"/>
                    <a:pt x="918" y="87"/>
                  </a:cubicBezTo>
                  <a:cubicBezTo>
                    <a:pt x="932" y="87"/>
                    <a:pt x="932" y="87"/>
                    <a:pt x="932" y="87"/>
                  </a:cubicBezTo>
                  <a:cubicBezTo>
                    <a:pt x="941" y="87"/>
                    <a:pt x="947" y="87"/>
                    <a:pt x="951" y="88"/>
                  </a:cubicBezTo>
                  <a:cubicBezTo>
                    <a:pt x="954" y="89"/>
                    <a:pt x="956" y="91"/>
                    <a:pt x="957" y="94"/>
                  </a:cubicBezTo>
                  <a:cubicBezTo>
                    <a:pt x="958" y="95"/>
                    <a:pt x="959" y="97"/>
                    <a:pt x="959" y="99"/>
                  </a:cubicBezTo>
                  <a:cubicBezTo>
                    <a:pt x="959" y="101"/>
                    <a:pt x="959" y="101"/>
                    <a:pt x="959" y="101"/>
                  </a:cubicBezTo>
                  <a:cubicBezTo>
                    <a:pt x="959" y="103"/>
                    <a:pt x="959" y="104"/>
                    <a:pt x="960" y="104"/>
                  </a:cubicBezTo>
                  <a:cubicBezTo>
                    <a:pt x="961" y="104"/>
                    <a:pt x="962" y="104"/>
                    <a:pt x="962" y="103"/>
                  </a:cubicBezTo>
                  <a:cubicBezTo>
                    <a:pt x="963" y="102"/>
                    <a:pt x="963" y="100"/>
                    <a:pt x="963" y="96"/>
                  </a:cubicBezTo>
                  <a:cubicBezTo>
                    <a:pt x="964" y="91"/>
                    <a:pt x="964" y="91"/>
                    <a:pt x="964" y="91"/>
                  </a:cubicBezTo>
                  <a:cubicBezTo>
                    <a:pt x="964" y="87"/>
                    <a:pt x="964" y="85"/>
                    <a:pt x="964" y="84"/>
                  </a:cubicBezTo>
                  <a:cubicBezTo>
                    <a:pt x="964" y="83"/>
                    <a:pt x="965" y="82"/>
                    <a:pt x="965" y="82"/>
                  </a:cubicBezTo>
                  <a:cubicBezTo>
                    <a:pt x="965" y="80"/>
                    <a:pt x="964" y="79"/>
                    <a:pt x="962" y="79"/>
                  </a:cubicBezTo>
                  <a:cubicBezTo>
                    <a:pt x="961" y="79"/>
                    <a:pt x="960" y="79"/>
                    <a:pt x="958" y="80"/>
                  </a:cubicBezTo>
                  <a:cubicBezTo>
                    <a:pt x="957" y="80"/>
                    <a:pt x="955" y="80"/>
                    <a:pt x="952" y="80"/>
                  </a:cubicBezTo>
                  <a:cubicBezTo>
                    <a:pt x="939" y="81"/>
                    <a:pt x="939" y="81"/>
                    <a:pt x="939" y="81"/>
                  </a:cubicBezTo>
                  <a:cubicBezTo>
                    <a:pt x="933" y="81"/>
                    <a:pt x="927" y="81"/>
                    <a:pt x="920" y="81"/>
                  </a:cubicBezTo>
                  <a:cubicBezTo>
                    <a:pt x="908" y="81"/>
                    <a:pt x="897" y="81"/>
                    <a:pt x="889" y="80"/>
                  </a:cubicBezTo>
                  <a:cubicBezTo>
                    <a:pt x="886" y="79"/>
                    <a:pt x="884" y="79"/>
                    <a:pt x="883" y="79"/>
                  </a:cubicBezTo>
                  <a:cubicBezTo>
                    <a:pt x="880" y="79"/>
                    <a:pt x="879" y="80"/>
                    <a:pt x="879" y="82"/>
                  </a:cubicBezTo>
                  <a:cubicBezTo>
                    <a:pt x="879" y="83"/>
                    <a:pt x="880" y="83"/>
                    <a:pt x="881" y="83"/>
                  </a:cubicBezTo>
                  <a:cubicBezTo>
                    <a:pt x="887" y="83"/>
                    <a:pt x="891" y="85"/>
                    <a:pt x="892" y="88"/>
                  </a:cubicBezTo>
                  <a:cubicBezTo>
                    <a:pt x="894" y="91"/>
                    <a:pt x="895" y="96"/>
                    <a:pt x="895" y="105"/>
                  </a:cubicBezTo>
                  <a:cubicBezTo>
                    <a:pt x="895" y="180"/>
                    <a:pt x="895" y="180"/>
                    <a:pt x="895" y="180"/>
                  </a:cubicBezTo>
                  <a:cubicBezTo>
                    <a:pt x="895" y="186"/>
                    <a:pt x="895" y="186"/>
                    <a:pt x="895" y="186"/>
                  </a:cubicBezTo>
                  <a:cubicBezTo>
                    <a:pt x="895" y="193"/>
                    <a:pt x="893" y="198"/>
                    <a:pt x="889" y="199"/>
                  </a:cubicBezTo>
                  <a:cubicBezTo>
                    <a:pt x="885" y="200"/>
                    <a:pt x="885" y="200"/>
                    <a:pt x="885" y="200"/>
                  </a:cubicBezTo>
                  <a:cubicBezTo>
                    <a:pt x="884" y="200"/>
                    <a:pt x="883" y="201"/>
                    <a:pt x="883" y="202"/>
                  </a:cubicBezTo>
                  <a:cubicBezTo>
                    <a:pt x="883" y="203"/>
                    <a:pt x="884" y="204"/>
                    <a:pt x="886" y="204"/>
                  </a:cubicBezTo>
                  <a:cubicBezTo>
                    <a:pt x="887" y="204"/>
                    <a:pt x="888" y="204"/>
                    <a:pt x="890" y="203"/>
                  </a:cubicBezTo>
                  <a:cubicBezTo>
                    <a:pt x="895" y="202"/>
                    <a:pt x="902" y="202"/>
                    <a:pt x="913" y="202"/>
                  </a:cubicBezTo>
                  <a:cubicBezTo>
                    <a:pt x="920" y="202"/>
                    <a:pt x="929" y="203"/>
                    <a:pt x="941" y="204"/>
                  </a:cubicBezTo>
                  <a:cubicBezTo>
                    <a:pt x="944" y="204"/>
                    <a:pt x="946" y="204"/>
                    <a:pt x="948" y="204"/>
                  </a:cubicBezTo>
                  <a:cubicBezTo>
                    <a:pt x="956" y="204"/>
                    <a:pt x="962" y="201"/>
                    <a:pt x="968" y="194"/>
                  </a:cubicBezTo>
                  <a:cubicBezTo>
                    <a:pt x="972" y="189"/>
                    <a:pt x="974" y="185"/>
                    <a:pt x="974" y="181"/>
                  </a:cubicBezTo>
                  <a:cubicBezTo>
                    <a:pt x="974" y="179"/>
                    <a:pt x="974" y="178"/>
                    <a:pt x="972" y="178"/>
                  </a:cubicBezTo>
                  <a:cubicBezTo>
                    <a:pt x="972" y="178"/>
                    <a:pt x="971" y="179"/>
                    <a:pt x="970" y="180"/>
                  </a:cubicBezTo>
                  <a:cubicBezTo>
                    <a:pt x="964" y="190"/>
                    <a:pt x="949" y="196"/>
                    <a:pt x="925" y="196"/>
                  </a:cubicBezTo>
                  <a:cubicBezTo>
                    <a:pt x="918" y="196"/>
                    <a:pt x="913" y="195"/>
                    <a:pt x="912" y="194"/>
                  </a:cubicBezTo>
                  <a:cubicBezTo>
                    <a:pt x="910" y="193"/>
                    <a:pt x="909" y="189"/>
                    <a:pt x="909" y="184"/>
                  </a:cubicBezTo>
                  <a:cubicBezTo>
                    <a:pt x="909" y="151"/>
                    <a:pt x="909" y="151"/>
                    <a:pt x="909" y="151"/>
                  </a:cubicBezTo>
                  <a:cubicBezTo>
                    <a:pt x="909" y="149"/>
                    <a:pt x="909" y="149"/>
                    <a:pt x="909" y="149"/>
                  </a:cubicBezTo>
                  <a:cubicBezTo>
                    <a:pt x="909" y="147"/>
                    <a:pt x="909" y="146"/>
                    <a:pt x="910" y="145"/>
                  </a:cubicBezTo>
                  <a:cubicBezTo>
                    <a:pt x="911" y="144"/>
                    <a:pt x="913" y="144"/>
                    <a:pt x="916" y="144"/>
                  </a:cubicBezTo>
                  <a:cubicBezTo>
                    <a:pt x="936" y="144"/>
                    <a:pt x="936" y="144"/>
                    <a:pt x="936" y="144"/>
                  </a:cubicBezTo>
                  <a:cubicBezTo>
                    <a:pt x="941" y="144"/>
                    <a:pt x="945" y="145"/>
                    <a:pt x="947" y="146"/>
                  </a:cubicBezTo>
                  <a:cubicBezTo>
                    <a:pt x="949" y="148"/>
                    <a:pt x="950" y="150"/>
                    <a:pt x="951" y="154"/>
                  </a:cubicBezTo>
                  <a:cubicBezTo>
                    <a:pt x="951" y="157"/>
                    <a:pt x="951" y="157"/>
                    <a:pt x="951" y="157"/>
                  </a:cubicBezTo>
                  <a:cubicBezTo>
                    <a:pt x="952" y="158"/>
                    <a:pt x="952" y="159"/>
                    <a:pt x="954" y="159"/>
                  </a:cubicBezTo>
                  <a:cubicBezTo>
                    <a:pt x="955" y="159"/>
                    <a:pt x="955" y="158"/>
                    <a:pt x="955" y="157"/>
                  </a:cubicBezTo>
                  <a:cubicBezTo>
                    <a:pt x="955" y="156"/>
                    <a:pt x="955" y="155"/>
                    <a:pt x="955" y="154"/>
                  </a:cubicBezTo>
                  <a:cubicBezTo>
                    <a:pt x="955" y="150"/>
                    <a:pt x="955" y="147"/>
                    <a:pt x="955" y="143"/>
                  </a:cubicBezTo>
                  <a:cubicBezTo>
                    <a:pt x="955" y="138"/>
                    <a:pt x="955" y="133"/>
                    <a:pt x="956" y="127"/>
                  </a:cubicBezTo>
                  <a:cubicBezTo>
                    <a:pt x="956" y="127"/>
                    <a:pt x="956" y="126"/>
                    <a:pt x="956" y="125"/>
                  </a:cubicBezTo>
                  <a:cubicBezTo>
                    <a:pt x="956" y="124"/>
                    <a:pt x="955" y="123"/>
                    <a:pt x="954" y="123"/>
                  </a:cubicBezTo>
                  <a:cubicBezTo>
                    <a:pt x="953" y="123"/>
                    <a:pt x="952" y="124"/>
                    <a:pt x="952" y="125"/>
                  </a:cubicBezTo>
                  <a:cubicBezTo>
                    <a:pt x="951" y="129"/>
                    <a:pt x="950" y="132"/>
                    <a:pt x="949" y="133"/>
                  </a:cubicBezTo>
                  <a:cubicBezTo>
                    <a:pt x="948" y="134"/>
                    <a:pt x="946" y="135"/>
                    <a:pt x="943" y="135"/>
                  </a:cubicBezTo>
                  <a:cubicBezTo>
                    <a:pt x="939" y="136"/>
                    <a:pt x="934" y="136"/>
                    <a:pt x="928" y="136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2" y="136"/>
                    <a:pt x="910" y="136"/>
                    <a:pt x="910" y="136"/>
                  </a:cubicBezTo>
                  <a:cubicBezTo>
                    <a:pt x="909" y="135"/>
                    <a:pt x="909" y="133"/>
                    <a:pt x="909" y="131"/>
                  </a:cubicBezTo>
                  <a:cubicBezTo>
                    <a:pt x="909" y="95"/>
                    <a:pt x="909" y="95"/>
                    <a:pt x="909" y="95"/>
                  </a:cubicBezTo>
                  <a:cubicBezTo>
                    <a:pt x="909" y="91"/>
                    <a:pt x="909" y="89"/>
                    <a:pt x="910" y="88"/>
                  </a:cubicBezTo>
                  <a:close/>
                  <a:moveTo>
                    <a:pt x="32" y="6"/>
                  </a:moveTo>
                  <a:cubicBezTo>
                    <a:pt x="33" y="5"/>
                    <a:pt x="35" y="5"/>
                    <a:pt x="39" y="5"/>
                  </a:cubicBezTo>
                  <a:cubicBezTo>
                    <a:pt x="42" y="5"/>
                    <a:pt x="44" y="5"/>
                    <a:pt x="46" y="7"/>
                  </a:cubicBezTo>
                  <a:cubicBezTo>
                    <a:pt x="47" y="8"/>
                    <a:pt x="48" y="9"/>
                    <a:pt x="49" y="12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1"/>
                    <a:pt x="51" y="10"/>
                    <a:pt x="51" y="9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1"/>
                    <a:pt x="48" y="1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39" y="1"/>
                    <a:pt x="32" y="2"/>
                    <a:pt x="2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2" y="16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9" y="5"/>
                    <a:pt x="13" y="5"/>
                    <a:pt x="18" y="5"/>
                  </a:cubicBezTo>
                  <a:cubicBezTo>
                    <a:pt x="20" y="5"/>
                    <a:pt x="21" y="6"/>
                    <a:pt x="21" y="8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7"/>
                    <a:pt x="21" y="49"/>
                    <a:pt x="20" y="50"/>
                  </a:cubicBezTo>
                  <a:cubicBezTo>
                    <a:pt x="19" y="51"/>
                    <a:pt x="17" y="52"/>
                    <a:pt x="15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4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15" y="55"/>
                    <a:pt x="15" y="55"/>
                    <a:pt x="1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7" y="54"/>
                    <a:pt x="29" y="54"/>
                  </a:cubicBezTo>
                  <a:cubicBezTo>
                    <a:pt x="29" y="54"/>
                    <a:pt x="30" y="54"/>
                    <a:pt x="30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40" y="53"/>
                    <a:pt x="40" y="52"/>
                    <a:pt x="39" y="52"/>
                  </a:cubicBezTo>
                  <a:cubicBezTo>
                    <a:pt x="36" y="52"/>
                    <a:pt x="33" y="51"/>
                    <a:pt x="32" y="49"/>
                  </a:cubicBezTo>
                  <a:cubicBezTo>
                    <a:pt x="31" y="47"/>
                    <a:pt x="30" y="44"/>
                    <a:pt x="30" y="4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8"/>
                    <a:pt x="31" y="6"/>
                    <a:pt x="32" y="6"/>
                  </a:cubicBezTo>
                  <a:close/>
                  <a:moveTo>
                    <a:pt x="108" y="28"/>
                  </a:moveTo>
                  <a:cubicBezTo>
                    <a:pt x="108" y="29"/>
                    <a:pt x="108" y="31"/>
                    <a:pt x="108" y="33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3" y="52"/>
                  </a:cubicBezTo>
                  <a:cubicBezTo>
                    <a:pt x="103" y="52"/>
                    <a:pt x="102" y="53"/>
                    <a:pt x="102" y="53"/>
                  </a:cubicBezTo>
                  <a:cubicBezTo>
                    <a:pt x="102" y="54"/>
                    <a:pt x="103" y="54"/>
                    <a:pt x="104" y="54"/>
                  </a:cubicBezTo>
                  <a:cubicBezTo>
                    <a:pt x="104" y="54"/>
                    <a:pt x="105" y="54"/>
                    <a:pt x="107" y="54"/>
                  </a:cubicBezTo>
                  <a:cubicBezTo>
                    <a:pt x="109" y="54"/>
                    <a:pt x="111" y="54"/>
                    <a:pt x="113" y="54"/>
                  </a:cubicBezTo>
                  <a:cubicBezTo>
                    <a:pt x="116" y="54"/>
                    <a:pt x="118" y="54"/>
                    <a:pt x="121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6" y="53"/>
                    <a:pt x="126" y="52"/>
                    <a:pt x="125" y="52"/>
                  </a:cubicBezTo>
                  <a:cubicBezTo>
                    <a:pt x="122" y="52"/>
                    <a:pt x="120" y="51"/>
                    <a:pt x="119" y="50"/>
                  </a:cubicBezTo>
                  <a:cubicBezTo>
                    <a:pt x="118" y="48"/>
                    <a:pt x="117" y="46"/>
                    <a:pt x="117" y="42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5"/>
                    <a:pt x="119" y="3"/>
                    <a:pt x="122" y="3"/>
                  </a:cubicBezTo>
                  <a:cubicBezTo>
                    <a:pt x="123" y="3"/>
                    <a:pt x="123" y="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1" y="1"/>
                    <a:pt x="119" y="1"/>
                    <a:pt x="117" y="1"/>
                  </a:cubicBezTo>
                  <a:cubicBezTo>
                    <a:pt x="114" y="1"/>
                    <a:pt x="112" y="1"/>
                    <a:pt x="111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1"/>
                    <a:pt x="101" y="1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6" y="4"/>
                    <a:pt x="108" y="6"/>
                    <a:pt x="108" y="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20"/>
                    <a:pt x="108" y="22"/>
                    <a:pt x="108" y="23"/>
                  </a:cubicBezTo>
                  <a:cubicBezTo>
                    <a:pt x="107" y="23"/>
                    <a:pt x="106" y="24"/>
                    <a:pt x="105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4"/>
                    <a:pt x="83" y="24"/>
                    <a:pt x="83" y="23"/>
                  </a:cubicBezTo>
                  <a:cubicBezTo>
                    <a:pt x="83" y="23"/>
                    <a:pt x="82" y="21"/>
                    <a:pt x="82" y="18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5"/>
                    <a:pt x="84" y="3"/>
                    <a:pt x="87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1"/>
                    <a:pt x="88" y="1"/>
                    <a:pt x="87" y="1"/>
                  </a:cubicBezTo>
                  <a:cubicBezTo>
                    <a:pt x="86" y="1"/>
                    <a:pt x="84" y="1"/>
                    <a:pt x="82" y="1"/>
                  </a:cubicBezTo>
                  <a:cubicBezTo>
                    <a:pt x="79" y="1"/>
                    <a:pt x="77" y="1"/>
                    <a:pt x="76" y="1"/>
                  </a:cubicBezTo>
                  <a:cubicBezTo>
                    <a:pt x="74" y="1"/>
                    <a:pt x="71" y="1"/>
                    <a:pt x="69" y="1"/>
                  </a:cubicBezTo>
                  <a:cubicBezTo>
                    <a:pt x="68" y="1"/>
                    <a:pt x="67" y="1"/>
                    <a:pt x="66" y="1"/>
                  </a:cubicBezTo>
                  <a:cubicBezTo>
                    <a:pt x="66" y="1"/>
                    <a:pt x="65" y="1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9" y="3"/>
                    <a:pt x="71" y="4"/>
                    <a:pt x="72" y="5"/>
                  </a:cubicBezTo>
                  <a:cubicBezTo>
                    <a:pt x="73" y="6"/>
                    <a:pt x="73" y="7"/>
                    <a:pt x="73" y="9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6"/>
                    <a:pt x="73" y="48"/>
                    <a:pt x="72" y="50"/>
                  </a:cubicBezTo>
                  <a:cubicBezTo>
                    <a:pt x="72" y="51"/>
                    <a:pt x="70" y="52"/>
                    <a:pt x="69" y="52"/>
                  </a:cubicBezTo>
                  <a:cubicBezTo>
                    <a:pt x="68" y="52"/>
                    <a:pt x="68" y="53"/>
                    <a:pt x="68" y="53"/>
                  </a:cubicBezTo>
                  <a:cubicBezTo>
                    <a:pt x="68" y="54"/>
                    <a:pt x="68" y="54"/>
                    <a:pt x="69" y="54"/>
                  </a:cubicBezTo>
                  <a:cubicBezTo>
                    <a:pt x="69" y="54"/>
                    <a:pt x="70" y="54"/>
                    <a:pt x="72" y="54"/>
                  </a:cubicBezTo>
                  <a:cubicBezTo>
                    <a:pt x="74" y="54"/>
                    <a:pt x="77" y="54"/>
                    <a:pt x="78" y="54"/>
                  </a:cubicBezTo>
                  <a:cubicBezTo>
                    <a:pt x="81" y="54"/>
                    <a:pt x="84" y="54"/>
                    <a:pt x="87" y="54"/>
                  </a:cubicBezTo>
                  <a:cubicBezTo>
                    <a:pt x="88" y="54"/>
                    <a:pt x="89" y="54"/>
                    <a:pt x="89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1" y="53"/>
                    <a:pt x="91" y="52"/>
                    <a:pt x="90" y="52"/>
                  </a:cubicBezTo>
                  <a:cubicBezTo>
                    <a:pt x="87" y="52"/>
                    <a:pt x="85" y="51"/>
                    <a:pt x="84" y="50"/>
                  </a:cubicBezTo>
                  <a:cubicBezTo>
                    <a:pt x="83" y="48"/>
                    <a:pt x="82" y="46"/>
                    <a:pt x="82" y="4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0"/>
                    <a:pt x="83" y="29"/>
                    <a:pt x="83" y="28"/>
                  </a:cubicBezTo>
                  <a:cubicBezTo>
                    <a:pt x="83" y="28"/>
                    <a:pt x="85" y="28"/>
                    <a:pt x="86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7" y="28"/>
                    <a:pt x="108" y="28"/>
                  </a:cubicBezTo>
                  <a:close/>
                  <a:moveTo>
                    <a:pt x="157" y="8"/>
                  </a:moveTo>
                  <a:cubicBezTo>
                    <a:pt x="157" y="6"/>
                    <a:pt x="157" y="5"/>
                    <a:pt x="159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70" y="4"/>
                    <a:pt x="173" y="5"/>
                    <a:pt x="175" y="6"/>
                  </a:cubicBezTo>
                  <a:cubicBezTo>
                    <a:pt x="177" y="7"/>
                    <a:pt x="178" y="9"/>
                    <a:pt x="178" y="11"/>
                  </a:cubicBezTo>
                  <a:cubicBezTo>
                    <a:pt x="178" y="13"/>
                    <a:pt x="178" y="13"/>
                    <a:pt x="179" y="13"/>
                  </a:cubicBezTo>
                  <a:cubicBezTo>
                    <a:pt x="180" y="13"/>
                    <a:pt x="180" y="12"/>
                    <a:pt x="180" y="10"/>
                  </a:cubicBezTo>
                  <a:cubicBezTo>
                    <a:pt x="180" y="9"/>
                    <a:pt x="180" y="8"/>
                    <a:pt x="180" y="5"/>
                  </a:cubicBezTo>
                  <a:cubicBezTo>
                    <a:pt x="180" y="4"/>
                    <a:pt x="180" y="3"/>
                    <a:pt x="180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76" y="1"/>
                    <a:pt x="171" y="1"/>
                    <a:pt x="163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40" y="1"/>
                    <a:pt x="140" y="2"/>
                  </a:cubicBezTo>
                  <a:cubicBezTo>
                    <a:pt x="140" y="2"/>
                    <a:pt x="140" y="3"/>
                    <a:pt x="141" y="3"/>
                  </a:cubicBezTo>
                  <a:cubicBezTo>
                    <a:pt x="144" y="3"/>
                    <a:pt x="145" y="4"/>
                    <a:pt x="146" y="5"/>
                  </a:cubicBezTo>
                  <a:cubicBezTo>
                    <a:pt x="147" y="6"/>
                    <a:pt x="148" y="8"/>
                    <a:pt x="148" y="1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4"/>
                    <a:pt x="148" y="46"/>
                    <a:pt x="147" y="47"/>
                  </a:cubicBezTo>
                  <a:cubicBezTo>
                    <a:pt x="147" y="49"/>
                    <a:pt x="147" y="50"/>
                    <a:pt x="146" y="51"/>
                  </a:cubicBezTo>
                  <a:cubicBezTo>
                    <a:pt x="146" y="51"/>
                    <a:pt x="145" y="52"/>
                    <a:pt x="143" y="52"/>
                  </a:cubicBezTo>
                  <a:cubicBezTo>
                    <a:pt x="143" y="53"/>
                    <a:pt x="142" y="53"/>
                    <a:pt x="142" y="54"/>
                  </a:cubicBezTo>
                  <a:cubicBezTo>
                    <a:pt x="142" y="54"/>
                    <a:pt x="143" y="54"/>
                    <a:pt x="143" y="54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9" y="54"/>
                    <a:pt x="152" y="54"/>
                    <a:pt x="154" y="54"/>
                  </a:cubicBezTo>
                  <a:cubicBezTo>
                    <a:pt x="157" y="54"/>
                    <a:pt x="159" y="54"/>
                    <a:pt x="161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7" y="55"/>
                    <a:pt x="169" y="55"/>
                    <a:pt x="171" y="55"/>
                  </a:cubicBezTo>
                  <a:cubicBezTo>
                    <a:pt x="174" y="55"/>
                    <a:pt x="176" y="54"/>
                    <a:pt x="178" y="54"/>
                  </a:cubicBezTo>
                  <a:cubicBezTo>
                    <a:pt x="179" y="53"/>
                    <a:pt x="181" y="51"/>
                    <a:pt x="182" y="49"/>
                  </a:cubicBezTo>
                  <a:cubicBezTo>
                    <a:pt x="183" y="47"/>
                    <a:pt x="184" y="44"/>
                    <a:pt x="184" y="42"/>
                  </a:cubicBezTo>
                  <a:cubicBezTo>
                    <a:pt x="184" y="42"/>
                    <a:pt x="184" y="41"/>
                    <a:pt x="184" y="41"/>
                  </a:cubicBezTo>
                  <a:cubicBezTo>
                    <a:pt x="184" y="41"/>
                    <a:pt x="183" y="41"/>
                    <a:pt x="183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79" y="48"/>
                    <a:pt x="172" y="51"/>
                    <a:pt x="162" y="51"/>
                  </a:cubicBezTo>
                  <a:cubicBezTo>
                    <a:pt x="161" y="51"/>
                    <a:pt x="160" y="51"/>
                    <a:pt x="159" y="50"/>
                  </a:cubicBezTo>
                  <a:cubicBezTo>
                    <a:pt x="159" y="50"/>
                    <a:pt x="158" y="49"/>
                    <a:pt x="158" y="48"/>
                  </a:cubicBezTo>
                  <a:cubicBezTo>
                    <a:pt x="157" y="46"/>
                    <a:pt x="157" y="44"/>
                    <a:pt x="157" y="40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4"/>
                    <a:pt x="157" y="32"/>
                    <a:pt x="157" y="30"/>
                  </a:cubicBezTo>
                  <a:cubicBezTo>
                    <a:pt x="157" y="29"/>
                    <a:pt x="157" y="28"/>
                    <a:pt x="158" y="28"/>
                  </a:cubicBezTo>
                  <a:cubicBezTo>
                    <a:pt x="158" y="28"/>
                    <a:pt x="159" y="28"/>
                    <a:pt x="160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6" y="28"/>
                    <a:pt x="168" y="28"/>
                    <a:pt x="169" y="28"/>
                  </a:cubicBezTo>
                  <a:cubicBezTo>
                    <a:pt x="170" y="28"/>
                    <a:pt x="170" y="28"/>
                    <a:pt x="171" y="29"/>
                  </a:cubicBezTo>
                  <a:cubicBezTo>
                    <a:pt x="172" y="30"/>
                    <a:pt x="173" y="32"/>
                    <a:pt x="173" y="34"/>
                  </a:cubicBezTo>
                  <a:cubicBezTo>
                    <a:pt x="174" y="35"/>
                    <a:pt x="174" y="36"/>
                    <a:pt x="175" y="36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1"/>
                    <a:pt x="175" y="29"/>
                    <a:pt x="175" y="27"/>
                  </a:cubicBezTo>
                  <a:cubicBezTo>
                    <a:pt x="175" y="24"/>
                    <a:pt x="175" y="22"/>
                    <a:pt x="175" y="21"/>
                  </a:cubicBezTo>
                  <a:cubicBezTo>
                    <a:pt x="175" y="21"/>
                    <a:pt x="175" y="20"/>
                    <a:pt x="175" y="20"/>
                  </a:cubicBezTo>
                  <a:cubicBezTo>
                    <a:pt x="175" y="19"/>
                    <a:pt x="175" y="18"/>
                    <a:pt x="175" y="18"/>
                  </a:cubicBezTo>
                  <a:cubicBezTo>
                    <a:pt x="175" y="17"/>
                    <a:pt x="175" y="17"/>
                    <a:pt x="174" y="17"/>
                  </a:cubicBezTo>
                  <a:cubicBezTo>
                    <a:pt x="174" y="17"/>
                    <a:pt x="173" y="17"/>
                    <a:pt x="173" y="18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1" y="22"/>
                    <a:pt x="169" y="24"/>
                    <a:pt x="166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8" y="24"/>
                    <a:pt x="157" y="23"/>
                  </a:cubicBezTo>
                  <a:cubicBezTo>
                    <a:pt x="157" y="22"/>
                    <a:pt x="157" y="21"/>
                    <a:pt x="157" y="18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8"/>
                    <a:pt x="157" y="8"/>
                    <a:pt x="157" y="8"/>
                  </a:cubicBezTo>
                  <a:close/>
                  <a:moveTo>
                    <a:pt x="270" y="2"/>
                  </a:moveTo>
                  <a:cubicBezTo>
                    <a:pt x="270" y="2"/>
                    <a:pt x="271" y="3"/>
                    <a:pt x="272" y="3"/>
                  </a:cubicBezTo>
                  <a:cubicBezTo>
                    <a:pt x="274" y="3"/>
                    <a:pt x="276" y="3"/>
                    <a:pt x="277" y="5"/>
                  </a:cubicBezTo>
                  <a:cubicBezTo>
                    <a:pt x="279" y="6"/>
                    <a:pt x="279" y="8"/>
                    <a:pt x="280" y="10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29"/>
                    <a:pt x="279" y="34"/>
                    <a:pt x="278" y="38"/>
                  </a:cubicBezTo>
                  <a:cubicBezTo>
                    <a:pt x="278" y="42"/>
                    <a:pt x="276" y="45"/>
                    <a:pt x="274" y="47"/>
                  </a:cubicBezTo>
                  <a:cubicBezTo>
                    <a:pt x="271" y="50"/>
                    <a:pt x="267" y="51"/>
                    <a:pt x="262" y="51"/>
                  </a:cubicBezTo>
                  <a:cubicBezTo>
                    <a:pt x="257" y="51"/>
                    <a:pt x="253" y="50"/>
                    <a:pt x="250" y="47"/>
                  </a:cubicBezTo>
                  <a:cubicBezTo>
                    <a:pt x="248" y="45"/>
                    <a:pt x="246" y="43"/>
                    <a:pt x="246" y="40"/>
                  </a:cubicBezTo>
                  <a:cubicBezTo>
                    <a:pt x="245" y="37"/>
                    <a:pt x="245" y="33"/>
                    <a:pt x="245" y="27"/>
                  </a:cubicBezTo>
                  <a:cubicBezTo>
                    <a:pt x="245" y="20"/>
                    <a:pt x="245" y="20"/>
                    <a:pt x="245" y="2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7"/>
                    <a:pt x="246" y="6"/>
                    <a:pt x="246" y="5"/>
                  </a:cubicBezTo>
                  <a:cubicBezTo>
                    <a:pt x="247" y="4"/>
                    <a:pt x="248" y="3"/>
                    <a:pt x="249" y="3"/>
                  </a:cubicBezTo>
                  <a:cubicBezTo>
                    <a:pt x="250" y="3"/>
                    <a:pt x="251" y="3"/>
                    <a:pt x="251" y="3"/>
                  </a:cubicBezTo>
                  <a:cubicBezTo>
                    <a:pt x="251" y="2"/>
                    <a:pt x="251" y="2"/>
                    <a:pt x="251" y="2"/>
                  </a:cubicBezTo>
                  <a:cubicBezTo>
                    <a:pt x="251" y="1"/>
                    <a:pt x="251" y="1"/>
                    <a:pt x="249" y="1"/>
                  </a:cubicBezTo>
                  <a:cubicBezTo>
                    <a:pt x="249" y="1"/>
                    <a:pt x="248" y="1"/>
                    <a:pt x="247" y="1"/>
                  </a:cubicBezTo>
                  <a:cubicBezTo>
                    <a:pt x="244" y="1"/>
                    <a:pt x="241" y="1"/>
                    <a:pt x="238" y="1"/>
                  </a:cubicBezTo>
                  <a:cubicBezTo>
                    <a:pt x="236" y="1"/>
                    <a:pt x="234" y="1"/>
                    <a:pt x="231" y="1"/>
                  </a:cubicBezTo>
                  <a:cubicBezTo>
                    <a:pt x="230" y="1"/>
                    <a:pt x="229" y="1"/>
                    <a:pt x="229" y="1"/>
                  </a:cubicBezTo>
                  <a:cubicBezTo>
                    <a:pt x="228" y="1"/>
                    <a:pt x="228" y="1"/>
                    <a:pt x="228" y="2"/>
                  </a:cubicBezTo>
                  <a:cubicBezTo>
                    <a:pt x="228" y="2"/>
                    <a:pt x="228" y="3"/>
                    <a:pt x="229" y="3"/>
                  </a:cubicBezTo>
                  <a:cubicBezTo>
                    <a:pt x="231" y="3"/>
                    <a:pt x="232" y="3"/>
                    <a:pt x="233" y="4"/>
                  </a:cubicBezTo>
                  <a:cubicBezTo>
                    <a:pt x="235" y="5"/>
                    <a:pt x="235" y="5"/>
                    <a:pt x="236" y="6"/>
                  </a:cubicBezTo>
                  <a:cubicBezTo>
                    <a:pt x="236" y="7"/>
                    <a:pt x="236" y="8"/>
                    <a:pt x="236" y="10"/>
                  </a:cubicBezTo>
                  <a:cubicBezTo>
                    <a:pt x="236" y="17"/>
                    <a:pt x="236" y="17"/>
                    <a:pt x="236" y="17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41"/>
                    <a:pt x="238" y="48"/>
                    <a:pt x="243" y="51"/>
                  </a:cubicBezTo>
                  <a:cubicBezTo>
                    <a:pt x="247" y="54"/>
                    <a:pt x="252" y="55"/>
                    <a:pt x="259" y="55"/>
                  </a:cubicBezTo>
                  <a:cubicBezTo>
                    <a:pt x="268" y="55"/>
                    <a:pt x="275" y="52"/>
                    <a:pt x="279" y="46"/>
                  </a:cubicBezTo>
                  <a:cubicBezTo>
                    <a:pt x="280" y="44"/>
                    <a:pt x="281" y="40"/>
                    <a:pt x="282" y="36"/>
                  </a:cubicBezTo>
                  <a:cubicBezTo>
                    <a:pt x="283" y="31"/>
                    <a:pt x="283" y="25"/>
                    <a:pt x="283" y="17"/>
                  </a:cubicBezTo>
                  <a:cubicBezTo>
                    <a:pt x="283" y="13"/>
                    <a:pt x="283" y="13"/>
                    <a:pt x="283" y="13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5"/>
                    <a:pt x="284" y="3"/>
                    <a:pt x="286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2"/>
                    <a:pt x="289" y="2"/>
                    <a:pt x="289" y="2"/>
                  </a:cubicBezTo>
                  <a:cubicBezTo>
                    <a:pt x="289" y="1"/>
                    <a:pt x="288" y="1"/>
                    <a:pt x="288" y="1"/>
                  </a:cubicBezTo>
                  <a:cubicBezTo>
                    <a:pt x="287" y="1"/>
                    <a:pt x="287" y="1"/>
                    <a:pt x="286" y="1"/>
                  </a:cubicBezTo>
                  <a:cubicBezTo>
                    <a:pt x="285" y="1"/>
                    <a:pt x="284" y="1"/>
                    <a:pt x="283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3" y="1"/>
                    <a:pt x="272" y="1"/>
                    <a:pt x="272" y="1"/>
                  </a:cubicBezTo>
                  <a:cubicBezTo>
                    <a:pt x="272" y="1"/>
                    <a:pt x="271" y="1"/>
                    <a:pt x="271" y="1"/>
                  </a:cubicBezTo>
                  <a:cubicBezTo>
                    <a:pt x="271" y="1"/>
                    <a:pt x="270" y="1"/>
                    <a:pt x="270" y="2"/>
                  </a:cubicBezTo>
                  <a:cubicBezTo>
                    <a:pt x="270" y="2"/>
                    <a:pt x="270" y="2"/>
                    <a:pt x="270" y="2"/>
                  </a:cubicBezTo>
                  <a:close/>
                  <a:moveTo>
                    <a:pt x="325" y="8"/>
                  </a:moveTo>
                  <a:cubicBezTo>
                    <a:pt x="322" y="4"/>
                    <a:pt x="322" y="4"/>
                    <a:pt x="322" y="4"/>
                  </a:cubicBezTo>
                  <a:cubicBezTo>
                    <a:pt x="321" y="3"/>
                    <a:pt x="320" y="2"/>
                    <a:pt x="320" y="1"/>
                  </a:cubicBezTo>
                  <a:cubicBezTo>
                    <a:pt x="319" y="1"/>
                    <a:pt x="318" y="1"/>
                    <a:pt x="318" y="1"/>
                  </a:cubicBezTo>
                  <a:cubicBezTo>
                    <a:pt x="317" y="1"/>
                    <a:pt x="316" y="1"/>
                    <a:pt x="315" y="1"/>
                  </a:cubicBezTo>
                  <a:cubicBezTo>
                    <a:pt x="313" y="1"/>
                    <a:pt x="311" y="1"/>
                    <a:pt x="309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4" y="1"/>
                    <a:pt x="303" y="1"/>
                    <a:pt x="303" y="2"/>
                  </a:cubicBezTo>
                  <a:cubicBezTo>
                    <a:pt x="303" y="3"/>
                    <a:pt x="304" y="3"/>
                    <a:pt x="305" y="3"/>
                  </a:cubicBezTo>
                  <a:cubicBezTo>
                    <a:pt x="310" y="4"/>
                    <a:pt x="313" y="8"/>
                    <a:pt x="313" y="16"/>
                  </a:cubicBezTo>
                  <a:cubicBezTo>
                    <a:pt x="313" y="33"/>
                    <a:pt x="313" y="33"/>
                    <a:pt x="313" y="3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5"/>
                    <a:pt x="313" y="47"/>
                    <a:pt x="312" y="49"/>
                  </a:cubicBezTo>
                  <a:cubicBezTo>
                    <a:pt x="311" y="51"/>
                    <a:pt x="310" y="52"/>
                    <a:pt x="308" y="52"/>
                  </a:cubicBezTo>
                  <a:cubicBezTo>
                    <a:pt x="307" y="53"/>
                    <a:pt x="307" y="53"/>
                    <a:pt x="307" y="54"/>
                  </a:cubicBezTo>
                  <a:cubicBezTo>
                    <a:pt x="307" y="54"/>
                    <a:pt x="307" y="55"/>
                    <a:pt x="308" y="55"/>
                  </a:cubicBezTo>
                  <a:cubicBezTo>
                    <a:pt x="308" y="55"/>
                    <a:pt x="309" y="54"/>
                    <a:pt x="310" y="54"/>
                  </a:cubicBezTo>
                  <a:cubicBezTo>
                    <a:pt x="312" y="54"/>
                    <a:pt x="314" y="54"/>
                    <a:pt x="317" y="54"/>
                  </a:cubicBezTo>
                  <a:cubicBezTo>
                    <a:pt x="319" y="54"/>
                    <a:pt x="322" y="54"/>
                    <a:pt x="324" y="54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6" y="54"/>
                    <a:pt x="327" y="54"/>
                    <a:pt x="327" y="53"/>
                  </a:cubicBezTo>
                  <a:cubicBezTo>
                    <a:pt x="327" y="53"/>
                    <a:pt x="326" y="52"/>
                    <a:pt x="325" y="52"/>
                  </a:cubicBezTo>
                  <a:cubicBezTo>
                    <a:pt x="321" y="52"/>
                    <a:pt x="319" y="50"/>
                    <a:pt x="318" y="47"/>
                  </a:cubicBezTo>
                  <a:cubicBezTo>
                    <a:pt x="317" y="45"/>
                    <a:pt x="317" y="39"/>
                    <a:pt x="317" y="31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4"/>
                    <a:pt x="317" y="13"/>
                    <a:pt x="318" y="13"/>
                  </a:cubicBezTo>
                  <a:cubicBezTo>
                    <a:pt x="318" y="13"/>
                    <a:pt x="318" y="14"/>
                    <a:pt x="319" y="14"/>
                  </a:cubicBezTo>
                  <a:cubicBezTo>
                    <a:pt x="354" y="54"/>
                    <a:pt x="354" y="54"/>
                    <a:pt x="354" y="54"/>
                  </a:cubicBezTo>
                  <a:cubicBezTo>
                    <a:pt x="355" y="54"/>
                    <a:pt x="355" y="54"/>
                    <a:pt x="356" y="54"/>
                  </a:cubicBezTo>
                  <a:cubicBezTo>
                    <a:pt x="356" y="54"/>
                    <a:pt x="356" y="54"/>
                    <a:pt x="356" y="53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356" y="41"/>
                    <a:pt x="356" y="41"/>
                    <a:pt x="356" y="41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7" y="12"/>
                    <a:pt x="357" y="12"/>
                    <a:pt x="357" y="12"/>
                  </a:cubicBezTo>
                  <a:cubicBezTo>
                    <a:pt x="357" y="6"/>
                    <a:pt x="359" y="3"/>
                    <a:pt x="362" y="3"/>
                  </a:cubicBezTo>
                  <a:cubicBezTo>
                    <a:pt x="363" y="3"/>
                    <a:pt x="363" y="2"/>
                    <a:pt x="363" y="2"/>
                  </a:cubicBezTo>
                  <a:cubicBezTo>
                    <a:pt x="363" y="1"/>
                    <a:pt x="363" y="1"/>
                    <a:pt x="362" y="1"/>
                  </a:cubicBezTo>
                  <a:cubicBezTo>
                    <a:pt x="362" y="1"/>
                    <a:pt x="361" y="1"/>
                    <a:pt x="361" y="1"/>
                  </a:cubicBezTo>
                  <a:cubicBezTo>
                    <a:pt x="357" y="1"/>
                    <a:pt x="354" y="1"/>
                    <a:pt x="352" y="1"/>
                  </a:cubicBezTo>
                  <a:cubicBezTo>
                    <a:pt x="351" y="1"/>
                    <a:pt x="350" y="1"/>
                    <a:pt x="349" y="1"/>
                  </a:cubicBezTo>
                  <a:cubicBezTo>
                    <a:pt x="347" y="1"/>
                    <a:pt x="345" y="1"/>
                    <a:pt x="344" y="1"/>
                  </a:cubicBezTo>
                  <a:cubicBezTo>
                    <a:pt x="344" y="1"/>
                    <a:pt x="343" y="1"/>
                    <a:pt x="343" y="2"/>
                  </a:cubicBezTo>
                  <a:cubicBezTo>
                    <a:pt x="343" y="2"/>
                    <a:pt x="344" y="3"/>
                    <a:pt x="345" y="3"/>
                  </a:cubicBezTo>
                  <a:cubicBezTo>
                    <a:pt x="348" y="3"/>
                    <a:pt x="351" y="4"/>
                    <a:pt x="352" y="6"/>
                  </a:cubicBezTo>
                  <a:cubicBezTo>
                    <a:pt x="353" y="8"/>
                    <a:pt x="354" y="13"/>
                    <a:pt x="354" y="19"/>
                  </a:cubicBezTo>
                  <a:cubicBezTo>
                    <a:pt x="354" y="24"/>
                    <a:pt x="354" y="29"/>
                    <a:pt x="353" y="35"/>
                  </a:cubicBezTo>
                  <a:cubicBezTo>
                    <a:pt x="353" y="37"/>
                    <a:pt x="353" y="37"/>
                    <a:pt x="352" y="37"/>
                  </a:cubicBezTo>
                  <a:cubicBezTo>
                    <a:pt x="352" y="37"/>
                    <a:pt x="351" y="36"/>
                    <a:pt x="349" y="34"/>
                  </a:cubicBezTo>
                  <a:cubicBezTo>
                    <a:pt x="348" y="33"/>
                    <a:pt x="348" y="33"/>
                    <a:pt x="348" y="33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6" y="9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lose/>
                  <a:moveTo>
                    <a:pt x="396" y="9"/>
                  </a:moveTo>
                  <a:cubicBezTo>
                    <a:pt x="396" y="7"/>
                    <a:pt x="396" y="5"/>
                    <a:pt x="397" y="5"/>
                  </a:cubicBezTo>
                  <a:cubicBezTo>
                    <a:pt x="397" y="4"/>
                    <a:pt x="398" y="3"/>
                    <a:pt x="400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1" y="3"/>
                    <a:pt x="401" y="2"/>
                    <a:pt x="401" y="2"/>
                  </a:cubicBezTo>
                  <a:cubicBezTo>
                    <a:pt x="401" y="1"/>
                    <a:pt x="401" y="1"/>
                    <a:pt x="400" y="1"/>
                  </a:cubicBezTo>
                  <a:cubicBezTo>
                    <a:pt x="399" y="1"/>
                    <a:pt x="397" y="1"/>
                    <a:pt x="394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1"/>
                    <a:pt x="387" y="2"/>
                    <a:pt x="386" y="2"/>
                  </a:cubicBezTo>
                  <a:cubicBezTo>
                    <a:pt x="383" y="2"/>
                    <a:pt x="382" y="1"/>
                    <a:pt x="381" y="1"/>
                  </a:cubicBezTo>
                  <a:cubicBezTo>
                    <a:pt x="380" y="1"/>
                    <a:pt x="379" y="1"/>
                    <a:pt x="379" y="1"/>
                  </a:cubicBezTo>
                  <a:cubicBezTo>
                    <a:pt x="378" y="1"/>
                    <a:pt x="378" y="1"/>
                    <a:pt x="378" y="2"/>
                  </a:cubicBezTo>
                  <a:cubicBezTo>
                    <a:pt x="378" y="2"/>
                    <a:pt x="378" y="3"/>
                    <a:pt x="378" y="3"/>
                  </a:cubicBezTo>
                  <a:cubicBezTo>
                    <a:pt x="379" y="3"/>
                    <a:pt x="380" y="3"/>
                    <a:pt x="381" y="4"/>
                  </a:cubicBezTo>
                  <a:cubicBezTo>
                    <a:pt x="383" y="4"/>
                    <a:pt x="385" y="5"/>
                    <a:pt x="386" y="6"/>
                  </a:cubicBezTo>
                  <a:cubicBezTo>
                    <a:pt x="386" y="7"/>
                    <a:pt x="387" y="8"/>
                    <a:pt x="387" y="1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7" y="47"/>
                    <a:pt x="386" y="49"/>
                    <a:pt x="386" y="50"/>
                  </a:cubicBezTo>
                  <a:cubicBezTo>
                    <a:pt x="385" y="51"/>
                    <a:pt x="384" y="52"/>
                    <a:pt x="382" y="52"/>
                  </a:cubicBezTo>
                  <a:cubicBezTo>
                    <a:pt x="381" y="53"/>
                    <a:pt x="381" y="53"/>
                    <a:pt x="381" y="53"/>
                  </a:cubicBezTo>
                  <a:cubicBezTo>
                    <a:pt x="381" y="54"/>
                    <a:pt x="381" y="54"/>
                    <a:pt x="381" y="54"/>
                  </a:cubicBezTo>
                  <a:cubicBezTo>
                    <a:pt x="381" y="54"/>
                    <a:pt x="382" y="54"/>
                    <a:pt x="382" y="54"/>
                  </a:cubicBezTo>
                  <a:cubicBezTo>
                    <a:pt x="383" y="54"/>
                    <a:pt x="384" y="54"/>
                    <a:pt x="385" y="54"/>
                  </a:cubicBezTo>
                  <a:cubicBezTo>
                    <a:pt x="386" y="54"/>
                    <a:pt x="389" y="54"/>
                    <a:pt x="391" y="54"/>
                  </a:cubicBezTo>
                  <a:cubicBezTo>
                    <a:pt x="393" y="54"/>
                    <a:pt x="396" y="54"/>
                    <a:pt x="399" y="54"/>
                  </a:cubicBezTo>
                  <a:cubicBezTo>
                    <a:pt x="401" y="54"/>
                    <a:pt x="402" y="54"/>
                    <a:pt x="402" y="54"/>
                  </a:cubicBezTo>
                  <a:cubicBezTo>
                    <a:pt x="404" y="54"/>
                    <a:pt x="405" y="54"/>
                    <a:pt x="405" y="53"/>
                  </a:cubicBezTo>
                  <a:cubicBezTo>
                    <a:pt x="405" y="53"/>
                    <a:pt x="404" y="52"/>
                    <a:pt x="403" y="52"/>
                  </a:cubicBezTo>
                  <a:cubicBezTo>
                    <a:pt x="401" y="52"/>
                    <a:pt x="400" y="52"/>
                    <a:pt x="398" y="51"/>
                  </a:cubicBezTo>
                  <a:cubicBezTo>
                    <a:pt x="397" y="49"/>
                    <a:pt x="396" y="48"/>
                    <a:pt x="396" y="46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6" y="9"/>
                    <a:pt x="396" y="9"/>
                    <a:pt x="396" y="9"/>
                  </a:cubicBezTo>
                  <a:close/>
                  <a:moveTo>
                    <a:pt x="434" y="6"/>
                  </a:moveTo>
                  <a:cubicBezTo>
                    <a:pt x="434" y="4"/>
                    <a:pt x="435" y="3"/>
                    <a:pt x="437" y="3"/>
                  </a:cubicBezTo>
                  <a:cubicBezTo>
                    <a:pt x="438" y="3"/>
                    <a:pt x="438" y="2"/>
                    <a:pt x="438" y="2"/>
                  </a:cubicBezTo>
                  <a:cubicBezTo>
                    <a:pt x="438" y="1"/>
                    <a:pt x="438" y="1"/>
                    <a:pt x="437" y="1"/>
                  </a:cubicBezTo>
                  <a:cubicBezTo>
                    <a:pt x="437" y="1"/>
                    <a:pt x="436" y="1"/>
                    <a:pt x="434" y="1"/>
                  </a:cubicBezTo>
                  <a:cubicBezTo>
                    <a:pt x="430" y="1"/>
                    <a:pt x="430" y="1"/>
                    <a:pt x="430" y="1"/>
                  </a:cubicBezTo>
                  <a:cubicBezTo>
                    <a:pt x="423" y="1"/>
                    <a:pt x="423" y="1"/>
                    <a:pt x="423" y="1"/>
                  </a:cubicBezTo>
                  <a:cubicBezTo>
                    <a:pt x="422" y="1"/>
                    <a:pt x="420" y="1"/>
                    <a:pt x="419" y="1"/>
                  </a:cubicBezTo>
                  <a:cubicBezTo>
                    <a:pt x="418" y="1"/>
                    <a:pt x="418" y="1"/>
                    <a:pt x="418" y="1"/>
                  </a:cubicBezTo>
                  <a:cubicBezTo>
                    <a:pt x="417" y="1"/>
                    <a:pt x="417" y="1"/>
                    <a:pt x="417" y="2"/>
                  </a:cubicBezTo>
                  <a:cubicBezTo>
                    <a:pt x="417" y="2"/>
                    <a:pt x="417" y="3"/>
                    <a:pt x="418" y="3"/>
                  </a:cubicBezTo>
                  <a:cubicBezTo>
                    <a:pt x="420" y="3"/>
                    <a:pt x="421" y="4"/>
                    <a:pt x="422" y="6"/>
                  </a:cubicBezTo>
                  <a:cubicBezTo>
                    <a:pt x="423" y="7"/>
                    <a:pt x="425" y="10"/>
                    <a:pt x="427" y="15"/>
                  </a:cubicBezTo>
                  <a:cubicBezTo>
                    <a:pt x="428" y="19"/>
                    <a:pt x="430" y="24"/>
                    <a:pt x="432" y="29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4" y="55"/>
                    <a:pt x="444" y="55"/>
                    <a:pt x="445" y="55"/>
                  </a:cubicBezTo>
                  <a:cubicBezTo>
                    <a:pt x="445" y="55"/>
                    <a:pt x="446" y="55"/>
                    <a:pt x="446" y="53"/>
                  </a:cubicBezTo>
                  <a:cubicBezTo>
                    <a:pt x="447" y="53"/>
                    <a:pt x="447" y="51"/>
                    <a:pt x="449" y="48"/>
                  </a:cubicBezTo>
                  <a:cubicBezTo>
                    <a:pt x="449" y="48"/>
                    <a:pt x="450" y="46"/>
                    <a:pt x="452" y="41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5" y="13"/>
                    <a:pt x="465" y="13"/>
                    <a:pt x="465" y="13"/>
                  </a:cubicBezTo>
                  <a:cubicBezTo>
                    <a:pt x="466" y="9"/>
                    <a:pt x="468" y="6"/>
                    <a:pt x="469" y="5"/>
                  </a:cubicBezTo>
                  <a:cubicBezTo>
                    <a:pt x="470" y="4"/>
                    <a:pt x="471" y="3"/>
                    <a:pt x="472" y="3"/>
                  </a:cubicBezTo>
                  <a:cubicBezTo>
                    <a:pt x="473" y="2"/>
                    <a:pt x="474" y="2"/>
                    <a:pt x="474" y="1"/>
                  </a:cubicBezTo>
                  <a:cubicBezTo>
                    <a:pt x="474" y="1"/>
                    <a:pt x="473" y="0"/>
                    <a:pt x="473" y="0"/>
                  </a:cubicBezTo>
                  <a:cubicBezTo>
                    <a:pt x="473" y="0"/>
                    <a:pt x="472" y="1"/>
                    <a:pt x="471" y="1"/>
                  </a:cubicBezTo>
                  <a:cubicBezTo>
                    <a:pt x="470" y="1"/>
                    <a:pt x="468" y="1"/>
                    <a:pt x="465" y="1"/>
                  </a:cubicBezTo>
                  <a:cubicBezTo>
                    <a:pt x="464" y="1"/>
                    <a:pt x="463" y="1"/>
                    <a:pt x="461" y="1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6" y="1"/>
                    <a:pt x="455" y="1"/>
                    <a:pt x="455" y="1"/>
                  </a:cubicBezTo>
                  <a:cubicBezTo>
                    <a:pt x="454" y="1"/>
                    <a:pt x="454" y="1"/>
                    <a:pt x="454" y="2"/>
                  </a:cubicBezTo>
                  <a:cubicBezTo>
                    <a:pt x="454" y="2"/>
                    <a:pt x="455" y="2"/>
                    <a:pt x="455" y="3"/>
                  </a:cubicBezTo>
                  <a:cubicBezTo>
                    <a:pt x="458" y="3"/>
                    <a:pt x="459" y="4"/>
                    <a:pt x="460" y="5"/>
                  </a:cubicBezTo>
                  <a:cubicBezTo>
                    <a:pt x="461" y="6"/>
                    <a:pt x="462" y="7"/>
                    <a:pt x="462" y="9"/>
                  </a:cubicBezTo>
                  <a:cubicBezTo>
                    <a:pt x="462" y="11"/>
                    <a:pt x="461" y="16"/>
                    <a:pt x="458" y="22"/>
                  </a:cubicBezTo>
                  <a:cubicBezTo>
                    <a:pt x="449" y="42"/>
                    <a:pt x="449" y="42"/>
                    <a:pt x="449" y="42"/>
                  </a:cubicBezTo>
                  <a:cubicBezTo>
                    <a:pt x="449" y="42"/>
                    <a:pt x="448" y="43"/>
                    <a:pt x="448" y="43"/>
                  </a:cubicBezTo>
                  <a:cubicBezTo>
                    <a:pt x="448" y="43"/>
                    <a:pt x="447" y="42"/>
                    <a:pt x="447" y="41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35" y="13"/>
                    <a:pt x="434" y="9"/>
                    <a:pt x="434" y="6"/>
                  </a:cubicBezTo>
                  <a:cubicBezTo>
                    <a:pt x="434" y="6"/>
                    <a:pt x="434" y="6"/>
                    <a:pt x="434" y="6"/>
                  </a:cubicBezTo>
                  <a:close/>
                  <a:moveTo>
                    <a:pt x="505" y="8"/>
                  </a:moveTo>
                  <a:cubicBezTo>
                    <a:pt x="505" y="6"/>
                    <a:pt x="505" y="5"/>
                    <a:pt x="507" y="4"/>
                  </a:cubicBezTo>
                  <a:cubicBezTo>
                    <a:pt x="509" y="4"/>
                    <a:pt x="509" y="4"/>
                    <a:pt x="509" y="4"/>
                  </a:cubicBezTo>
                  <a:cubicBezTo>
                    <a:pt x="514" y="4"/>
                    <a:pt x="514" y="4"/>
                    <a:pt x="514" y="4"/>
                  </a:cubicBezTo>
                  <a:cubicBezTo>
                    <a:pt x="518" y="4"/>
                    <a:pt x="521" y="5"/>
                    <a:pt x="523" y="6"/>
                  </a:cubicBezTo>
                  <a:cubicBezTo>
                    <a:pt x="525" y="7"/>
                    <a:pt x="526" y="9"/>
                    <a:pt x="526" y="11"/>
                  </a:cubicBezTo>
                  <a:cubicBezTo>
                    <a:pt x="526" y="13"/>
                    <a:pt x="526" y="13"/>
                    <a:pt x="527" y="13"/>
                  </a:cubicBezTo>
                  <a:cubicBezTo>
                    <a:pt x="528" y="13"/>
                    <a:pt x="528" y="12"/>
                    <a:pt x="528" y="10"/>
                  </a:cubicBezTo>
                  <a:cubicBezTo>
                    <a:pt x="528" y="9"/>
                    <a:pt x="528" y="8"/>
                    <a:pt x="528" y="5"/>
                  </a:cubicBezTo>
                  <a:cubicBezTo>
                    <a:pt x="528" y="4"/>
                    <a:pt x="528" y="3"/>
                    <a:pt x="528" y="2"/>
                  </a:cubicBezTo>
                  <a:cubicBezTo>
                    <a:pt x="528" y="1"/>
                    <a:pt x="527" y="1"/>
                    <a:pt x="527" y="1"/>
                  </a:cubicBezTo>
                  <a:cubicBezTo>
                    <a:pt x="527" y="1"/>
                    <a:pt x="526" y="1"/>
                    <a:pt x="526" y="1"/>
                  </a:cubicBezTo>
                  <a:cubicBezTo>
                    <a:pt x="524" y="1"/>
                    <a:pt x="519" y="1"/>
                    <a:pt x="510" y="1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92" y="1"/>
                    <a:pt x="492" y="1"/>
                    <a:pt x="492" y="1"/>
                  </a:cubicBezTo>
                  <a:cubicBezTo>
                    <a:pt x="491" y="1"/>
                    <a:pt x="490" y="1"/>
                    <a:pt x="490" y="1"/>
                  </a:cubicBezTo>
                  <a:cubicBezTo>
                    <a:pt x="489" y="1"/>
                    <a:pt x="489" y="1"/>
                    <a:pt x="489" y="1"/>
                  </a:cubicBezTo>
                  <a:cubicBezTo>
                    <a:pt x="488" y="1"/>
                    <a:pt x="487" y="1"/>
                    <a:pt x="487" y="2"/>
                  </a:cubicBezTo>
                  <a:cubicBezTo>
                    <a:pt x="487" y="2"/>
                    <a:pt x="488" y="3"/>
                    <a:pt x="489" y="3"/>
                  </a:cubicBezTo>
                  <a:cubicBezTo>
                    <a:pt x="491" y="3"/>
                    <a:pt x="493" y="4"/>
                    <a:pt x="494" y="5"/>
                  </a:cubicBezTo>
                  <a:cubicBezTo>
                    <a:pt x="495" y="6"/>
                    <a:pt x="496" y="8"/>
                    <a:pt x="496" y="11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4"/>
                    <a:pt x="496" y="46"/>
                    <a:pt x="495" y="47"/>
                  </a:cubicBezTo>
                  <a:cubicBezTo>
                    <a:pt x="495" y="49"/>
                    <a:pt x="495" y="50"/>
                    <a:pt x="494" y="51"/>
                  </a:cubicBezTo>
                  <a:cubicBezTo>
                    <a:pt x="494" y="51"/>
                    <a:pt x="493" y="52"/>
                    <a:pt x="491" y="52"/>
                  </a:cubicBezTo>
                  <a:cubicBezTo>
                    <a:pt x="491" y="53"/>
                    <a:pt x="490" y="53"/>
                    <a:pt x="490" y="54"/>
                  </a:cubicBezTo>
                  <a:cubicBezTo>
                    <a:pt x="490" y="54"/>
                    <a:pt x="491" y="54"/>
                    <a:pt x="491" y="54"/>
                  </a:cubicBezTo>
                  <a:cubicBezTo>
                    <a:pt x="492" y="54"/>
                    <a:pt x="493" y="54"/>
                    <a:pt x="494" y="54"/>
                  </a:cubicBezTo>
                  <a:cubicBezTo>
                    <a:pt x="497" y="54"/>
                    <a:pt x="500" y="54"/>
                    <a:pt x="502" y="54"/>
                  </a:cubicBezTo>
                  <a:cubicBezTo>
                    <a:pt x="505" y="54"/>
                    <a:pt x="507" y="54"/>
                    <a:pt x="509" y="54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15" y="55"/>
                    <a:pt x="517" y="55"/>
                    <a:pt x="519" y="55"/>
                  </a:cubicBezTo>
                  <a:cubicBezTo>
                    <a:pt x="522" y="55"/>
                    <a:pt x="524" y="54"/>
                    <a:pt x="526" y="54"/>
                  </a:cubicBezTo>
                  <a:cubicBezTo>
                    <a:pt x="527" y="53"/>
                    <a:pt x="529" y="51"/>
                    <a:pt x="530" y="49"/>
                  </a:cubicBezTo>
                  <a:cubicBezTo>
                    <a:pt x="531" y="47"/>
                    <a:pt x="532" y="44"/>
                    <a:pt x="532" y="42"/>
                  </a:cubicBezTo>
                  <a:cubicBezTo>
                    <a:pt x="532" y="42"/>
                    <a:pt x="532" y="41"/>
                    <a:pt x="532" y="41"/>
                  </a:cubicBezTo>
                  <a:cubicBezTo>
                    <a:pt x="532" y="41"/>
                    <a:pt x="531" y="41"/>
                    <a:pt x="531" y="41"/>
                  </a:cubicBezTo>
                  <a:cubicBezTo>
                    <a:pt x="531" y="41"/>
                    <a:pt x="531" y="41"/>
                    <a:pt x="531" y="41"/>
                  </a:cubicBezTo>
                  <a:cubicBezTo>
                    <a:pt x="527" y="48"/>
                    <a:pt x="520" y="51"/>
                    <a:pt x="510" y="51"/>
                  </a:cubicBezTo>
                  <a:cubicBezTo>
                    <a:pt x="509" y="51"/>
                    <a:pt x="508" y="51"/>
                    <a:pt x="507" y="50"/>
                  </a:cubicBezTo>
                  <a:cubicBezTo>
                    <a:pt x="507" y="50"/>
                    <a:pt x="506" y="49"/>
                    <a:pt x="506" y="48"/>
                  </a:cubicBezTo>
                  <a:cubicBezTo>
                    <a:pt x="505" y="46"/>
                    <a:pt x="505" y="44"/>
                    <a:pt x="505" y="40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4"/>
                    <a:pt x="505" y="32"/>
                    <a:pt x="505" y="30"/>
                  </a:cubicBezTo>
                  <a:cubicBezTo>
                    <a:pt x="505" y="29"/>
                    <a:pt x="505" y="28"/>
                    <a:pt x="506" y="28"/>
                  </a:cubicBezTo>
                  <a:cubicBezTo>
                    <a:pt x="506" y="28"/>
                    <a:pt x="507" y="28"/>
                    <a:pt x="508" y="28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4" y="28"/>
                    <a:pt x="516" y="28"/>
                    <a:pt x="517" y="28"/>
                  </a:cubicBezTo>
                  <a:cubicBezTo>
                    <a:pt x="518" y="28"/>
                    <a:pt x="518" y="28"/>
                    <a:pt x="519" y="29"/>
                  </a:cubicBezTo>
                  <a:cubicBezTo>
                    <a:pt x="520" y="30"/>
                    <a:pt x="521" y="32"/>
                    <a:pt x="521" y="34"/>
                  </a:cubicBezTo>
                  <a:cubicBezTo>
                    <a:pt x="522" y="35"/>
                    <a:pt x="522" y="36"/>
                    <a:pt x="523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1"/>
                    <a:pt x="523" y="29"/>
                    <a:pt x="523" y="27"/>
                  </a:cubicBezTo>
                  <a:cubicBezTo>
                    <a:pt x="523" y="24"/>
                    <a:pt x="523" y="22"/>
                    <a:pt x="523" y="21"/>
                  </a:cubicBezTo>
                  <a:cubicBezTo>
                    <a:pt x="523" y="21"/>
                    <a:pt x="523" y="20"/>
                    <a:pt x="523" y="20"/>
                  </a:cubicBezTo>
                  <a:cubicBezTo>
                    <a:pt x="523" y="19"/>
                    <a:pt x="523" y="18"/>
                    <a:pt x="523" y="18"/>
                  </a:cubicBezTo>
                  <a:cubicBezTo>
                    <a:pt x="523" y="17"/>
                    <a:pt x="523" y="17"/>
                    <a:pt x="522" y="17"/>
                  </a:cubicBezTo>
                  <a:cubicBezTo>
                    <a:pt x="521" y="17"/>
                    <a:pt x="521" y="17"/>
                    <a:pt x="521" y="18"/>
                  </a:cubicBezTo>
                  <a:cubicBezTo>
                    <a:pt x="520" y="20"/>
                    <a:pt x="520" y="20"/>
                    <a:pt x="520" y="20"/>
                  </a:cubicBezTo>
                  <a:cubicBezTo>
                    <a:pt x="519" y="22"/>
                    <a:pt x="517" y="24"/>
                    <a:pt x="514" y="24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8" y="24"/>
                    <a:pt x="508" y="24"/>
                    <a:pt x="508" y="24"/>
                  </a:cubicBezTo>
                  <a:cubicBezTo>
                    <a:pt x="506" y="24"/>
                    <a:pt x="506" y="24"/>
                    <a:pt x="505" y="23"/>
                  </a:cubicBezTo>
                  <a:cubicBezTo>
                    <a:pt x="505" y="22"/>
                    <a:pt x="505" y="21"/>
                    <a:pt x="505" y="18"/>
                  </a:cubicBezTo>
                  <a:cubicBezTo>
                    <a:pt x="505" y="10"/>
                    <a:pt x="505" y="10"/>
                    <a:pt x="505" y="10"/>
                  </a:cubicBezTo>
                  <a:cubicBezTo>
                    <a:pt x="505" y="8"/>
                    <a:pt x="505" y="8"/>
                    <a:pt x="505" y="8"/>
                  </a:cubicBezTo>
                  <a:close/>
                  <a:moveTo>
                    <a:pt x="563" y="31"/>
                  </a:moveTo>
                  <a:cubicBezTo>
                    <a:pt x="563" y="30"/>
                    <a:pt x="563" y="29"/>
                    <a:pt x="563" y="29"/>
                  </a:cubicBezTo>
                  <a:cubicBezTo>
                    <a:pt x="565" y="29"/>
                    <a:pt x="565" y="29"/>
                    <a:pt x="565" y="29"/>
                  </a:cubicBezTo>
                  <a:cubicBezTo>
                    <a:pt x="567" y="29"/>
                    <a:pt x="567" y="29"/>
                    <a:pt x="567" y="29"/>
                  </a:cubicBezTo>
                  <a:cubicBezTo>
                    <a:pt x="569" y="29"/>
                    <a:pt x="571" y="29"/>
                    <a:pt x="572" y="30"/>
                  </a:cubicBezTo>
                  <a:cubicBezTo>
                    <a:pt x="573" y="31"/>
                    <a:pt x="574" y="33"/>
                    <a:pt x="575" y="36"/>
                  </a:cubicBezTo>
                  <a:cubicBezTo>
                    <a:pt x="579" y="43"/>
                    <a:pt x="582" y="48"/>
                    <a:pt x="584" y="50"/>
                  </a:cubicBezTo>
                  <a:cubicBezTo>
                    <a:pt x="586" y="53"/>
                    <a:pt x="589" y="54"/>
                    <a:pt x="591" y="54"/>
                  </a:cubicBezTo>
                  <a:cubicBezTo>
                    <a:pt x="593" y="54"/>
                    <a:pt x="595" y="54"/>
                    <a:pt x="597" y="53"/>
                  </a:cubicBezTo>
                  <a:cubicBezTo>
                    <a:pt x="599" y="52"/>
                    <a:pt x="600" y="51"/>
                    <a:pt x="600" y="50"/>
                  </a:cubicBezTo>
                  <a:cubicBezTo>
                    <a:pt x="600" y="50"/>
                    <a:pt x="600" y="49"/>
                    <a:pt x="599" y="49"/>
                  </a:cubicBezTo>
                  <a:cubicBezTo>
                    <a:pt x="599" y="49"/>
                    <a:pt x="599" y="49"/>
                    <a:pt x="599" y="50"/>
                  </a:cubicBezTo>
                  <a:cubicBezTo>
                    <a:pt x="598" y="50"/>
                    <a:pt x="597" y="50"/>
                    <a:pt x="597" y="50"/>
                  </a:cubicBezTo>
                  <a:cubicBezTo>
                    <a:pt x="595" y="50"/>
                    <a:pt x="594" y="49"/>
                    <a:pt x="593" y="48"/>
                  </a:cubicBezTo>
                  <a:cubicBezTo>
                    <a:pt x="592" y="47"/>
                    <a:pt x="591" y="46"/>
                    <a:pt x="589" y="43"/>
                  </a:cubicBezTo>
                  <a:cubicBezTo>
                    <a:pt x="585" y="36"/>
                    <a:pt x="585" y="36"/>
                    <a:pt x="585" y="36"/>
                  </a:cubicBezTo>
                  <a:cubicBezTo>
                    <a:pt x="582" y="30"/>
                    <a:pt x="582" y="30"/>
                    <a:pt x="582" y="30"/>
                  </a:cubicBezTo>
                  <a:cubicBezTo>
                    <a:pt x="581" y="29"/>
                    <a:pt x="581" y="29"/>
                    <a:pt x="581" y="28"/>
                  </a:cubicBezTo>
                  <a:cubicBezTo>
                    <a:pt x="581" y="28"/>
                    <a:pt x="581" y="28"/>
                    <a:pt x="581" y="27"/>
                  </a:cubicBezTo>
                  <a:cubicBezTo>
                    <a:pt x="580" y="27"/>
                    <a:pt x="581" y="27"/>
                    <a:pt x="581" y="27"/>
                  </a:cubicBezTo>
                  <a:cubicBezTo>
                    <a:pt x="584" y="25"/>
                    <a:pt x="586" y="24"/>
                    <a:pt x="587" y="22"/>
                  </a:cubicBezTo>
                  <a:cubicBezTo>
                    <a:pt x="589" y="20"/>
                    <a:pt x="589" y="17"/>
                    <a:pt x="589" y="15"/>
                  </a:cubicBezTo>
                  <a:cubicBezTo>
                    <a:pt x="589" y="11"/>
                    <a:pt x="588" y="7"/>
                    <a:pt x="584" y="5"/>
                  </a:cubicBezTo>
                  <a:cubicBezTo>
                    <a:pt x="581" y="2"/>
                    <a:pt x="577" y="1"/>
                    <a:pt x="572" y="1"/>
                  </a:cubicBezTo>
                  <a:cubicBezTo>
                    <a:pt x="571" y="1"/>
                    <a:pt x="568" y="1"/>
                    <a:pt x="563" y="1"/>
                  </a:cubicBezTo>
                  <a:cubicBezTo>
                    <a:pt x="559" y="1"/>
                    <a:pt x="556" y="2"/>
                    <a:pt x="554" y="2"/>
                  </a:cubicBezTo>
                  <a:cubicBezTo>
                    <a:pt x="551" y="2"/>
                    <a:pt x="549" y="1"/>
                    <a:pt x="547" y="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1"/>
                    <a:pt x="545" y="1"/>
                    <a:pt x="545" y="2"/>
                  </a:cubicBezTo>
                  <a:cubicBezTo>
                    <a:pt x="545" y="3"/>
                    <a:pt x="545" y="3"/>
                    <a:pt x="546" y="4"/>
                  </a:cubicBezTo>
                  <a:cubicBezTo>
                    <a:pt x="549" y="4"/>
                    <a:pt x="551" y="5"/>
                    <a:pt x="552" y="7"/>
                  </a:cubicBezTo>
                  <a:cubicBezTo>
                    <a:pt x="553" y="8"/>
                    <a:pt x="554" y="10"/>
                    <a:pt x="554" y="13"/>
                  </a:cubicBezTo>
                  <a:cubicBezTo>
                    <a:pt x="554" y="41"/>
                    <a:pt x="554" y="41"/>
                    <a:pt x="554" y="41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4" y="48"/>
                    <a:pt x="553" y="49"/>
                    <a:pt x="553" y="50"/>
                  </a:cubicBezTo>
                  <a:cubicBezTo>
                    <a:pt x="552" y="51"/>
                    <a:pt x="551" y="52"/>
                    <a:pt x="549" y="53"/>
                  </a:cubicBezTo>
                  <a:cubicBezTo>
                    <a:pt x="548" y="53"/>
                    <a:pt x="548" y="53"/>
                    <a:pt x="548" y="54"/>
                  </a:cubicBezTo>
                  <a:cubicBezTo>
                    <a:pt x="548" y="54"/>
                    <a:pt x="549" y="55"/>
                    <a:pt x="550" y="55"/>
                  </a:cubicBezTo>
                  <a:cubicBezTo>
                    <a:pt x="550" y="55"/>
                    <a:pt x="550" y="55"/>
                    <a:pt x="551" y="55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7" y="54"/>
                    <a:pt x="557" y="54"/>
                    <a:pt x="557" y="54"/>
                  </a:cubicBezTo>
                  <a:cubicBezTo>
                    <a:pt x="558" y="54"/>
                    <a:pt x="560" y="54"/>
                    <a:pt x="562" y="54"/>
                  </a:cubicBezTo>
                  <a:cubicBezTo>
                    <a:pt x="564" y="54"/>
                    <a:pt x="566" y="54"/>
                    <a:pt x="568" y="54"/>
                  </a:cubicBezTo>
                  <a:cubicBezTo>
                    <a:pt x="569" y="54"/>
                    <a:pt x="569" y="54"/>
                    <a:pt x="570" y="54"/>
                  </a:cubicBezTo>
                  <a:cubicBezTo>
                    <a:pt x="570" y="54"/>
                    <a:pt x="571" y="54"/>
                    <a:pt x="571" y="53"/>
                  </a:cubicBezTo>
                  <a:cubicBezTo>
                    <a:pt x="571" y="53"/>
                    <a:pt x="570" y="52"/>
                    <a:pt x="569" y="52"/>
                  </a:cubicBezTo>
                  <a:cubicBezTo>
                    <a:pt x="567" y="52"/>
                    <a:pt x="565" y="51"/>
                    <a:pt x="564" y="49"/>
                  </a:cubicBezTo>
                  <a:cubicBezTo>
                    <a:pt x="563" y="47"/>
                    <a:pt x="563" y="44"/>
                    <a:pt x="563" y="39"/>
                  </a:cubicBezTo>
                  <a:cubicBezTo>
                    <a:pt x="563" y="31"/>
                    <a:pt x="563" y="31"/>
                    <a:pt x="563" y="31"/>
                  </a:cubicBezTo>
                  <a:close/>
                  <a:moveTo>
                    <a:pt x="564" y="5"/>
                  </a:moveTo>
                  <a:cubicBezTo>
                    <a:pt x="564" y="4"/>
                    <a:pt x="565" y="3"/>
                    <a:pt x="567" y="3"/>
                  </a:cubicBezTo>
                  <a:cubicBezTo>
                    <a:pt x="571" y="3"/>
                    <a:pt x="574" y="5"/>
                    <a:pt x="577" y="7"/>
                  </a:cubicBezTo>
                  <a:cubicBezTo>
                    <a:pt x="579" y="10"/>
                    <a:pt x="581" y="13"/>
                    <a:pt x="581" y="17"/>
                  </a:cubicBezTo>
                  <a:cubicBezTo>
                    <a:pt x="581" y="20"/>
                    <a:pt x="580" y="22"/>
                    <a:pt x="578" y="24"/>
                  </a:cubicBezTo>
                  <a:cubicBezTo>
                    <a:pt x="577" y="25"/>
                    <a:pt x="576" y="26"/>
                    <a:pt x="575" y="26"/>
                  </a:cubicBezTo>
                  <a:cubicBezTo>
                    <a:pt x="574" y="26"/>
                    <a:pt x="571" y="26"/>
                    <a:pt x="566" y="26"/>
                  </a:cubicBezTo>
                  <a:cubicBezTo>
                    <a:pt x="565" y="26"/>
                    <a:pt x="564" y="26"/>
                    <a:pt x="563" y="25"/>
                  </a:cubicBezTo>
                  <a:cubicBezTo>
                    <a:pt x="563" y="25"/>
                    <a:pt x="563" y="24"/>
                    <a:pt x="563" y="22"/>
                  </a:cubicBezTo>
                  <a:cubicBezTo>
                    <a:pt x="563" y="9"/>
                    <a:pt x="563" y="9"/>
                    <a:pt x="563" y="9"/>
                  </a:cubicBezTo>
                  <a:cubicBezTo>
                    <a:pt x="563" y="7"/>
                    <a:pt x="563" y="5"/>
                    <a:pt x="564" y="5"/>
                  </a:cubicBezTo>
                  <a:close/>
                  <a:moveTo>
                    <a:pt x="618" y="4"/>
                  </a:moveTo>
                  <a:cubicBezTo>
                    <a:pt x="616" y="7"/>
                    <a:pt x="614" y="11"/>
                    <a:pt x="614" y="15"/>
                  </a:cubicBezTo>
                  <a:cubicBezTo>
                    <a:pt x="614" y="19"/>
                    <a:pt x="615" y="22"/>
                    <a:pt x="617" y="24"/>
                  </a:cubicBezTo>
                  <a:cubicBezTo>
                    <a:pt x="619" y="26"/>
                    <a:pt x="623" y="29"/>
                    <a:pt x="629" y="31"/>
                  </a:cubicBezTo>
                  <a:cubicBezTo>
                    <a:pt x="634" y="34"/>
                    <a:pt x="634" y="34"/>
                    <a:pt x="634" y="34"/>
                  </a:cubicBezTo>
                  <a:cubicBezTo>
                    <a:pt x="637" y="35"/>
                    <a:pt x="639" y="36"/>
                    <a:pt x="640" y="37"/>
                  </a:cubicBezTo>
                  <a:cubicBezTo>
                    <a:pt x="641" y="39"/>
                    <a:pt x="642" y="40"/>
                    <a:pt x="642" y="42"/>
                  </a:cubicBezTo>
                  <a:cubicBezTo>
                    <a:pt x="642" y="45"/>
                    <a:pt x="641" y="47"/>
                    <a:pt x="639" y="49"/>
                  </a:cubicBezTo>
                  <a:cubicBezTo>
                    <a:pt x="637" y="51"/>
                    <a:pt x="634" y="52"/>
                    <a:pt x="632" y="52"/>
                  </a:cubicBezTo>
                  <a:cubicBezTo>
                    <a:pt x="628" y="52"/>
                    <a:pt x="625" y="51"/>
                    <a:pt x="622" y="48"/>
                  </a:cubicBezTo>
                  <a:cubicBezTo>
                    <a:pt x="619" y="45"/>
                    <a:pt x="616" y="41"/>
                    <a:pt x="615" y="37"/>
                  </a:cubicBezTo>
                  <a:cubicBezTo>
                    <a:pt x="615" y="36"/>
                    <a:pt x="615" y="36"/>
                    <a:pt x="614" y="36"/>
                  </a:cubicBezTo>
                  <a:cubicBezTo>
                    <a:pt x="614" y="36"/>
                    <a:pt x="613" y="36"/>
                    <a:pt x="613" y="37"/>
                  </a:cubicBezTo>
                  <a:cubicBezTo>
                    <a:pt x="613" y="38"/>
                    <a:pt x="614" y="41"/>
                    <a:pt x="615" y="44"/>
                  </a:cubicBezTo>
                  <a:cubicBezTo>
                    <a:pt x="615" y="47"/>
                    <a:pt x="616" y="48"/>
                    <a:pt x="616" y="50"/>
                  </a:cubicBezTo>
                  <a:cubicBezTo>
                    <a:pt x="616" y="51"/>
                    <a:pt x="616" y="51"/>
                    <a:pt x="616" y="52"/>
                  </a:cubicBezTo>
                  <a:cubicBezTo>
                    <a:pt x="616" y="52"/>
                    <a:pt x="617" y="52"/>
                    <a:pt x="618" y="52"/>
                  </a:cubicBezTo>
                  <a:cubicBezTo>
                    <a:pt x="619" y="52"/>
                    <a:pt x="621" y="53"/>
                    <a:pt x="622" y="53"/>
                  </a:cubicBezTo>
                  <a:cubicBezTo>
                    <a:pt x="626" y="55"/>
                    <a:pt x="629" y="55"/>
                    <a:pt x="631" y="55"/>
                  </a:cubicBezTo>
                  <a:cubicBezTo>
                    <a:pt x="635" y="55"/>
                    <a:pt x="639" y="54"/>
                    <a:pt x="642" y="50"/>
                  </a:cubicBezTo>
                  <a:cubicBezTo>
                    <a:pt x="646" y="47"/>
                    <a:pt x="647" y="43"/>
                    <a:pt x="647" y="38"/>
                  </a:cubicBezTo>
                  <a:cubicBezTo>
                    <a:pt x="647" y="34"/>
                    <a:pt x="646" y="31"/>
                    <a:pt x="644" y="28"/>
                  </a:cubicBezTo>
                  <a:cubicBezTo>
                    <a:pt x="642" y="25"/>
                    <a:pt x="638" y="23"/>
                    <a:pt x="631" y="21"/>
                  </a:cubicBezTo>
                  <a:cubicBezTo>
                    <a:pt x="626" y="18"/>
                    <a:pt x="623" y="17"/>
                    <a:pt x="622" y="16"/>
                  </a:cubicBezTo>
                  <a:cubicBezTo>
                    <a:pt x="621" y="15"/>
                    <a:pt x="620" y="13"/>
                    <a:pt x="620" y="11"/>
                  </a:cubicBezTo>
                  <a:cubicBezTo>
                    <a:pt x="620" y="9"/>
                    <a:pt x="621" y="7"/>
                    <a:pt x="623" y="5"/>
                  </a:cubicBezTo>
                  <a:cubicBezTo>
                    <a:pt x="624" y="4"/>
                    <a:pt x="626" y="3"/>
                    <a:pt x="629" y="3"/>
                  </a:cubicBezTo>
                  <a:cubicBezTo>
                    <a:pt x="632" y="3"/>
                    <a:pt x="635" y="4"/>
                    <a:pt x="638" y="7"/>
                  </a:cubicBezTo>
                  <a:cubicBezTo>
                    <a:pt x="641" y="9"/>
                    <a:pt x="643" y="13"/>
                    <a:pt x="644" y="16"/>
                  </a:cubicBezTo>
                  <a:cubicBezTo>
                    <a:pt x="644" y="17"/>
                    <a:pt x="645" y="18"/>
                    <a:pt x="645" y="18"/>
                  </a:cubicBezTo>
                  <a:cubicBezTo>
                    <a:pt x="646" y="18"/>
                    <a:pt x="646" y="17"/>
                    <a:pt x="646" y="16"/>
                  </a:cubicBezTo>
                  <a:cubicBezTo>
                    <a:pt x="646" y="16"/>
                    <a:pt x="646" y="16"/>
                    <a:pt x="646" y="15"/>
                  </a:cubicBezTo>
                  <a:cubicBezTo>
                    <a:pt x="646" y="12"/>
                    <a:pt x="646" y="12"/>
                    <a:pt x="646" y="12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45" y="7"/>
                    <a:pt x="645" y="7"/>
                    <a:pt x="645" y="6"/>
                  </a:cubicBezTo>
                  <a:cubicBezTo>
                    <a:pt x="645" y="3"/>
                    <a:pt x="645" y="3"/>
                    <a:pt x="645" y="3"/>
                  </a:cubicBezTo>
                  <a:cubicBezTo>
                    <a:pt x="645" y="2"/>
                    <a:pt x="645" y="2"/>
                    <a:pt x="644" y="2"/>
                  </a:cubicBezTo>
                  <a:cubicBezTo>
                    <a:pt x="644" y="2"/>
                    <a:pt x="644" y="2"/>
                    <a:pt x="644" y="2"/>
                  </a:cubicBezTo>
                  <a:cubicBezTo>
                    <a:pt x="642" y="3"/>
                    <a:pt x="642" y="3"/>
                    <a:pt x="642" y="3"/>
                  </a:cubicBezTo>
                  <a:cubicBezTo>
                    <a:pt x="642" y="3"/>
                    <a:pt x="641" y="3"/>
                    <a:pt x="641" y="3"/>
                  </a:cubicBezTo>
                  <a:cubicBezTo>
                    <a:pt x="641" y="3"/>
                    <a:pt x="640" y="3"/>
                    <a:pt x="639" y="3"/>
                  </a:cubicBezTo>
                  <a:cubicBezTo>
                    <a:pt x="636" y="1"/>
                    <a:pt x="636" y="1"/>
                    <a:pt x="636" y="1"/>
                  </a:cubicBezTo>
                  <a:cubicBezTo>
                    <a:pt x="634" y="1"/>
                    <a:pt x="631" y="0"/>
                    <a:pt x="629" y="0"/>
                  </a:cubicBezTo>
                  <a:cubicBezTo>
                    <a:pt x="625" y="0"/>
                    <a:pt x="621" y="1"/>
                    <a:pt x="618" y="4"/>
                  </a:cubicBezTo>
                  <a:close/>
                  <a:moveTo>
                    <a:pt x="680" y="9"/>
                  </a:moveTo>
                  <a:cubicBezTo>
                    <a:pt x="680" y="7"/>
                    <a:pt x="680" y="5"/>
                    <a:pt x="680" y="5"/>
                  </a:cubicBezTo>
                  <a:cubicBezTo>
                    <a:pt x="681" y="4"/>
                    <a:pt x="682" y="3"/>
                    <a:pt x="684" y="3"/>
                  </a:cubicBezTo>
                  <a:cubicBezTo>
                    <a:pt x="684" y="3"/>
                    <a:pt x="685" y="3"/>
                    <a:pt x="685" y="3"/>
                  </a:cubicBezTo>
                  <a:cubicBezTo>
                    <a:pt x="685" y="3"/>
                    <a:pt x="685" y="2"/>
                    <a:pt x="685" y="2"/>
                  </a:cubicBezTo>
                  <a:cubicBezTo>
                    <a:pt x="685" y="1"/>
                    <a:pt x="685" y="1"/>
                    <a:pt x="684" y="1"/>
                  </a:cubicBezTo>
                  <a:cubicBezTo>
                    <a:pt x="682" y="1"/>
                    <a:pt x="680" y="1"/>
                    <a:pt x="678" y="1"/>
                  </a:cubicBezTo>
                  <a:cubicBezTo>
                    <a:pt x="675" y="1"/>
                    <a:pt x="675" y="1"/>
                    <a:pt x="675" y="1"/>
                  </a:cubicBezTo>
                  <a:cubicBezTo>
                    <a:pt x="673" y="1"/>
                    <a:pt x="671" y="2"/>
                    <a:pt x="669" y="2"/>
                  </a:cubicBezTo>
                  <a:cubicBezTo>
                    <a:pt x="667" y="2"/>
                    <a:pt x="666" y="1"/>
                    <a:pt x="665" y="1"/>
                  </a:cubicBezTo>
                  <a:cubicBezTo>
                    <a:pt x="664" y="1"/>
                    <a:pt x="663" y="1"/>
                    <a:pt x="663" y="1"/>
                  </a:cubicBezTo>
                  <a:cubicBezTo>
                    <a:pt x="662" y="1"/>
                    <a:pt x="662" y="1"/>
                    <a:pt x="662" y="2"/>
                  </a:cubicBezTo>
                  <a:cubicBezTo>
                    <a:pt x="662" y="2"/>
                    <a:pt x="662" y="3"/>
                    <a:pt x="662" y="3"/>
                  </a:cubicBezTo>
                  <a:cubicBezTo>
                    <a:pt x="663" y="3"/>
                    <a:pt x="663" y="3"/>
                    <a:pt x="665" y="4"/>
                  </a:cubicBezTo>
                  <a:cubicBezTo>
                    <a:pt x="667" y="4"/>
                    <a:pt x="669" y="5"/>
                    <a:pt x="669" y="6"/>
                  </a:cubicBezTo>
                  <a:cubicBezTo>
                    <a:pt x="670" y="7"/>
                    <a:pt x="671" y="8"/>
                    <a:pt x="671" y="11"/>
                  </a:cubicBezTo>
                  <a:cubicBezTo>
                    <a:pt x="671" y="42"/>
                    <a:pt x="671" y="42"/>
                    <a:pt x="671" y="42"/>
                  </a:cubicBezTo>
                  <a:cubicBezTo>
                    <a:pt x="671" y="45"/>
                    <a:pt x="671" y="45"/>
                    <a:pt x="671" y="45"/>
                  </a:cubicBezTo>
                  <a:cubicBezTo>
                    <a:pt x="671" y="47"/>
                    <a:pt x="670" y="49"/>
                    <a:pt x="670" y="50"/>
                  </a:cubicBezTo>
                  <a:cubicBezTo>
                    <a:pt x="669" y="51"/>
                    <a:pt x="668" y="52"/>
                    <a:pt x="666" y="52"/>
                  </a:cubicBezTo>
                  <a:cubicBezTo>
                    <a:pt x="665" y="53"/>
                    <a:pt x="665" y="53"/>
                    <a:pt x="665" y="53"/>
                  </a:cubicBezTo>
                  <a:cubicBezTo>
                    <a:pt x="665" y="54"/>
                    <a:pt x="665" y="54"/>
                    <a:pt x="665" y="54"/>
                  </a:cubicBezTo>
                  <a:cubicBezTo>
                    <a:pt x="665" y="54"/>
                    <a:pt x="665" y="54"/>
                    <a:pt x="666" y="54"/>
                  </a:cubicBezTo>
                  <a:cubicBezTo>
                    <a:pt x="667" y="54"/>
                    <a:pt x="667" y="54"/>
                    <a:pt x="669" y="54"/>
                  </a:cubicBezTo>
                  <a:cubicBezTo>
                    <a:pt x="670" y="54"/>
                    <a:pt x="672" y="54"/>
                    <a:pt x="675" y="54"/>
                  </a:cubicBezTo>
                  <a:cubicBezTo>
                    <a:pt x="677" y="54"/>
                    <a:pt x="680" y="54"/>
                    <a:pt x="683" y="54"/>
                  </a:cubicBezTo>
                  <a:cubicBezTo>
                    <a:pt x="684" y="54"/>
                    <a:pt x="686" y="54"/>
                    <a:pt x="686" y="54"/>
                  </a:cubicBezTo>
                  <a:cubicBezTo>
                    <a:pt x="688" y="54"/>
                    <a:pt x="689" y="54"/>
                    <a:pt x="689" y="53"/>
                  </a:cubicBezTo>
                  <a:cubicBezTo>
                    <a:pt x="689" y="53"/>
                    <a:pt x="688" y="52"/>
                    <a:pt x="687" y="52"/>
                  </a:cubicBezTo>
                  <a:cubicBezTo>
                    <a:pt x="685" y="52"/>
                    <a:pt x="683" y="52"/>
                    <a:pt x="682" y="51"/>
                  </a:cubicBezTo>
                  <a:cubicBezTo>
                    <a:pt x="681" y="49"/>
                    <a:pt x="680" y="48"/>
                    <a:pt x="680" y="46"/>
                  </a:cubicBezTo>
                  <a:cubicBezTo>
                    <a:pt x="680" y="42"/>
                    <a:pt x="680" y="42"/>
                    <a:pt x="680" y="42"/>
                  </a:cubicBezTo>
                  <a:cubicBezTo>
                    <a:pt x="680" y="9"/>
                    <a:pt x="680" y="9"/>
                    <a:pt x="680" y="9"/>
                  </a:cubicBezTo>
                  <a:close/>
                  <a:moveTo>
                    <a:pt x="732" y="6"/>
                  </a:moveTo>
                  <a:cubicBezTo>
                    <a:pt x="733" y="5"/>
                    <a:pt x="735" y="5"/>
                    <a:pt x="739" y="5"/>
                  </a:cubicBezTo>
                  <a:cubicBezTo>
                    <a:pt x="742" y="5"/>
                    <a:pt x="744" y="5"/>
                    <a:pt x="746" y="7"/>
                  </a:cubicBezTo>
                  <a:cubicBezTo>
                    <a:pt x="748" y="8"/>
                    <a:pt x="749" y="9"/>
                    <a:pt x="749" y="12"/>
                  </a:cubicBezTo>
                  <a:cubicBezTo>
                    <a:pt x="749" y="13"/>
                    <a:pt x="750" y="13"/>
                    <a:pt x="750" y="13"/>
                  </a:cubicBezTo>
                  <a:cubicBezTo>
                    <a:pt x="751" y="13"/>
                    <a:pt x="751" y="13"/>
                    <a:pt x="751" y="12"/>
                  </a:cubicBezTo>
                  <a:cubicBezTo>
                    <a:pt x="751" y="11"/>
                    <a:pt x="751" y="10"/>
                    <a:pt x="751" y="9"/>
                  </a:cubicBezTo>
                  <a:cubicBezTo>
                    <a:pt x="751" y="7"/>
                    <a:pt x="751" y="6"/>
                    <a:pt x="751" y="6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0" y="2"/>
                    <a:pt x="750" y="1"/>
                    <a:pt x="748" y="1"/>
                  </a:cubicBezTo>
                  <a:cubicBezTo>
                    <a:pt x="748" y="1"/>
                    <a:pt x="747" y="1"/>
                    <a:pt x="746" y="1"/>
                  </a:cubicBezTo>
                  <a:cubicBezTo>
                    <a:pt x="739" y="1"/>
                    <a:pt x="732" y="2"/>
                    <a:pt x="726" y="2"/>
                  </a:cubicBezTo>
                  <a:cubicBezTo>
                    <a:pt x="717" y="1"/>
                    <a:pt x="717" y="1"/>
                    <a:pt x="717" y="1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7" y="1"/>
                    <a:pt x="706" y="1"/>
                    <a:pt x="705" y="1"/>
                  </a:cubicBezTo>
                  <a:cubicBezTo>
                    <a:pt x="704" y="1"/>
                    <a:pt x="704" y="1"/>
                    <a:pt x="703" y="1"/>
                  </a:cubicBezTo>
                  <a:cubicBezTo>
                    <a:pt x="702" y="1"/>
                    <a:pt x="702" y="2"/>
                    <a:pt x="702" y="3"/>
                  </a:cubicBezTo>
                  <a:cubicBezTo>
                    <a:pt x="701" y="5"/>
                    <a:pt x="701" y="5"/>
                    <a:pt x="701" y="5"/>
                  </a:cubicBezTo>
                  <a:cubicBezTo>
                    <a:pt x="701" y="8"/>
                    <a:pt x="701" y="8"/>
                    <a:pt x="701" y="8"/>
                  </a:cubicBezTo>
                  <a:cubicBezTo>
                    <a:pt x="701" y="12"/>
                    <a:pt x="701" y="12"/>
                    <a:pt x="701" y="12"/>
                  </a:cubicBezTo>
                  <a:cubicBezTo>
                    <a:pt x="700" y="13"/>
                    <a:pt x="700" y="14"/>
                    <a:pt x="700" y="15"/>
                  </a:cubicBezTo>
                  <a:cubicBezTo>
                    <a:pt x="700" y="16"/>
                    <a:pt x="701" y="16"/>
                    <a:pt x="701" y="16"/>
                  </a:cubicBezTo>
                  <a:cubicBezTo>
                    <a:pt x="702" y="16"/>
                    <a:pt x="702" y="16"/>
                    <a:pt x="703" y="14"/>
                  </a:cubicBezTo>
                  <a:cubicBezTo>
                    <a:pt x="703" y="13"/>
                    <a:pt x="703" y="13"/>
                    <a:pt x="703" y="13"/>
                  </a:cubicBezTo>
                  <a:cubicBezTo>
                    <a:pt x="704" y="11"/>
                    <a:pt x="704" y="9"/>
                    <a:pt x="705" y="8"/>
                  </a:cubicBezTo>
                  <a:cubicBezTo>
                    <a:pt x="705" y="7"/>
                    <a:pt x="706" y="7"/>
                    <a:pt x="708" y="6"/>
                  </a:cubicBezTo>
                  <a:cubicBezTo>
                    <a:pt x="710" y="5"/>
                    <a:pt x="713" y="5"/>
                    <a:pt x="718" y="5"/>
                  </a:cubicBezTo>
                  <a:cubicBezTo>
                    <a:pt x="720" y="5"/>
                    <a:pt x="722" y="6"/>
                    <a:pt x="722" y="8"/>
                  </a:cubicBezTo>
                  <a:cubicBezTo>
                    <a:pt x="722" y="43"/>
                    <a:pt x="722" y="43"/>
                    <a:pt x="722" y="43"/>
                  </a:cubicBezTo>
                  <a:cubicBezTo>
                    <a:pt x="722" y="44"/>
                    <a:pt x="722" y="44"/>
                    <a:pt x="722" y="44"/>
                  </a:cubicBezTo>
                  <a:cubicBezTo>
                    <a:pt x="722" y="47"/>
                    <a:pt x="721" y="49"/>
                    <a:pt x="720" y="50"/>
                  </a:cubicBezTo>
                  <a:cubicBezTo>
                    <a:pt x="719" y="51"/>
                    <a:pt x="717" y="52"/>
                    <a:pt x="715" y="52"/>
                  </a:cubicBezTo>
                  <a:cubicBezTo>
                    <a:pt x="714" y="52"/>
                    <a:pt x="714" y="52"/>
                    <a:pt x="714" y="52"/>
                  </a:cubicBezTo>
                  <a:cubicBezTo>
                    <a:pt x="713" y="53"/>
                    <a:pt x="713" y="53"/>
                    <a:pt x="713" y="54"/>
                  </a:cubicBezTo>
                  <a:cubicBezTo>
                    <a:pt x="713" y="54"/>
                    <a:pt x="714" y="55"/>
                    <a:pt x="714" y="55"/>
                  </a:cubicBezTo>
                  <a:cubicBezTo>
                    <a:pt x="715" y="55"/>
                    <a:pt x="715" y="55"/>
                    <a:pt x="716" y="54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6" y="54"/>
                    <a:pt x="727" y="54"/>
                    <a:pt x="729" y="54"/>
                  </a:cubicBezTo>
                  <a:cubicBezTo>
                    <a:pt x="730" y="54"/>
                    <a:pt x="730" y="54"/>
                    <a:pt x="731" y="54"/>
                  </a:cubicBezTo>
                  <a:cubicBezTo>
                    <a:pt x="735" y="54"/>
                    <a:pt x="735" y="54"/>
                    <a:pt x="735" y="54"/>
                  </a:cubicBezTo>
                  <a:cubicBezTo>
                    <a:pt x="738" y="54"/>
                    <a:pt x="738" y="54"/>
                    <a:pt x="738" y="54"/>
                  </a:cubicBezTo>
                  <a:cubicBezTo>
                    <a:pt x="739" y="54"/>
                    <a:pt x="739" y="54"/>
                    <a:pt x="739" y="54"/>
                  </a:cubicBezTo>
                  <a:cubicBezTo>
                    <a:pt x="740" y="54"/>
                    <a:pt x="740" y="54"/>
                    <a:pt x="740" y="53"/>
                  </a:cubicBezTo>
                  <a:cubicBezTo>
                    <a:pt x="740" y="53"/>
                    <a:pt x="740" y="52"/>
                    <a:pt x="739" y="52"/>
                  </a:cubicBezTo>
                  <a:cubicBezTo>
                    <a:pt x="736" y="52"/>
                    <a:pt x="734" y="51"/>
                    <a:pt x="732" y="49"/>
                  </a:cubicBezTo>
                  <a:cubicBezTo>
                    <a:pt x="731" y="47"/>
                    <a:pt x="730" y="44"/>
                    <a:pt x="730" y="40"/>
                  </a:cubicBezTo>
                  <a:cubicBezTo>
                    <a:pt x="730" y="10"/>
                    <a:pt x="730" y="10"/>
                    <a:pt x="730" y="10"/>
                  </a:cubicBezTo>
                  <a:cubicBezTo>
                    <a:pt x="730" y="8"/>
                    <a:pt x="731" y="6"/>
                    <a:pt x="732" y="6"/>
                  </a:cubicBezTo>
                  <a:close/>
                  <a:moveTo>
                    <a:pt x="795" y="31"/>
                  </a:moveTo>
                  <a:cubicBezTo>
                    <a:pt x="795" y="30"/>
                    <a:pt x="795" y="30"/>
                    <a:pt x="796" y="29"/>
                  </a:cubicBezTo>
                  <a:cubicBezTo>
                    <a:pt x="799" y="24"/>
                    <a:pt x="802" y="19"/>
                    <a:pt x="805" y="13"/>
                  </a:cubicBezTo>
                  <a:cubicBezTo>
                    <a:pt x="807" y="9"/>
                    <a:pt x="808" y="7"/>
                    <a:pt x="809" y="6"/>
                  </a:cubicBezTo>
                  <a:cubicBezTo>
                    <a:pt x="811" y="4"/>
                    <a:pt x="812" y="3"/>
                    <a:pt x="814" y="3"/>
                  </a:cubicBezTo>
                  <a:cubicBezTo>
                    <a:pt x="815" y="3"/>
                    <a:pt x="815" y="2"/>
                    <a:pt x="815" y="2"/>
                  </a:cubicBezTo>
                  <a:cubicBezTo>
                    <a:pt x="815" y="1"/>
                    <a:pt x="815" y="1"/>
                    <a:pt x="814" y="1"/>
                  </a:cubicBezTo>
                  <a:cubicBezTo>
                    <a:pt x="813" y="1"/>
                    <a:pt x="812" y="1"/>
                    <a:pt x="811" y="1"/>
                  </a:cubicBezTo>
                  <a:cubicBezTo>
                    <a:pt x="808" y="1"/>
                    <a:pt x="808" y="1"/>
                    <a:pt x="808" y="1"/>
                  </a:cubicBezTo>
                  <a:cubicBezTo>
                    <a:pt x="807" y="1"/>
                    <a:pt x="806" y="1"/>
                    <a:pt x="805" y="1"/>
                  </a:cubicBezTo>
                  <a:cubicBezTo>
                    <a:pt x="804" y="1"/>
                    <a:pt x="802" y="1"/>
                    <a:pt x="801" y="1"/>
                  </a:cubicBezTo>
                  <a:cubicBezTo>
                    <a:pt x="799" y="1"/>
                    <a:pt x="799" y="1"/>
                    <a:pt x="799" y="1"/>
                  </a:cubicBezTo>
                  <a:cubicBezTo>
                    <a:pt x="798" y="1"/>
                    <a:pt x="798" y="1"/>
                    <a:pt x="797" y="1"/>
                  </a:cubicBezTo>
                  <a:cubicBezTo>
                    <a:pt x="796" y="1"/>
                    <a:pt x="796" y="1"/>
                    <a:pt x="796" y="2"/>
                  </a:cubicBezTo>
                  <a:cubicBezTo>
                    <a:pt x="796" y="2"/>
                    <a:pt x="796" y="3"/>
                    <a:pt x="797" y="3"/>
                  </a:cubicBezTo>
                  <a:cubicBezTo>
                    <a:pt x="799" y="3"/>
                    <a:pt x="800" y="3"/>
                    <a:pt x="801" y="4"/>
                  </a:cubicBezTo>
                  <a:cubicBezTo>
                    <a:pt x="803" y="5"/>
                    <a:pt x="803" y="6"/>
                    <a:pt x="803" y="7"/>
                  </a:cubicBezTo>
                  <a:cubicBezTo>
                    <a:pt x="803" y="9"/>
                    <a:pt x="802" y="12"/>
                    <a:pt x="799" y="17"/>
                  </a:cubicBezTo>
                  <a:cubicBezTo>
                    <a:pt x="798" y="20"/>
                    <a:pt x="797" y="21"/>
                    <a:pt x="796" y="22"/>
                  </a:cubicBezTo>
                  <a:cubicBezTo>
                    <a:pt x="795" y="24"/>
                    <a:pt x="794" y="26"/>
                    <a:pt x="793" y="26"/>
                  </a:cubicBezTo>
                  <a:cubicBezTo>
                    <a:pt x="792" y="26"/>
                    <a:pt x="792" y="25"/>
                    <a:pt x="791" y="23"/>
                  </a:cubicBezTo>
                  <a:cubicBezTo>
                    <a:pt x="790" y="22"/>
                    <a:pt x="790" y="21"/>
                    <a:pt x="788" y="19"/>
                  </a:cubicBezTo>
                  <a:cubicBezTo>
                    <a:pt x="785" y="13"/>
                    <a:pt x="785" y="13"/>
                    <a:pt x="785" y="13"/>
                  </a:cubicBezTo>
                  <a:cubicBezTo>
                    <a:pt x="783" y="9"/>
                    <a:pt x="782" y="7"/>
                    <a:pt x="782" y="6"/>
                  </a:cubicBezTo>
                  <a:cubicBezTo>
                    <a:pt x="782" y="4"/>
                    <a:pt x="783" y="3"/>
                    <a:pt x="785" y="3"/>
                  </a:cubicBezTo>
                  <a:cubicBezTo>
                    <a:pt x="786" y="3"/>
                    <a:pt x="787" y="2"/>
                    <a:pt x="787" y="2"/>
                  </a:cubicBezTo>
                  <a:cubicBezTo>
                    <a:pt x="787" y="1"/>
                    <a:pt x="786" y="1"/>
                    <a:pt x="785" y="1"/>
                  </a:cubicBezTo>
                  <a:cubicBezTo>
                    <a:pt x="785" y="1"/>
                    <a:pt x="784" y="1"/>
                    <a:pt x="782" y="1"/>
                  </a:cubicBezTo>
                  <a:cubicBezTo>
                    <a:pt x="780" y="1"/>
                    <a:pt x="778" y="1"/>
                    <a:pt x="776" y="1"/>
                  </a:cubicBezTo>
                  <a:cubicBezTo>
                    <a:pt x="773" y="1"/>
                    <a:pt x="771" y="1"/>
                    <a:pt x="768" y="1"/>
                  </a:cubicBezTo>
                  <a:cubicBezTo>
                    <a:pt x="767" y="1"/>
                    <a:pt x="766" y="1"/>
                    <a:pt x="765" y="1"/>
                  </a:cubicBezTo>
                  <a:cubicBezTo>
                    <a:pt x="764" y="1"/>
                    <a:pt x="764" y="1"/>
                    <a:pt x="764" y="2"/>
                  </a:cubicBezTo>
                  <a:cubicBezTo>
                    <a:pt x="764" y="3"/>
                    <a:pt x="764" y="3"/>
                    <a:pt x="765" y="3"/>
                  </a:cubicBezTo>
                  <a:cubicBezTo>
                    <a:pt x="768" y="3"/>
                    <a:pt x="771" y="6"/>
                    <a:pt x="774" y="10"/>
                  </a:cubicBezTo>
                  <a:cubicBezTo>
                    <a:pt x="779" y="21"/>
                    <a:pt x="779" y="21"/>
                    <a:pt x="779" y="21"/>
                  </a:cubicBezTo>
                  <a:cubicBezTo>
                    <a:pt x="781" y="24"/>
                    <a:pt x="783" y="27"/>
                    <a:pt x="784" y="29"/>
                  </a:cubicBezTo>
                  <a:cubicBezTo>
                    <a:pt x="785" y="31"/>
                    <a:pt x="786" y="33"/>
                    <a:pt x="786" y="35"/>
                  </a:cubicBezTo>
                  <a:cubicBezTo>
                    <a:pt x="786" y="42"/>
                    <a:pt x="786" y="42"/>
                    <a:pt x="786" y="42"/>
                  </a:cubicBezTo>
                  <a:cubicBezTo>
                    <a:pt x="786" y="46"/>
                    <a:pt x="785" y="48"/>
                    <a:pt x="784" y="49"/>
                  </a:cubicBezTo>
                  <a:cubicBezTo>
                    <a:pt x="783" y="51"/>
                    <a:pt x="781" y="52"/>
                    <a:pt x="778" y="52"/>
                  </a:cubicBezTo>
                  <a:cubicBezTo>
                    <a:pt x="777" y="52"/>
                    <a:pt x="777" y="53"/>
                    <a:pt x="777" y="53"/>
                  </a:cubicBezTo>
                  <a:cubicBezTo>
                    <a:pt x="777" y="54"/>
                    <a:pt x="777" y="54"/>
                    <a:pt x="778" y="54"/>
                  </a:cubicBezTo>
                  <a:cubicBezTo>
                    <a:pt x="778" y="54"/>
                    <a:pt x="779" y="54"/>
                    <a:pt x="780" y="54"/>
                  </a:cubicBezTo>
                  <a:cubicBezTo>
                    <a:pt x="782" y="54"/>
                    <a:pt x="785" y="54"/>
                    <a:pt x="790" y="54"/>
                  </a:cubicBezTo>
                  <a:cubicBezTo>
                    <a:pt x="792" y="54"/>
                    <a:pt x="794" y="54"/>
                    <a:pt x="795" y="54"/>
                  </a:cubicBezTo>
                  <a:cubicBezTo>
                    <a:pt x="800" y="54"/>
                    <a:pt x="800" y="54"/>
                    <a:pt x="800" y="54"/>
                  </a:cubicBezTo>
                  <a:cubicBezTo>
                    <a:pt x="801" y="54"/>
                    <a:pt x="801" y="54"/>
                    <a:pt x="802" y="54"/>
                  </a:cubicBezTo>
                  <a:cubicBezTo>
                    <a:pt x="803" y="54"/>
                    <a:pt x="804" y="54"/>
                    <a:pt x="804" y="53"/>
                  </a:cubicBezTo>
                  <a:cubicBezTo>
                    <a:pt x="804" y="53"/>
                    <a:pt x="803" y="52"/>
                    <a:pt x="803" y="52"/>
                  </a:cubicBezTo>
                  <a:cubicBezTo>
                    <a:pt x="798" y="52"/>
                    <a:pt x="795" y="50"/>
                    <a:pt x="795" y="47"/>
                  </a:cubicBezTo>
                  <a:cubicBezTo>
                    <a:pt x="795" y="45"/>
                    <a:pt x="795" y="45"/>
                    <a:pt x="795" y="45"/>
                  </a:cubicBezTo>
                  <a:cubicBezTo>
                    <a:pt x="795" y="33"/>
                    <a:pt x="795" y="33"/>
                    <a:pt x="795" y="33"/>
                  </a:cubicBezTo>
                  <a:cubicBezTo>
                    <a:pt x="795" y="32"/>
                    <a:pt x="795" y="31"/>
                    <a:pt x="795" y="31"/>
                  </a:cubicBezTo>
                  <a:close/>
                  <a:moveTo>
                    <a:pt x="876" y="2"/>
                  </a:moveTo>
                  <a:cubicBezTo>
                    <a:pt x="872" y="4"/>
                    <a:pt x="869" y="6"/>
                    <a:pt x="866" y="9"/>
                  </a:cubicBezTo>
                  <a:cubicBezTo>
                    <a:pt x="864" y="11"/>
                    <a:pt x="863" y="14"/>
                    <a:pt x="861" y="18"/>
                  </a:cubicBezTo>
                  <a:cubicBezTo>
                    <a:pt x="860" y="21"/>
                    <a:pt x="859" y="25"/>
                    <a:pt x="859" y="28"/>
                  </a:cubicBezTo>
                  <a:cubicBezTo>
                    <a:pt x="859" y="36"/>
                    <a:pt x="862" y="43"/>
                    <a:pt x="867" y="48"/>
                  </a:cubicBezTo>
                  <a:cubicBezTo>
                    <a:pt x="872" y="53"/>
                    <a:pt x="879" y="55"/>
                    <a:pt x="887" y="55"/>
                  </a:cubicBezTo>
                  <a:cubicBezTo>
                    <a:pt x="896" y="55"/>
                    <a:pt x="903" y="52"/>
                    <a:pt x="908" y="47"/>
                  </a:cubicBezTo>
                  <a:cubicBezTo>
                    <a:pt x="913" y="41"/>
                    <a:pt x="915" y="34"/>
                    <a:pt x="915" y="26"/>
                  </a:cubicBezTo>
                  <a:cubicBezTo>
                    <a:pt x="915" y="18"/>
                    <a:pt x="913" y="12"/>
                    <a:pt x="908" y="7"/>
                  </a:cubicBezTo>
                  <a:cubicBezTo>
                    <a:pt x="903" y="2"/>
                    <a:pt x="896" y="0"/>
                    <a:pt x="888" y="0"/>
                  </a:cubicBezTo>
                  <a:cubicBezTo>
                    <a:pt x="884" y="0"/>
                    <a:pt x="880" y="1"/>
                    <a:pt x="876" y="2"/>
                  </a:cubicBezTo>
                  <a:close/>
                  <a:moveTo>
                    <a:pt x="898" y="8"/>
                  </a:moveTo>
                  <a:cubicBezTo>
                    <a:pt x="901" y="10"/>
                    <a:pt x="903" y="13"/>
                    <a:pt x="904" y="17"/>
                  </a:cubicBezTo>
                  <a:cubicBezTo>
                    <a:pt x="906" y="21"/>
                    <a:pt x="906" y="25"/>
                    <a:pt x="906" y="29"/>
                  </a:cubicBezTo>
                  <a:cubicBezTo>
                    <a:pt x="906" y="36"/>
                    <a:pt x="905" y="42"/>
                    <a:pt x="902" y="46"/>
                  </a:cubicBezTo>
                  <a:cubicBezTo>
                    <a:pt x="898" y="50"/>
                    <a:pt x="894" y="52"/>
                    <a:pt x="889" y="52"/>
                  </a:cubicBezTo>
                  <a:cubicBezTo>
                    <a:pt x="883" y="52"/>
                    <a:pt x="878" y="50"/>
                    <a:pt x="875" y="45"/>
                  </a:cubicBezTo>
                  <a:cubicBezTo>
                    <a:pt x="871" y="40"/>
                    <a:pt x="869" y="33"/>
                    <a:pt x="869" y="25"/>
                  </a:cubicBezTo>
                  <a:cubicBezTo>
                    <a:pt x="869" y="18"/>
                    <a:pt x="870" y="13"/>
                    <a:pt x="873" y="9"/>
                  </a:cubicBezTo>
                  <a:cubicBezTo>
                    <a:pt x="876" y="5"/>
                    <a:pt x="880" y="3"/>
                    <a:pt x="886" y="3"/>
                  </a:cubicBezTo>
                  <a:cubicBezTo>
                    <a:pt x="890" y="3"/>
                    <a:pt x="895" y="5"/>
                    <a:pt x="898" y="8"/>
                  </a:cubicBezTo>
                  <a:cubicBezTo>
                    <a:pt x="898" y="8"/>
                    <a:pt x="898" y="8"/>
                    <a:pt x="898" y="8"/>
                  </a:cubicBezTo>
                  <a:close/>
                  <a:moveTo>
                    <a:pt x="946" y="8"/>
                  </a:moveTo>
                  <a:cubicBezTo>
                    <a:pt x="946" y="7"/>
                    <a:pt x="946" y="6"/>
                    <a:pt x="947" y="5"/>
                  </a:cubicBezTo>
                  <a:cubicBezTo>
                    <a:pt x="947" y="5"/>
                    <a:pt x="948" y="4"/>
                    <a:pt x="950" y="4"/>
                  </a:cubicBezTo>
                  <a:cubicBezTo>
                    <a:pt x="951" y="4"/>
                    <a:pt x="951" y="4"/>
                    <a:pt x="951" y="4"/>
                  </a:cubicBezTo>
                  <a:cubicBezTo>
                    <a:pt x="957" y="4"/>
                    <a:pt x="957" y="4"/>
                    <a:pt x="957" y="4"/>
                  </a:cubicBezTo>
                  <a:cubicBezTo>
                    <a:pt x="962" y="4"/>
                    <a:pt x="966" y="6"/>
                    <a:pt x="967" y="9"/>
                  </a:cubicBezTo>
                  <a:cubicBezTo>
                    <a:pt x="967" y="10"/>
                    <a:pt x="967" y="10"/>
                    <a:pt x="967" y="11"/>
                  </a:cubicBezTo>
                  <a:cubicBezTo>
                    <a:pt x="967" y="12"/>
                    <a:pt x="967" y="12"/>
                    <a:pt x="967" y="12"/>
                  </a:cubicBezTo>
                  <a:cubicBezTo>
                    <a:pt x="967" y="13"/>
                    <a:pt x="967" y="13"/>
                    <a:pt x="968" y="13"/>
                  </a:cubicBezTo>
                  <a:cubicBezTo>
                    <a:pt x="969" y="13"/>
                    <a:pt x="969" y="12"/>
                    <a:pt x="969" y="10"/>
                  </a:cubicBezTo>
                  <a:cubicBezTo>
                    <a:pt x="969" y="10"/>
                    <a:pt x="969" y="9"/>
                    <a:pt x="969" y="8"/>
                  </a:cubicBezTo>
                  <a:cubicBezTo>
                    <a:pt x="969" y="5"/>
                    <a:pt x="969" y="5"/>
                    <a:pt x="969" y="5"/>
                  </a:cubicBezTo>
                  <a:cubicBezTo>
                    <a:pt x="969" y="5"/>
                    <a:pt x="969" y="4"/>
                    <a:pt x="969" y="3"/>
                  </a:cubicBezTo>
                  <a:cubicBezTo>
                    <a:pt x="968" y="1"/>
                    <a:pt x="968" y="1"/>
                    <a:pt x="967" y="1"/>
                  </a:cubicBezTo>
                  <a:cubicBezTo>
                    <a:pt x="967" y="1"/>
                    <a:pt x="966" y="1"/>
                    <a:pt x="964" y="1"/>
                  </a:cubicBezTo>
                  <a:cubicBezTo>
                    <a:pt x="961" y="1"/>
                    <a:pt x="957" y="1"/>
                    <a:pt x="954" y="1"/>
                  </a:cubicBezTo>
                  <a:cubicBezTo>
                    <a:pt x="944" y="1"/>
                    <a:pt x="944" y="1"/>
                    <a:pt x="944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935" y="1"/>
                    <a:pt x="933" y="1"/>
                    <a:pt x="932" y="1"/>
                  </a:cubicBezTo>
                  <a:cubicBezTo>
                    <a:pt x="931" y="1"/>
                    <a:pt x="930" y="1"/>
                    <a:pt x="930" y="1"/>
                  </a:cubicBezTo>
                  <a:cubicBezTo>
                    <a:pt x="929" y="1"/>
                    <a:pt x="929" y="1"/>
                    <a:pt x="929" y="2"/>
                  </a:cubicBezTo>
                  <a:cubicBezTo>
                    <a:pt x="929" y="3"/>
                    <a:pt x="929" y="3"/>
                    <a:pt x="930" y="3"/>
                  </a:cubicBezTo>
                  <a:cubicBezTo>
                    <a:pt x="932" y="3"/>
                    <a:pt x="934" y="4"/>
                    <a:pt x="935" y="5"/>
                  </a:cubicBezTo>
                  <a:cubicBezTo>
                    <a:pt x="936" y="6"/>
                    <a:pt x="937" y="8"/>
                    <a:pt x="937" y="11"/>
                  </a:cubicBezTo>
                  <a:cubicBezTo>
                    <a:pt x="937" y="43"/>
                    <a:pt x="937" y="43"/>
                    <a:pt x="937" y="43"/>
                  </a:cubicBezTo>
                  <a:cubicBezTo>
                    <a:pt x="937" y="46"/>
                    <a:pt x="937" y="49"/>
                    <a:pt x="936" y="50"/>
                  </a:cubicBezTo>
                  <a:cubicBezTo>
                    <a:pt x="936" y="51"/>
                    <a:pt x="935" y="52"/>
                    <a:pt x="933" y="53"/>
                  </a:cubicBezTo>
                  <a:cubicBezTo>
                    <a:pt x="932" y="53"/>
                    <a:pt x="932" y="53"/>
                    <a:pt x="932" y="54"/>
                  </a:cubicBezTo>
                  <a:cubicBezTo>
                    <a:pt x="932" y="54"/>
                    <a:pt x="932" y="55"/>
                    <a:pt x="933" y="55"/>
                  </a:cubicBezTo>
                  <a:cubicBezTo>
                    <a:pt x="934" y="55"/>
                    <a:pt x="935" y="55"/>
                    <a:pt x="937" y="54"/>
                  </a:cubicBezTo>
                  <a:cubicBezTo>
                    <a:pt x="938" y="54"/>
                    <a:pt x="940" y="54"/>
                    <a:pt x="942" y="54"/>
                  </a:cubicBezTo>
                  <a:cubicBezTo>
                    <a:pt x="946" y="54"/>
                    <a:pt x="946" y="54"/>
                    <a:pt x="946" y="54"/>
                  </a:cubicBezTo>
                  <a:cubicBezTo>
                    <a:pt x="949" y="54"/>
                    <a:pt x="951" y="54"/>
                    <a:pt x="952" y="54"/>
                  </a:cubicBezTo>
                  <a:cubicBezTo>
                    <a:pt x="953" y="54"/>
                    <a:pt x="954" y="54"/>
                    <a:pt x="954" y="54"/>
                  </a:cubicBezTo>
                  <a:cubicBezTo>
                    <a:pt x="955" y="54"/>
                    <a:pt x="955" y="54"/>
                    <a:pt x="955" y="53"/>
                  </a:cubicBezTo>
                  <a:cubicBezTo>
                    <a:pt x="955" y="53"/>
                    <a:pt x="955" y="52"/>
                    <a:pt x="954" y="52"/>
                  </a:cubicBezTo>
                  <a:cubicBezTo>
                    <a:pt x="951" y="52"/>
                    <a:pt x="949" y="51"/>
                    <a:pt x="948" y="50"/>
                  </a:cubicBezTo>
                  <a:cubicBezTo>
                    <a:pt x="947" y="48"/>
                    <a:pt x="946" y="45"/>
                    <a:pt x="946" y="42"/>
                  </a:cubicBezTo>
                  <a:cubicBezTo>
                    <a:pt x="946" y="37"/>
                    <a:pt x="946" y="37"/>
                    <a:pt x="946" y="37"/>
                  </a:cubicBezTo>
                  <a:cubicBezTo>
                    <a:pt x="946" y="34"/>
                    <a:pt x="946" y="34"/>
                    <a:pt x="946" y="34"/>
                  </a:cubicBezTo>
                  <a:cubicBezTo>
                    <a:pt x="946" y="31"/>
                    <a:pt x="946" y="29"/>
                    <a:pt x="947" y="28"/>
                  </a:cubicBezTo>
                  <a:cubicBezTo>
                    <a:pt x="947" y="28"/>
                    <a:pt x="950" y="28"/>
                    <a:pt x="953" y="28"/>
                  </a:cubicBezTo>
                  <a:cubicBezTo>
                    <a:pt x="957" y="28"/>
                    <a:pt x="959" y="28"/>
                    <a:pt x="960" y="29"/>
                  </a:cubicBezTo>
                  <a:cubicBezTo>
                    <a:pt x="961" y="30"/>
                    <a:pt x="962" y="32"/>
                    <a:pt x="962" y="34"/>
                  </a:cubicBezTo>
                  <a:cubicBezTo>
                    <a:pt x="963" y="35"/>
                    <a:pt x="963" y="35"/>
                    <a:pt x="963" y="35"/>
                  </a:cubicBezTo>
                  <a:cubicBezTo>
                    <a:pt x="964" y="35"/>
                    <a:pt x="964" y="35"/>
                    <a:pt x="964" y="35"/>
                  </a:cubicBezTo>
                  <a:cubicBezTo>
                    <a:pt x="964" y="34"/>
                    <a:pt x="964" y="34"/>
                    <a:pt x="964" y="33"/>
                  </a:cubicBezTo>
                  <a:cubicBezTo>
                    <a:pt x="964" y="26"/>
                    <a:pt x="964" y="26"/>
                    <a:pt x="964" y="26"/>
                  </a:cubicBezTo>
                  <a:cubicBezTo>
                    <a:pt x="964" y="24"/>
                    <a:pt x="964" y="22"/>
                    <a:pt x="964" y="20"/>
                  </a:cubicBezTo>
                  <a:cubicBezTo>
                    <a:pt x="964" y="20"/>
                    <a:pt x="964" y="19"/>
                    <a:pt x="964" y="19"/>
                  </a:cubicBezTo>
                  <a:cubicBezTo>
                    <a:pt x="964" y="19"/>
                    <a:pt x="964" y="18"/>
                    <a:pt x="964" y="18"/>
                  </a:cubicBezTo>
                  <a:cubicBezTo>
                    <a:pt x="964" y="17"/>
                    <a:pt x="963" y="17"/>
                    <a:pt x="962" y="17"/>
                  </a:cubicBezTo>
                  <a:cubicBezTo>
                    <a:pt x="962" y="17"/>
                    <a:pt x="962" y="17"/>
                    <a:pt x="962" y="18"/>
                  </a:cubicBezTo>
                  <a:cubicBezTo>
                    <a:pt x="961" y="20"/>
                    <a:pt x="960" y="22"/>
                    <a:pt x="959" y="23"/>
                  </a:cubicBezTo>
                  <a:cubicBezTo>
                    <a:pt x="958" y="24"/>
                    <a:pt x="956" y="24"/>
                    <a:pt x="954" y="24"/>
                  </a:cubicBezTo>
                  <a:cubicBezTo>
                    <a:pt x="950" y="24"/>
                    <a:pt x="950" y="24"/>
                    <a:pt x="950" y="24"/>
                  </a:cubicBezTo>
                  <a:cubicBezTo>
                    <a:pt x="949" y="24"/>
                    <a:pt x="949" y="24"/>
                    <a:pt x="949" y="24"/>
                  </a:cubicBezTo>
                  <a:cubicBezTo>
                    <a:pt x="948" y="24"/>
                    <a:pt x="947" y="24"/>
                    <a:pt x="946" y="23"/>
                  </a:cubicBezTo>
                  <a:cubicBezTo>
                    <a:pt x="946" y="23"/>
                    <a:pt x="946" y="22"/>
                    <a:pt x="946" y="20"/>
                  </a:cubicBezTo>
                  <a:cubicBezTo>
                    <a:pt x="946" y="8"/>
                    <a:pt x="946" y="8"/>
                    <a:pt x="946" y="8"/>
                  </a:cubicBezTo>
                  <a:close/>
                  <a:moveTo>
                    <a:pt x="259" y="242"/>
                  </a:moveTo>
                  <a:cubicBezTo>
                    <a:pt x="259" y="239"/>
                    <a:pt x="259" y="237"/>
                    <a:pt x="260" y="236"/>
                  </a:cubicBezTo>
                  <a:cubicBezTo>
                    <a:pt x="261" y="235"/>
                    <a:pt x="262" y="235"/>
                    <a:pt x="264" y="234"/>
                  </a:cubicBezTo>
                  <a:cubicBezTo>
                    <a:pt x="265" y="234"/>
                    <a:pt x="265" y="233"/>
                    <a:pt x="265" y="233"/>
                  </a:cubicBezTo>
                  <a:cubicBezTo>
                    <a:pt x="265" y="232"/>
                    <a:pt x="265" y="232"/>
                    <a:pt x="264" y="232"/>
                  </a:cubicBezTo>
                  <a:cubicBezTo>
                    <a:pt x="264" y="232"/>
                    <a:pt x="263" y="232"/>
                    <a:pt x="262" y="232"/>
                  </a:cubicBezTo>
                  <a:cubicBezTo>
                    <a:pt x="260" y="232"/>
                    <a:pt x="257" y="233"/>
                    <a:pt x="254" y="233"/>
                  </a:cubicBezTo>
                  <a:cubicBezTo>
                    <a:pt x="251" y="233"/>
                    <a:pt x="248" y="232"/>
                    <a:pt x="245" y="232"/>
                  </a:cubicBezTo>
                  <a:cubicBezTo>
                    <a:pt x="244" y="232"/>
                    <a:pt x="244" y="232"/>
                    <a:pt x="243" y="232"/>
                  </a:cubicBezTo>
                  <a:cubicBezTo>
                    <a:pt x="242" y="232"/>
                    <a:pt x="242" y="232"/>
                    <a:pt x="242" y="233"/>
                  </a:cubicBezTo>
                  <a:cubicBezTo>
                    <a:pt x="242" y="233"/>
                    <a:pt x="242" y="234"/>
                    <a:pt x="242" y="234"/>
                  </a:cubicBezTo>
                  <a:cubicBezTo>
                    <a:pt x="242" y="234"/>
                    <a:pt x="243" y="234"/>
                    <a:pt x="243" y="234"/>
                  </a:cubicBezTo>
                  <a:cubicBezTo>
                    <a:pt x="245" y="235"/>
                    <a:pt x="247" y="235"/>
                    <a:pt x="248" y="236"/>
                  </a:cubicBezTo>
                  <a:cubicBezTo>
                    <a:pt x="249" y="236"/>
                    <a:pt x="250" y="238"/>
                    <a:pt x="250" y="239"/>
                  </a:cubicBezTo>
                  <a:cubicBezTo>
                    <a:pt x="250" y="241"/>
                    <a:pt x="250" y="241"/>
                    <a:pt x="250" y="241"/>
                  </a:cubicBezTo>
                  <a:cubicBezTo>
                    <a:pt x="250" y="243"/>
                    <a:pt x="250" y="243"/>
                    <a:pt x="250" y="243"/>
                  </a:cubicBezTo>
                  <a:cubicBezTo>
                    <a:pt x="250" y="274"/>
                    <a:pt x="250" y="274"/>
                    <a:pt x="250" y="274"/>
                  </a:cubicBezTo>
                  <a:cubicBezTo>
                    <a:pt x="250" y="277"/>
                    <a:pt x="250" y="279"/>
                    <a:pt x="249" y="281"/>
                  </a:cubicBezTo>
                  <a:cubicBezTo>
                    <a:pt x="249" y="282"/>
                    <a:pt x="247" y="283"/>
                    <a:pt x="245" y="283"/>
                  </a:cubicBezTo>
                  <a:cubicBezTo>
                    <a:pt x="245" y="283"/>
                    <a:pt x="244" y="284"/>
                    <a:pt x="244" y="284"/>
                  </a:cubicBezTo>
                  <a:cubicBezTo>
                    <a:pt x="244" y="285"/>
                    <a:pt x="245" y="285"/>
                    <a:pt x="246" y="285"/>
                  </a:cubicBezTo>
                  <a:cubicBezTo>
                    <a:pt x="247" y="285"/>
                    <a:pt x="248" y="285"/>
                    <a:pt x="250" y="285"/>
                  </a:cubicBezTo>
                  <a:cubicBezTo>
                    <a:pt x="252" y="285"/>
                    <a:pt x="255" y="285"/>
                    <a:pt x="258" y="285"/>
                  </a:cubicBezTo>
                  <a:cubicBezTo>
                    <a:pt x="260" y="285"/>
                    <a:pt x="262" y="285"/>
                    <a:pt x="263" y="285"/>
                  </a:cubicBezTo>
                  <a:cubicBezTo>
                    <a:pt x="265" y="285"/>
                    <a:pt x="265" y="285"/>
                    <a:pt x="266" y="285"/>
                  </a:cubicBezTo>
                  <a:cubicBezTo>
                    <a:pt x="267" y="285"/>
                    <a:pt x="267" y="285"/>
                    <a:pt x="267" y="284"/>
                  </a:cubicBezTo>
                  <a:cubicBezTo>
                    <a:pt x="267" y="283"/>
                    <a:pt x="266" y="283"/>
                    <a:pt x="265" y="283"/>
                  </a:cubicBezTo>
                  <a:cubicBezTo>
                    <a:pt x="263" y="283"/>
                    <a:pt x="261" y="282"/>
                    <a:pt x="260" y="280"/>
                  </a:cubicBezTo>
                  <a:cubicBezTo>
                    <a:pt x="260" y="278"/>
                    <a:pt x="259" y="275"/>
                    <a:pt x="259" y="271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59" y="267"/>
                    <a:pt x="259" y="266"/>
                    <a:pt x="259" y="265"/>
                  </a:cubicBezTo>
                  <a:cubicBezTo>
                    <a:pt x="260" y="264"/>
                    <a:pt x="260" y="264"/>
                    <a:pt x="261" y="26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4" y="260"/>
                    <a:pt x="264" y="260"/>
                    <a:pt x="264" y="260"/>
                  </a:cubicBezTo>
                  <a:cubicBezTo>
                    <a:pt x="264" y="260"/>
                    <a:pt x="264" y="259"/>
                    <a:pt x="265" y="259"/>
                  </a:cubicBezTo>
                  <a:cubicBezTo>
                    <a:pt x="265" y="259"/>
                    <a:pt x="266" y="260"/>
                    <a:pt x="266" y="261"/>
                  </a:cubicBezTo>
                  <a:cubicBezTo>
                    <a:pt x="267" y="263"/>
                    <a:pt x="269" y="266"/>
                    <a:pt x="273" y="270"/>
                  </a:cubicBezTo>
                  <a:cubicBezTo>
                    <a:pt x="276" y="275"/>
                    <a:pt x="279" y="279"/>
                    <a:pt x="282" y="281"/>
                  </a:cubicBezTo>
                  <a:cubicBezTo>
                    <a:pt x="282" y="282"/>
                    <a:pt x="283" y="283"/>
                    <a:pt x="283" y="283"/>
                  </a:cubicBezTo>
                  <a:cubicBezTo>
                    <a:pt x="284" y="284"/>
                    <a:pt x="285" y="285"/>
                    <a:pt x="287" y="285"/>
                  </a:cubicBezTo>
                  <a:cubicBezTo>
                    <a:pt x="287" y="285"/>
                    <a:pt x="288" y="285"/>
                    <a:pt x="290" y="285"/>
                  </a:cubicBezTo>
                  <a:cubicBezTo>
                    <a:pt x="291" y="285"/>
                    <a:pt x="291" y="285"/>
                    <a:pt x="292" y="285"/>
                  </a:cubicBezTo>
                  <a:cubicBezTo>
                    <a:pt x="294" y="285"/>
                    <a:pt x="296" y="285"/>
                    <a:pt x="299" y="285"/>
                  </a:cubicBezTo>
                  <a:cubicBezTo>
                    <a:pt x="299" y="285"/>
                    <a:pt x="300" y="285"/>
                    <a:pt x="300" y="285"/>
                  </a:cubicBezTo>
                  <a:cubicBezTo>
                    <a:pt x="301" y="285"/>
                    <a:pt x="301" y="285"/>
                    <a:pt x="301" y="284"/>
                  </a:cubicBezTo>
                  <a:cubicBezTo>
                    <a:pt x="301" y="284"/>
                    <a:pt x="301" y="283"/>
                    <a:pt x="300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6" y="282"/>
                    <a:pt x="293" y="280"/>
                    <a:pt x="291" y="278"/>
                  </a:cubicBezTo>
                  <a:cubicBezTo>
                    <a:pt x="288" y="275"/>
                    <a:pt x="283" y="269"/>
                    <a:pt x="277" y="260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5"/>
                    <a:pt x="272" y="254"/>
                    <a:pt x="272" y="253"/>
                  </a:cubicBezTo>
                  <a:cubicBezTo>
                    <a:pt x="272" y="252"/>
                    <a:pt x="273" y="251"/>
                    <a:pt x="275" y="249"/>
                  </a:cubicBezTo>
                  <a:cubicBezTo>
                    <a:pt x="276" y="249"/>
                    <a:pt x="277" y="247"/>
                    <a:pt x="279" y="245"/>
                  </a:cubicBezTo>
                  <a:cubicBezTo>
                    <a:pt x="284" y="241"/>
                    <a:pt x="287" y="239"/>
                    <a:pt x="289" y="237"/>
                  </a:cubicBezTo>
                  <a:cubicBezTo>
                    <a:pt x="292" y="235"/>
                    <a:pt x="294" y="234"/>
                    <a:pt x="295" y="234"/>
                  </a:cubicBezTo>
                  <a:cubicBezTo>
                    <a:pt x="296" y="234"/>
                    <a:pt x="297" y="234"/>
                    <a:pt x="297" y="233"/>
                  </a:cubicBezTo>
                  <a:cubicBezTo>
                    <a:pt x="297" y="232"/>
                    <a:pt x="297" y="232"/>
                    <a:pt x="296" y="232"/>
                  </a:cubicBezTo>
                  <a:cubicBezTo>
                    <a:pt x="295" y="232"/>
                    <a:pt x="293" y="232"/>
                    <a:pt x="290" y="232"/>
                  </a:cubicBezTo>
                  <a:cubicBezTo>
                    <a:pt x="289" y="232"/>
                    <a:pt x="288" y="233"/>
                    <a:pt x="287" y="233"/>
                  </a:cubicBezTo>
                  <a:cubicBezTo>
                    <a:pt x="286" y="233"/>
                    <a:pt x="284" y="232"/>
                    <a:pt x="281" y="232"/>
                  </a:cubicBezTo>
                  <a:cubicBezTo>
                    <a:pt x="280" y="232"/>
                    <a:pt x="279" y="232"/>
                    <a:pt x="278" y="232"/>
                  </a:cubicBezTo>
                  <a:cubicBezTo>
                    <a:pt x="277" y="232"/>
                    <a:pt x="277" y="232"/>
                    <a:pt x="277" y="233"/>
                  </a:cubicBezTo>
                  <a:cubicBezTo>
                    <a:pt x="277" y="234"/>
                    <a:pt x="277" y="234"/>
                    <a:pt x="278" y="234"/>
                  </a:cubicBezTo>
                  <a:cubicBezTo>
                    <a:pt x="279" y="234"/>
                    <a:pt x="280" y="234"/>
                    <a:pt x="281" y="235"/>
                  </a:cubicBezTo>
                  <a:cubicBezTo>
                    <a:pt x="281" y="235"/>
                    <a:pt x="282" y="236"/>
                    <a:pt x="282" y="237"/>
                  </a:cubicBezTo>
                  <a:cubicBezTo>
                    <a:pt x="282" y="239"/>
                    <a:pt x="278" y="243"/>
                    <a:pt x="271" y="250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1" y="259"/>
                    <a:pt x="260" y="259"/>
                    <a:pt x="260" y="259"/>
                  </a:cubicBezTo>
                  <a:cubicBezTo>
                    <a:pt x="259" y="259"/>
                    <a:pt x="259" y="258"/>
                    <a:pt x="259" y="257"/>
                  </a:cubicBezTo>
                  <a:cubicBezTo>
                    <a:pt x="259" y="243"/>
                    <a:pt x="259" y="243"/>
                    <a:pt x="259" y="243"/>
                  </a:cubicBezTo>
                  <a:cubicBezTo>
                    <a:pt x="259" y="242"/>
                    <a:pt x="259" y="242"/>
                    <a:pt x="259" y="242"/>
                  </a:cubicBezTo>
                  <a:close/>
                  <a:moveTo>
                    <a:pt x="328" y="239"/>
                  </a:moveTo>
                  <a:cubicBezTo>
                    <a:pt x="325" y="235"/>
                    <a:pt x="325" y="235"/>
                    <a:pt x="325" y="235"/>
                  </a:cubicBezTo>
                  <a:cubicBezTo>
                    <a:pt x="324" y="234"/>
                    <a:pt x="323" y="233"/>
                    <a:pt x="322" y="232"/>
                  </a:cubicBezTo>
                  <a:cubicBezTo>
                    <a:pt x="322" y="232"/>
                    <a:pt x="321" y="232"/>
                    <a:pt x="321" y="232"/>
                  </a:cubicBezTo>
                  <a:cubicBezTo>
                    <a:pt x="320" y="232"/>
                    <a:pt x="319" y="232"/>
                    <a:pt x="318" y="232"/>
                  </a:cubicBezTo>
                  <a:cubicBezTo>
                    <a:pt x="316" y="232"/>
                    <a:pt x="314" y="232"/>
                    <a:pt x="312" y="232"/>
                  </a:cubicBezTo>
                  <a:cubicBezTo>
                    <a:pt x="310" y="232"/>
                    <a:pt x="310" y="232"/>
                    <a:pt x="310" y="232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07" y="232"/>
                    <a:pt x="306" y="233"/>
                    <a:pt x="306" y="233"/>
                  </a:cubicBezTo>
                  <a:cubicBezTo>
                    <a:pt x="306" y="234"/>
                    <a:pt x="307" y="234"/>
                    <a:pt x="308" y="234"/>
                  </a:cubicBezTo>
                  <a:cubicBezTo>
                    <a:pt x="313" y="235"/>
                    <a:pt x="316" y="239"/>
                    <a:pt x="316" y="247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6" y="276"/>
                    <a:pt x="316" y="278"/>
                    <a:pt x="315" y="280"/>
                  </a:cubicBezTo>
                  <a:cubicBezTo>
                    <a:pt x="314" y="282"/>
                    <a:pt x="313" y="283"/>
                    <a:pt x="311" y="283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1" y="285"/>
                  </a:cubicBezTo>
                  <a:cubicBezTo>
                    <a:pt x="311" y="285"/>
                    <a:pt x="312" y="285"/>
                    <a:pt x="313" y="285"/>
                  </a:cubicBezTo>
                  <a:cubicBezTo>
                    <a:pt x="315" y="285"/>
                    <a:pt x="317" y="285"/>
                    <a:pt x="320" y="285"/>
                  </a:cubicBezTo>
                  <a:cubicBezTo>
                    <a:pt x="322" y="285"/>
                    <a:pt x="325" y="285"/>
                    <a:pt x="327" y="285"/>
                  </a:cubicBezTo>
                  <a:cubicBezTo>
                    <a:pt x="327" y="285"/>
                    <a:pt x="328" y="285"/>
                    <a:pt x="328" y="285"/>
                  </a:cubicBezTo>
                  <a:cubicBezTo>
                    <a:pt x="329" y="285"/>
                    <a:pt x="329" y="285"/>
                    <a:pt x="329" y="284"/>
                  </a:cubicBezTo>
                  <a:cubicBezTo>
                    <a:pt x="329" y="284"/>
                    <a:pt x="329" y="283"/>
                    <a:pt x="328" y="283"/>
                  </a:cubicBezTo>
                  <a:cubicBezTo>
                    <a:pt x="324" y="283"/>
                    <a:pt x="322" y="281"/>
                    <a:pt x="321" y="278"/>
                  </a:cubicBezTo>
                  <a:cubicBezTo>
                    <a:pt x="320" y="275"/>
                    <a:pt x="320" y="270"/>
                    <a:pt x="320" y="262"/>
                  </a:cubicBezTo>
                  <a:cubicBezTo>
                    <a:pt x="320" y="247"/>
                    <a:pt x="320" y="247"/>
                    <a:pt x="320" y="247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5"/>
                    <a:pt x="320" y="244"/>
                    <a:pt x="320" y="244"/>
                  </a:cubicBezTo>
                  <a:cubicBezTo>
                    <a:pt x="321" y="244"/>
                    <a:pt x="321" y="245"/>
                    <a:pt x="322" y="245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57" y="285"/>
                    <a:pt x="358" y="285"/>
                    <a:pt x="358" y="285"/>
                  </a:cubicBezTo>
                  <a:cubicBezTo>
                    <a:pt x="359" y="285"/>
                    <a:pt x="359" y="285"/>
                    <a:pt x="359" y="284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6"/>
                    <a:pt x="359" y="276"/>
                    <a:pt x="359" y="276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9" y="269"/>
                    <a:pt x="359" y="269"/>
                    <a:pt x="359" y="269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60" y="243"/>
                    <a:pt x="360" y="243"/>
                    <a:pt x="360" y="243"/>
                  </a:cubicBezTo>
                  <a:cubicBezTo>
                    <a:pt x="360" y="237"/>
                    <a:pt x="361" y="234"/>
                    <a:pt x="365" y="234"/>
                  </a:cubicBezTo>
                  <a:cubicBezTo>
                    <a:pt x="366" y="234"/>
                    <a:pt x="366" y="233"/>
                    <a:pt x="366" y="233"/>
                  </a:cubicBezTo>
                  <a:cubicBezTo>
                    <a:pt x="366" y="232"/>
                    <a:pt x="366" y="232"/>
                    <a:pt x="365" y="232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0" y="232"/>
                    <a:pt x="357" y="232"/>
                    <a:pt x="355" y="232"/>
                  </a:cubicBezTo>
                  <a:cubicBezTo>
                    <a:pt x="354" y="232"/>
                    <a:pt x="353" y="232"/>
                    <a:pt x="352" y="232"/>
                  </a:cubicBezTo>
                  <a:cubicBezTo>
                    <a:pt x="350" y="232"/>
                    <a:pt x="348" y="232"/>
                    <a:pt x="347" y="232"/>
                  </a:cubicBezTo>
                  <a:cubicBezTo>
                    <a:pt x="347" y="232"/>
                    <a:pt x="346" y="232"/>
                    <a:pt x="346" y="233"/>
                  </a:cubicBezTo>
                  <a:cubicBezTo>
                    <a:pt x="346" y="233"/>
                    <a:pt x="347" y="234"/>
                    <a:pt x="347" y="234"/>
                  </a:cubicBezTo>
                  <a:cubicBezTo>
                    <a:pt x="351" y="234"/>
                    <a:pt x="353" y="235"/>
                    <a:pt x="355" y="237"/>
                  </a:cubicBezTo>
                  <a:cubicBezTo>
                    <a:pt x="356" y="239"/>
                    <a:pt x="356" y="244"/>
                    <a:pt x="356" y="250"/>
                  </a:cubicBezTo>
                  <a:cubicBezTo>
                    <a:pt x="356" y="255"/>
                    <a:pt x="356" y="260"/>
                    <a:pt x="356" y="266"/>
                  </a:cubicBezTo>
                  <a:cubicBezTo>
                    <a:pt x="356" y="267"/>
                    <a:pt x="356" y="268"/>
                    <a:pt x="355" y="268"/>
                  </a:cubicBezTo>
                  <a:cubicBezTo>
                    <a:pt x="355" y="268"/>
                    <a:pt x="353" y="267"/>
                    <a:pt x="352" y="265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0" y="241"/>
                    <a:pt x="329" y="240"/>
                    <a:pt x="328" y="239"/>
                  </a:cubicBezTo>
                  <a:cubicBezTo>
                    <a:pt x="328" y="239"/>
                    <a:pt x="328" y="239"/>
                    <a:pt x="328" y="239"/>
                  </a:cubicBezTo>
                  <a:close/>
                  <a:moveTo>
                    <a:pt x="391" y="233"/>
                  </a:moveTo>
                  <a:cubicBezTo>
                    <a:pt x="387" y="235"/>
                    <a:pt x="384" y="237"/>
                    <a:pt x="381" y="240"/>
                  </a:cubicBezTo>
                  <a:cubicBezTo>
                    <a:pt x="379" y="242"/>
                    <a:pt x="378" y="245"/>
                    <a:pt x="376" y="249"/>
                  </a:cubicBezTo>
                  <a:cubicBezTo>
                    <a:pt x="375" y="252"/>
                    <a:pt x="374" y="256"/>
                    <a:pt x="374" y="259"/>
                  </a:cubicBezTo>
                  <a:cubicBezTo>
                    <a:pt x="374" y="267"/>
                    <a:pt x="377" y="274"/>
                    <a:pt x="382" y="279"/>
                  </a:cubicBezTo>
                  <a:cubicBezTo>
                    <a:pt x="387" y="284"/>
                    <a:pt x="394" y="286"/>
                    <a:pt x="402" y="286"/>
                  </a:cubicBezTo>
                  <a:cubicBezTo>
                    <a:pt x="411" y="286"/>
                    <a:pt x="418" y="283"/>
                    <a:pt x="423" y="278"/>
                  </a:cubicBezTo>
                  <a:cubicBezTo>
                    <a:pt x="428" y="272"/>
                    <a:pt x="430" y="265"/>
                    <a:pt x="430" y="256"/>
                  </a:cubicBezTo>
                  <a:cubicBezTo>
                    <a:pt x="430" y="249"/>
                    <a:pt x="428" y="243"/>
                    <a:pt x="423" y="238"/>
                  </a:cubicBezTo>
                  <a:cubicBezTo>
                    <a:pt x="418" y="233"/>
                    <a:pt x="411" y="231"/>
                    <a:pt x="403" y="231"/>
                  </a:cubicBezTo>
                  <a:cubicBezTo>
                    <a:pt x="399" y="231"/>
                    <a:pt x="395" y="232"/>
                    <a:pt x="391" y="233"/>
                  </a:cubicBezTo>
                  <a:close/>
                  <a:moveTo>
                    <a:pt x="413" y="239"/>
                  </a:moveTo>
                  <a:cubicBezTo>
                    <a:pt x="416" y="241"/>
                    <a:pt x="418" y="244"/>
                    <a:pt x="419" y="248"/>
                  </a:cubicBezTo>
                  <a:cubicBezTo>
                    <a:pt x="420" y="252"/>
                    <a:pt x="421" y="256"/>
                    <a:pt x="421" y="260"/>
                  </a:cubicBezTo>
                  <a:cubicBezTo>
                    <a:pt x="421" y="267"/>
                    <a:pt x="420" y="273"/>
                    <a:pt x="416" y="277"/>
                  </a:cubicBezTo>
                  <a:cubicBezTo>
                    <a:pt x="413" y="281"/>
                    <a:pt x="409" y="283"/>
                    <a:pt x="404" y="283"/>
                  </a:cubicBezTo>
                  <a:cubicBezTo>
                    <a:pt x="398" y="283"/>
                    <a:pt x="393" y="281"/>
                    <a:pt x="389" y="275"/>
                  </a:cubicBezTo>
                  <a:cubicBezTo>
                    <a:pt x="386" y="270"/>
                    <a:pt x="384" y="264"/>
                    <a:pt x="384" y="256"/>
                  </a:cubicBezTo>
                  <a:cubicBezTo>
                    <a:pt x="384" y="249"/>
                    <a:pt x="385" y="244"/>
                    <a:pt x="388" y="240"/>
                  </a:cubicBezTo>
                  <a:cubicBezTo>
                    <a:pt x="391" y="236"/>
                    <a:pt x="395" y="234"/>
                    <a:pt x="400" y="234"/>
                  </a:cubicBezTo>
                  <a:cubicBezTo>
                    <a:pt x="405" y="234"/>
                    <a:pt x="410" y="236"/>
                    <a:pt x="413" y="239"/>
                  </a:cubicBezTo>
                  <a:cubicBezTo>
                    <a:pt x="413" y="239"/>
                    <a:pt x="413" y="239"/>
                    <a:pt x="413" y="239"/>
                  </a:cubicBezTo>
                  <a:close/>
                  <a:moveTo>
                    <a:pt x="470" y="233"/>
                  </a:moveTo>
                  <a:cubicBezTo>
                    <a:pt x="470" y="234"/>
                    <a:pt x="471" y="234"/>
                    <a:pt x="472" y="234"/>
                  </a:cubicBezTo>
                  <a:cubicBezTo>
                    <a:pt x="473" y="234"/>
                    <a:pt x="473" y="234"/>
                    <a:pt x="473" y="234"/>
                  </a:cubicBezTo>
                  <a:cubicBezTo>
                    <a:pt x="476" y="235"/>
                    <a:pt x="477" y="236"/>
                    <a:pt x="477" y="237"/>
                  </a:cubicBezTo>
                  <a:cubicBezTo>
                    <a:pt x="477" y="238"/>
                    <a:pt x="476" y="239"/>
                    <a:pt x="476" y="240"/>
                  </a:cubicBezTo>
                  <a:cubicBezTo>
                    <a:pt x="475" y="241"/>
                    <a:pt x="474" y="243"/>
                    <a:pt x="472" y="245"/>
                  </a:cubicBezTo>
                  <a:cubicBezTo>
                    <a:pt x="468" y="250"/>
                    <a:pt x="468" y="250"/>
                    <a:pt x="468" y="250"/>
                  </a:cubicBezTo>
                  <a:cubicBezTo>
                    <a:pt x="466" y="252"/>
                    <a:pt x="466" y="252"/>
                    <a:pt x="466" y="252"/>
                  </a:cubicBezTo>
                  <a:cubicBezTo>
                    <a:pt x="466" y="252"/>
                    <a:pt x="465" y="253"/>
                    <a:pt x="465" y="253"/>
                  </a:cubicBezTo>
                  <a:cubicBezTo>
                    <a:pt x="465" y="253"/>
                    <a:pt x="464" y="252"/>
                    <a:pt x="463" y="251"/>
                  </a:cubicBezTo>
                  <a:cubicBezTo>
                    <a:pt x="460" y="247"/>
                    <a:pt x="460" y="247"/>
                    <a:pt x="460" y="247"/>
                  </a:cubicBezTo>
                  <a:cubicBezTo>
                    <a:pt x="458" y="243"/>
                    <a:pt x="458" y="243"/>
                    <a:pt x="458" y="243"/>
                  </a:cubicBezTo>
                  <a:cubicBezTo>
                    <a:pt x="456" y="240"/>
                    <a:pt x="455" y="238"/>
                    <a:pt x="455" y="237"/>
                  </a:cubicBezTo>
                  <a:cubicBezTo>
                    <a:pt x="455" y="236"/>
                    <a:pt x="455" y="235"/>
                    <a:pt x="456" y="235"/>
                  </a:cubicBezTo>
                  <a:cubicBezTo>
                    <a:pt x="456" y="234"/>
                    <a:pt x="457" y="234"/>
                    <a:pt x="458" y="234"/>
                  </a:cubicBezTo>
                  <a:cubicBezTo>
                    <a:pt x="459" y="234"/>
                    <a:pt x="459" y="233"/>
                    <a:pt x="459" y="233"/>
                  </a:cubicBezTo>
                  <a:cubicBezTo>
                    <a:pt x="459" y="232"/>
                    <a:pt x="459" y="232"/>
                    <a:pt x="458" y="232"/>
                  </a:cubicBezTo>
                  <a:cubicBezTo>
                    <a:pt x="458" y="232"/>
                    <a:pt x="457" y="232"/>
                    <a:pt x="456" y="232"/>
                  </a:cubicBezTo>
                  <a:cubicBezTo>
                    <a:pt x="452" y="232"/>
                    <a:pt x="452" y="232"/>
                    <a:pt x="452" y="232"/>
                  </a:cubicBezTo>
                  <a:cubicBezTo>
                    <a:pt x="451" y="232"/>
                    <a:pt x="449" y="232"/>
                    <a:pt x="447" y="232"/>
                  </a:cubicBezTo>
                  <a:cubicBezTo>
                    <a:pt x="445" y="232"/>
                    <a:pt x="442" y="232"/>
                    <a:pt x="438" y="232"/>
                  </a:cubicBezTo>
                  <a:cubicBezTo>
                    <a:pt x="437" y="232"/>
                    <a:pt x="436" y="232"/>
                    <a:pt x="436" y="232"/>
                  </a:cubicBezTo>
                  <a:cubicBezTo>
                    <a:pt x="435" y="232"/>
                    <a:pt x="434" y="232"/>
                    <a:pt x="434" y="233"/>
                  </a:cubicBezTo>
                  <a:cubicBezTo>
                    <a:pt x="434" y="234"/>
                    <a:pt x="435" y="234"/>
                    <a:pt x="436" y="234"/>
                  </a:cubicBezTo>
                  <a:cubicBezTo>
                    <a:pt x="438" y="235"/>
                    <a:pt x="440" y="236"/>
                    <a:pt x="442" y="237"/>
                  </a:cubicBezTo>
                  <a:cubicBezTo>
                    <a:pt x="443" y="239"/>
                    <a:pt x="446" y="243"/>
                    <a:pt x="451" y="249"/>
                  </a:cubicBezTo>
                  <a:cubicBezTo>
                    <a:pt x="453" y="252"/>
                    <a:pt x="454" y="254"/>
                    <a:pt x="456" y="256"/>
                  </a:cubicBezTo>
                  <a:cubicBezTo>
                    <a:pt x="458" y="258"/>
                    <a:pt x="458" y="260"/>
                    <a:pt x="458" y="260"/>
                  </a:cubicBezTo>
                  <a:cubicBezTo>
                    <a:pt x="458" y="261"/>
                    <a:pt x="458" y="262"/>
                    <a:pt x="456" y="264"/>
                  </a:cubicBezTo>
                  <a:cubicBezTo>
                    <a:pt x="454" y="265"/>
                    <a:pt x="452" y="268"/>
                    <a:pt x="449" y="271"/>
                  </a:cubicBezTo>
                  <a:cubicBezTo>
                    <a:pt x="446" y="275"/>
                    <a:pt x="443" y="278"/>
                    <a:pt x="441" y="280"/>
                  </a:cubicBezTo>
                  <a:cubicBezTo>
                    <a:pt x="439" y="282"/>
                    <a:pt x="437" y="283"/>
                    <a:pt x="435" y="283"/>
                  </a:cubicBezTo>
                  <a:cubicBezTo>
                    <a:pt x="435" y="283"/>
                    <a:pt x="434" y="284"/>
                    <a:pt x="434" y="284"/>
                  </a:cubicBezTo>
                  <a:cubicBezTo>
                    <a:pt x="434" y="284"/>
                    <a:pt x="434" y="285"/>
                    <a:pt x="435" y="285"/>
                  </a:cubicBezTo>
                  <a:cubicBezTo>
                    <a:pt x="436" y="285"/>
                    <a:pt x="436" y="285"/>
                    <a:pt x="436" y="285"/>
                  </a:cubicBezTo>
                  <a:cubicBezTo>
                    <a:pt x="437" y="285"/>
                    <a:pt x="437" y="285"/>
                    <a:pt x="437" y="285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5"/>
                    <a:pt x="443" y="285"/>
                    <a:pt x="444" y="285"/>
                  </a:cubicBezTo>
                  <a:cubicBezTo>
                    <a:pt x="447" y="285"/>
                    <a:pt x="451" y="285"/>
                    <a:pt x="454" y="285"/>
                  </a:cubicBezTo>
                  <a:cubicBezTo>
                    <a:pt x="454" y="285"/>
                    <a:pt x="455" y="285"/>
                    <a:pt x="455" y="285"/>
                  </a:cubicBezTo>
                  <a:cubicBezTo>
                    <a:pt x="456" y="285"/>
                    <a:pt x="456" y="285"/>
                    <a:pt x="456" y="284"/>
                  </a:cubicBezTo>
                  <a:cubicBezTo>
                    <a:pt x="456" y="284"/>
                    <a:pt x="456" y="283"/>
                    <a:pt x="455" y="283"/>
                  </a:cubicBezTo>
                  <a:cubicBezTo>
                    <a:pt x="451" y="283"/>
                    <a:pt x="449" y="282"/>
                    <a:pt x="449" y="280"/>
                  </a:cubicBezTo>
                  <a:cubicBezTo>
                    <a:pt x="449" y="278"/>
                    <a:pt x="452" y="273"/>
                    <a:pt x="458" y="267"/>
                  </a:cubicBezTo>
                  <a:cubicBezTo>
                    <a:pt x="458" y="266"/>
                    <a:pt x="459" y="265"/>
                    <a:pt x="460" y="264"/>
                  </a:cubicBezTo>
                  <a:cubicBezTo>
                    <a:pt x="460" y="263"/>
                    <a:pt x="461" y="263"/>
                    <a:pt x="461" y="263"/>
                  </a:cubicBezTo>
                  <a:cubicBezTo>
                    <a:pt x="461" y="263"/>
                    <a:pt x="461" y="263"/>
                    <a:pt x="462" y="264"/>
                  </a:cubicBezTo>
                  <a:cubicBezTo>
                    <a:pt x="464" y="266"/>
                    <a:pt x="464" y="266"/>
                    <a:pt x="464" y="266"/>
                  </a:cubicBezTo>
                  <a:cubicBezTo>
                    <a:pt x="467" y="271"/>
                    <a:pt x="469" y="274"/>
                    <a:pt x="470" y="276"/>
                  </a:cubicBezTo>
                  <a:cubicBezTo>
                    <a:pt x="472" y="278"/>
                    <a:pt x="472" y="279"/>
                    <a:pt x="472" y="280"/>
                  </a:cubicBezTo>
                  <a:cubicBezTo>
                    <a:pt x="472" y="282"/>
                    <a:pt x="471" y="283"/>
                    <a:pt x="469" y="283"/>
                  </a:cubicBezTo>
                  <a:cubicBezTo>
                    <a:pt x="468" y="283"/>
                    <a:pt x="468" y="283"/>
                    <a:pt x="468" y="284"/>
                  </a:cubicBezTo>
                  <a:cubicBezTo>
                    <a:pt x="468" y="285"/>
                    <a:pt x="468" y="285"/>
                    <a:pt x="469" y="285"/>
                  </a:cubicBezTo>
                  <a:cubicBezTo>
                    <a:pt x="470" y="285"/>
                    <a:pt x="471" y="285"/>
                    <a:pt x="472" y="285"/>
                  </a:cubicBezTo>
                  <a:cubicBezTo>
                    <a:pt x="476" y="285"/>
                    <a:pt x="476" y="285"/>
                    <a:pt x="476" y="285"/>
                  </a:cubicBezTo>
                  <a:cubicBezTo>
                    <a:pt x="478" y="285"/>
                    <a:pt x="479" y="285"/>
                    <a:pt x="480" y="285"/>
                  </a:cubicBezTo>
                  <a:cubicBezTo>
                    <a:pt x="482" y="285"/>
                    <a:pt x="484" y="285"/>
                    <a:pt x="486" y="285"/>
                  </a:cubicBezTo>
                  <a:cubicBezTo>
                    <a:pt x="491" y="285"/>
                    <a:pt x="491" y="285"/>
                    <a:pt x="491" y="285"/>
                  </a:cubicBezTo>
                  <a:cubicBezTo>
                    <a:pt x="492" y="285"/>
                    <a:pt x="492" y="285"/>
                    <a:pt x="493" y="285"/>
                  </a:cubicBezTo>
                  <a:cubicBezTo>
                    <a:pt x="493" y="285"/>
                    <a:pt x="494" y="285"/>
                    <a:pt x="494" y="284"/>
                  </a:cubicBezTo>
                  <a:cubicBezTo>
                    <a:pt x="494" y="284"/>
                    <a:pt x="493" y="283"/>
                    <a:pt x="493" y="283"/>
                  </a:cubicBezTo>
                  <a:cubicBezTo>
                    <a:pt x="490" y="283"/>
                    <a:pt x="487" y="282"/>
                    <a:pt x="485" y="280"/>
                  </a:cubicBezTo>
                  <a:cubicBezTo>
                    <a:pt x="483" y="277"/>
                    <a:pt x="479" y="272"/>
                    <a:pt x="475" y="266"/>
                  </a:cubicBezTo>
                  <a:cubicBezTo>
                    <a:pt x="472" y="263"/>
                    <a:pt x="470" y="260"/>
                    <a:pt x="470" y="259"/>
                  </a:cubicBezTo>
                  <a:cubicBezTo>
                    <a:pt x="468" y="257"/>
                    <a:pt x="467" y="256"/>
                    <a:pt x="467" y="256"/>
                  </a:cubicBezTo>
                  <a:cubicBezTo>
                    <a:pt x="467" y="255"/>
                    <a:pt x="468" y="254"/>
                    <a:pt x="469" y="253"/>
                  </a:cubicBezTo>
                  <a:cubicBezTo>
                    <a:pt x="469" y="253"/>
                    <a:pt x="471" y="251"/>
                    <a:pt x="474" y="247"/>
                  </a:cubicBezTo>
                  <a:cubicBezTo>
                    <a:pt x="478" y="242"/>
                    <a:pt x="482" y="238"/>
                    <a:pt x="485" y="236"/>
                  </a:cubicBezTo>
                  <a:cubicBezTo>
                    <a:pt x="486" y="235"/>
                    <a:pt x="488" y="234"/>
                    <a:pt x="490" y="234"/>
                  </a:cubicBezTo>
                  <a:cubicBezTo>
                    <a:pt x="491" y="234"/>
                    <a:pt x="492" y="233"/>
                    <a:pt x="492" y="233"/>
                  </a:cubicBezTo>
                  <a:cubicBezTo>
                    <a:pt x="492" y="232"/>
                    <a:pt x="491" y="232"/>
                    <a:pt x="491" y="232"/>
                  </a:cubicBezTo>
                  <a:cubicBezTo>
                    <a:pt x="490" y="232"/>
                    <a:pt x="489" y="232"/>
                    <a:pt x="488" y="232"/>
                  </a:cubicBezTo>
                  <a:cubicBezTo>
                    <a:pt x="483" y="232"/>
                    <a:pt x="483" y="232"/>
                    <a:pt x="483" y="232"/>
                  </a:cubicBezTo>
                  <a:cubicBezTo>
                    <a:pt x="482" y="232"/>
                    <a:pt x="481" y="232"/>
                    <a:pt x="480" y="232"/>
                  </a:cubicBezTo>
                  <a:cubicBezTo>
                    <a:pt x="478" y="232"/>
                    <a:pt x="476" y="232"/>
                    <a:pt x="473" y="232"/>
                  </a:cubicBezTo>
                  <a:cubicBezTo>
                    <a:pt x="472" y="232"/>
                    <a:pt x="472" y="232"/>
                    <a:pt x="472" y="232"/>
                  </a:cubicBezTo>
                  <a:cubicBezTo>
                    <a:pt x="471" y="232"/>
                    <a:pt x="470" y="232"/>
                    <a:pt x="470" y="233"/>
                  </a:cubicBezTo>
                  <a:cubicBezTo>
                    <a:pt x="470" y="233"/>
                    <a:pt x="470" y="233"/>
                    <a:pt x="470" y="233"/>
                  </a:cubicBezTo>
                  <a:close/>
                  <a:moveTo>
                    <a:pt x="517" y="237"/>
                  </a:moveTo>
                  <a:cubicBezTo>
                    <a:pt x="517" y="235"/>
                    <a:pt x="518" y="234"/>
                    <a:pt x="520" y="234"/>
                  </a:cubicBezTo>
                  <a:cubicBezTo>
                    <a:pt x="521" y="234"/>
                    <a:pt x="522" y="233"/>
                    <a:pt x="522" y="233"/>
                  </a:cubicBezTo>
                  <a:cubicBezTo>
                    <a:pt x="522" y="232"/>
                    <a:pt x="521" y="232"/>
                    <a:pt x="521" y="232"/>
                  </a:cubicBezTo>
                  <a:cubicBezTo>
                    <a:pt x="520" y="232"/>
                    <a:pt x="519" y="232"/>
                    <a:pt x="517" y="232"/>
                  </a:cubicBezTo>
                  <a:cubicBezTo>
                    <a:pt x="513" y="232"/>
                    <a:pt x="513" y="232"/>
                    <a:pt x="513" y="232"/>
                  </a:cubicBezTo>
                  <a:cubicBezTo>
                    <a:pt x="507" y="232"/>
                    <a:pt x="507" y="232"/>
                    <a:pt x="507" y="232"/>
                  </a:cubicBezTo>
                  <a:cubicBezTo>
                    <a:pt x="505" y="232"/>
                    <a:pt x="503" y="232"/>
                    <a:pt x="502" y="232"/>
                  </a:cubicBezTo>
                  <a:cubicBezTo>
                    <a:pt x="502" y="232"/>
                    <a:pt x="501" y="232"/>
                    <a:pt x="501" y="232"/>
                  </a:cubicBezTo>
                  <a:cubicBezTo>
                    <a:pt x="500" y="232"/>
                    <a:pt x="500" y="232"/>
                    <a:pt x="500" y="233"/>
                  </a:cubicBezTo>
                  <a:cubicBezTo>
                    <a:pt x="500" y="233"/>
                    <a:pt x="500" y="234"/>
                    <a:pt x="501" y="234"/>
                  </a:cubicBezTo>
                  <a:cubicBezTo>
                    <a:pt x="503" y="234"/>
                    <a:pt x="505" y="235"/>
                    <a:pt x="506" y="237"/>
                  </a:cubicBezTo>
                  <a:cubicBezTo>
                    <a:pt x="507" y="238"/>
                    <a:pt x="508" y="241"/>
                    <a:pt x="510" y="246"/>
                  </a:cubicBezTo>
                  <a:cubicBezTo>
                    <a:pt x="511" y="250"/>
                    <a:pt x="513" y="255"/>
                    <a:pt x="516" y="260"/>
                  </a:cubicBezTo>
                  <a:cubicBezTo>
                    <a:pt x="525" y="281"/>
                    <a:pt x="525" y="281"/>
                    <a:pt x="525" y="281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527" y="285"/>
                    <a:pt x="527" y="285"/>
                    <a:pt x="527" y="285"/>
                  </a:cubicBezTo>
                  <a:cubicBezTo>
                    <a:pt x="527" y="286"/>
                    <a:pt x="527" y="286"/>
                    <a:pt x="528" y="286"/>
                  </a:cubicBezTo>
                  <a:cubicBezTo>
                    <a:pt x="529" y="286"/>
                    <a:pt x="529" y="285"/>
                    <a:pt x="530" y="284"/>
                  </a:cubicBezTo>
                  <a:cubicBezTo>
                    <a:pt x="530" y="284"/>
                    <a:pt x="531" y="282"/>
                    <a:pt x="532" y="279"/>
                  </a:cubicBezTo>
                  <a:cubicBezTo>
                    <a:pt x="532" y="279"/>
                    <a:pt x="533" y="276"/>
                    <a:pt x="536" y="272"/>
                  </a:cubicBezTo>
                  <a:cubicBezTo>
                    <a:pt x="542" y="257"/>
                    <a:pt x="542" y="257"/>
                    <a:pt x="542" y="257"/>
                  </a:cubicBezTo>
                  <a:cubicBezTo>
                    <a:pt x="548" y="244"/>
                    <a:pt x="548" y="244"/>
                    <a:pt x="548" y="244"/>
                  </a:cubicBezTo>
                  <a:cubicBezTo>
                    <a:pt x="550" y="240"/>
                    <a:pt x="551" y="237"/>
                    <a:pt x="552" y="236"/>
                  </a:cubicBezTo>
                  <a:cubicBezTo>
                    <a:pt x="553" y="235"/>
                    <a:pt x="554" y="234"/>
                    <a:pt x="556" y="234"/>
                  </a:cubicBezTo>
                  <a:cubicBezTo>
                    <a:pt x="556" y="233"/>
                    <a:pt x="557" y="233"/>
                    <a:pt x="557" y="233"/>
                  </a:cubicBezTo>
                  <a:cubicBezTo>
                    <a:pt x="557" y="232"/>
                    <a:pt x="557" y="232"/>
                    <a:pt x="556" y="232"/>
                  </a:cubicBezTo>
                  <a:cubicBezTo>
                    <a:pt x="556" y="232"/>
                    <a:pt x="555" y="232"/>
                    <a:pt x="555" y="232"/>
                  </a:cubicBezTo>
                  <a:cubicBezTo>
                    <a:pt x="553" y="232"/>
                    <a:pt x="551" y="232"/>
                    <a:pt x="548" y="232"/>
                  </a:cubicBezTo>
                  <a:cubicBezTo>
                    <a:pt x="548" y="232"/>
                    <a:pt x="546" y="232"/>
                    <a:pt x="545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39" y="232"/>
                    <a:pt x="539" y="232"/>
                    <a:pt x="538" y="232"/>
                  </a:cubicBezTo>
                  <a:cubicBezTo>
                    <a:pt x="538" y="232"/>
                    <a:pt x="537" y="232"/>
                    <a:pt x="537" y="233"/>
                  </a:cubicBezTo>
                  <a:cubicBezTo>
                    <a:pt x="537" y="233"/>
                    <a:pt x="538" y="234"/>
                    <a:pt x="539" y="234"/>
                  </a:cubicBezTo>
                  <a:cubicBezTo>
                    <a:pt x="541" y="234"/>
                    <a:pt x="542" y="235"/>
                    <a:pt x="543" y="236"/>
                  </a:cubicBezTo>
                  <a:cubicBezTo>
                    <a:pt x="545" y="237"/>
                    <a:pt x="545" y="238"/>
                    <a:pt x="545" y="240"/>
                  </a:cubicBezTo>
                  <a:cubicBezTo>
                    <a:pt x="545" y="242"/>
                    <a:pt x="544" y="247"/>
                    <a:pt x="541" y="253"/>
                  </a:cubicBezTo>
                  <a:cubicBezTo>
                    <a:pt x="532" y="273"/>
                    <a:pt x="532" y="273"/>
                    <a:pt x="532" y="273"/>
                  </a:cubicBezTo>
                  <a:cubicBezTo>
                    <a:pt x="532" y="273"/>
                    <a:pt x="531" y="274"/>
                    <a:pt x="531" y="274"/>
                  </a:cubicBezTo>
                  <a:cubicBezTo>
                    <a:pt x="531" y="274"/>
                    <a:pt x="531" y="273"/>
                    <a:pt x="530" y="272"/>
                  </a:cubicBezTo>
                  <a:cubicBezTo>
                    <a:pt x="522" y="251"/>
                    <a:pt x="522" y="251"/>
                    <a:pt x="522" y="251"/>
                  </a:cubicBezTo>
                  <a:cubicBezTo>
                    <a:pt x="519" y="244"/>
                    <a:pt x="517" y="240"/>
                    <a:pt x="517" y="237"/>
                  </a:cubicBezTo>
                  <a:cubicBezTo>
                    <a:pt x="517" y="237"/>
                    <a:pt x="517" y="237"/>
                    <a:pt x="517" y="237"/>
                  </a:cubicBezTo>
                  <a:close/>
                  <a:moveTo>
                    <a:pt x="583" y="240"/>
                  </a:moveTo>
                  <a:cubicBezTo>
                    <a:pt x="583" y="238"/>
                    <a:pt x="583" y="236"/>
                    <a:pt x="583" y="236"/>
                  </a:cubicBezTo>
                  <a:cubicBezTo>
                    <a:pt x="584" y="235"/>
                    <a:pt x="585" y="234"/>
                    <a:pt x="587" y="234"/>
                  </a:cubicBezTo>
                  <a:cubicBezTo>
                    <a:pt x="587" y="234"/>
                    <a:pt x="588" y="234"/>
                    <a:pt x="588" y="234"/>
                  </a:cubicBezTo>
                  <a:cubicBezTo>
                    <a:pt x="588" y="234"/>
                    <a:pt x="588" y="233"/>
                    <a:pt x="588" y="233"/>
                  </a:cubicBezTo>
                  <a:cubicBezTo>
                    <a:pt x="588" y="232"/>
                    <a:pt x="588" y="232"/>
                    <a:pt x="587" y="232"/>
                  </a:cubicBezTo>
                  <a:cubicBezTo>
                    <a:pt x="585" y="232"/>
                    <a:pt x="583" y="232"/>
                    <a:pt x="581" y="232"/>
                  </a:cubicBezTo>
                  <a:cubicBezTo>
                    <a:pt x="578" y="232"/>
                    <a:pt x="578" y="232"/>
                    <a:pt x="578" y="232"/>
                  </a:cubicBezTo>
                  <a:cubicBezTo>
                    <a:pt x="576" y="233"/>
                    <a:pt x="574" y="233"/>
                    <a:pt x="572" y="233"/>
                  </a:cubicBezTo>
                  <a:cubicBezTo>
                    <a:pt x="570" y="233"/>
                    <a:pt x="569" y="232"/>
                    <a:pt x="568" y="232"/>
                  </a:cubicBezTo>
                  <a:cubicBezTo>
                    <a:pt x="567" y="232"/>
                    <a:pt x="566" y="232"/>
                    <a:pt x="566" y="232"/>
                  </a:cubicBezTo>
                  <a:cubicBezTo>
                    <a:pt x="565" y="232"/>
                    <a:pt x="565" y="232"/>
                    <a:pt x="565" y="233"/>
                  </a:cubicBezTo>
                  <a:cubicBezTo>
                    <a:pt x="565" y="234"/>
                    <a:pt x="565" y="234"/>
                    <a:pt x="565" y="234"/>
                  </a:cubicBezTo>
                  <a:cubicBezTo>
                    <a:pt x="566" y="234"/>
                    <a:pt x="567" y="234"/>
                    <a:pt x="568" y="235"/>
                  </a:cubicBezTo>
                  <a:cubicBezTo>
                    <a:pt x="570" y="235"/>
                    <a:pt x="572" y="236"/>
                    <a:pt x="572" y="237"/>
                  </a:cubicBezTo>
                  <a:cubicBezTo>
                    <a:pt x="573" y="238"/>
                    <a:pt x="574" y="239"/>
                    <a:pt x="574" y="242"/>
                  </a:cubicBezTo>
                  <a:cubicBezTo>
                    <a:pt x="574" y="273"/>
                    <a:pt x="574" y="273"/>
                    <a:pt x="574" y="273"/>
                  </a:cubicBezTo>
                  <a:cubicBezTo>
                    <a:pt x="574" y="276"/>
                    <a:pt x="574" y="276"/>
                    <a:pt x="574" y="276"/>
                  </a:cubicBezTo>
                  <a:cubicBezTo>
                    <a:pt x="574" y="278"/>
                    <a:pt x="573" y="280"/>
                    <a:pt x="573" y="281"/>
                  </a:cubicBezTo>
                  <a:cubicBezTo>
                    <a:pt x="572" y="282"/>
                    <a:pt x="571" y="283"/>
                    <a:pt x="569" y="283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5"/>
                    <a:pt x="568" y="285"/>
                    <a:pt x="569" y="285"/>
                  </a:cubicBezTo>
                  <a:cubicBezTo>
                    <a:pt x="570" y="285"/>
                    <a:pt x="571" y="285"/>
                    <a:pt x="572" y="285"/>
                  </a:cubicBezTo>
                  <a:cubicBezTo>
                    <a:pt x="573" y="285"/>
                    <a:pt x="575" y="284"/>
                    <a:pt x="578" y="284"/>
                  </a:cubicBezTo>
                  <a:cubicBezTo>
                    <a:pt x="580" y="284"/>
                    <a:pt x="583" y="285"/>
                    <a:pt x="586" y="285"/>
                  </a:cubicBezTo>
                  <a:cubicBezTo>
                    <a:pt x="587" y="285"/>
                    <a:pt x="588" y="285"/>
                    <a:pt x="589" y="285"/>
                  </a:cubicBezTo>
                  <a:cubicBezTo>
                    <a:pt x="591" y="285"/>
                    <a:pt x="592" y="285"/>
                    <a:pt x="592" y="284"/>
                  </a:cubicBezTo>
                  <a:cubicBezTo>
                    <a:pt x="592" y="283"/>
                    <a:pt x="591" y="283"/>
                    <a:pt x="590" y="283"/>
                  </a:cubicBezTo>
                  <a:cubicBezTo>
                    <a:pt x="588" y="283"/>
                    <a:pt x="586" y="282"/>
                    <a:pt x="585" y="281"/>
                  </a:cubicBezTo>
                  <a:cubicBezTo>
                    <a:pt x="584" y="280"/>
                    <a:pt x="583" y="279"/>
                    <a:pt x="583" y="277"/>
                  </a:cubicBezTo>
                  <a:cubicBezTo>
                    <a:pt x="583" y="273"/>
                    <a:pt x="583" y="273"/>
                    <a:pt x="583" y="273"/>
                  </a:cubicBezTo>
                  <a:cubicBezTo>
                    <a:pt x="583" y="240"/>
                    <a:pt x="583" y="240"/>
                    <a:pt x="583" y="240"/>
                  </a:cubicBezTo>
                  <a:close/>
                  <a:moveTo>
                    <a:pt x="616" y="239"/>
                  </a:moveTo>
                  <a:cubicBezTo>
                    <a:pt x="616" y="236"/>
                    <a:pt x="618" y="234"/>
                    <a:pt x="620" y="234"/>
                  </a:cubicBezTo>
                  <a:cubicBezTo>
                    <a:pt x="621" y="234"/>
                    <a:pt x="622" y="234"/>
                    <a:pt x="622" y="233"/>
                  </a:cubicBezTo>
                  <a:cubicBezTo>
                    <a:pt x="622" y="232"/>
                    <a:pt x="621" y="232"/>
                    <a:pt x="620" y="232"/>
                  </a:cubicBezTo>
                  <a:cubicBezTo>
                    <a:pt x="618" y="232"/>
                    <a:pt x="616" y="232"/>
                    <a:pt x="614" y="232"/>
                  </a:cubicBezTo>
                  <a:cubicBezTo>
                    <a:pt x="611" y="232"/>
                    <a:pt x="609" y="233"/>
                    <a:pt x="608" y="233"/>
                  </a:cubicBezTo>
                  <a:cubicBezTo>
                    <a:pt x="607" y="233"/>
                    <a:pt x="606" y="233"/>
                    <a:pt x="604" y="232"/>
                  </a:cubicBezTo>
                  <a:cubicBezTo>
                    <a:pt x="602" y="232"/>
                    <a:pt x="602" y="232"/>
                    <a:pt x="602" y="232"/>
                  </a:cubicBezTo>
                  <a:cubicBezTo>
                    <a:pt x="602" y="232"/>
                    <a:pt x="601" y="232"/>
                    <a:pt x="601" y="232"/>
                  </a:cubicBezTo>
                  <a:cubicBezTo>
                    <a:pt x="600" y="232"/>
                    <a:pt x="600" y="232"/>
                    <a:pt x="600" y="232"/>
                  </a:cubicBezTo>
                  <a:cubicBezTo>
                    <a:pt x="599" y="232"/>
                    <a:pt x="599" y="232"/>
                    <a:pt x="599" y="233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2" y="235"/>
                    <a:pt x="602" y="235"/>
                    <a:pt x="602" y="235"/>
                  </a:cubicBezTo>
                  <a:cubicBezTo>
                    <a:pt x="606" y="235"/>
                    <a:pt x="608" y="238"/>
                    <a:pt x="608" y="242"/>
                  </a:cubicBezTo>
                  <a:cubicBezTo>
                    <a:pt x="608" y="274"/>
                    <a:pt x="608" y="274"/>
                    <a:pt x="608" y="274"/>
                  </a:cubicBezTo>
                  <a:cubicBezTo>
                    <a:pt x="608" y="277"/>
                    <a:pt x="607" y="279"/>
                    <a:pt x="607" y="280"/>
                  </a:cubicBezTo>
                  <a:cubicBezTo>
                    <a:pt x="606" y="282"/>
                    <a:pt x="605" y="283"/>
                    <a:pt x="603" y="283"/>
                  </a:cubicBezTo>
                  <a:cubicBezTo>
                    <a:pt x="603" y="283"/>
                    <a:pt x="602" y="284"/>
                    <a:pt x="602" y="284"/>
                  </a:cubicBezTo>
                  <a:cubicBezTo>
                    <a:pt x="602" y="285"/>
                    <a:pt x="603" y="285"/>
                    <a:pt x="603" y="285"/>
                  </a:cubicBezTo>
                  <a:cubicBezTo>
                    <a:pt x="604" y="285"/>
                    <a:pt x="604" y="285"/>
                    <a:pt x="605" y="285"/>
                  </a:cubicBezTo>
                  <a:cubicBezTo>
                    <a:pt x="609" y="285"/>
                    <a:pt x="612" y="284"/>
                    <a:pt x="615" y="284"/>
                  </a:cubicBezTo>
                  <a:cubicBezTo>
                    <a:pt x="617" y="284"/>
                    <a:pt x="619" y="284"/>
                    <a:pt x="620" y="285"/>
                  </a:cubicBezTo>
                  <a:cubicBezTo>
                    <a:pt x="624" y="285"/>
                    <a:pt x="624" y="285"/>
                    <a:pt x="624" y="285"/>
                  </a:cubicBezTo>
                  <a:cubicBezTo>
                    <a:pt x="627" y="285"/>
                    <a:pt x="628" y="285"/>
                    <a:pt x="629" y="285"/>
                  </a:cubicBezTo>
                  <a:cubicBezTo>
                    <a:pt x="631" y="285"/>
                    <a:pt x="632" y="285"/>
                    <a:pt x="633" y="285"/>
                  </a:cubicBezTo>
                  <a:cubicBezTo>
                    <a:pt x="636" y="285"/>
                    <a:pt x="638" y="284"/>
                    <a:pt x="640" y="282"/>
                  </a:cubicBezTo>
                  <a:cubicBezTo>
                    <a:pt x="642" y="279"/>
                    <a:pt x="643" y="276"/>
                    <a:pt x="643" y="273"/>
                  </a:cubicBezTo>
                  <a:cubicBezTo>
                    <a:pt x="643" y="272"/>
                    <a:pt x="643" y="271"/>
                    <a:pt x="643" y="271"/>
                  </a:cubicBezTo>
                  <a:cubicBezTo>
                    <a:pt x="642" y="271"/>
                    <a:pt x="642" y="272"/>
                    <a:pt x="641" y="274"/>
                  </a:cubicBezTo>
                  <a:cubicBezTo>
                    <a:pt x="637" y="279"/>
                    <a:pt x="631" y="281"/>
                    <a:pt x="622" y="281"/>
                  </a:cubicBezTo>
                  <a:cubicBezTo>
                    <a:pt x="620" y="281"/>
                    <a:pt x="619" y="281"/>
                    <a:pt x="618" y="281"/>
                  </a:cubicBezTo>
                  <a:cubicBezTo>
                    <a:pt x="617" y="280"/>
                    <a:pt x="616" y="278"/>
                    <a:pt x="616" y="273"/>
                  </a:cubicBezTo>
                  <a:cubicBezTo>
                    <a:pt x="616" y="239"/>
                    <a:pt x="616" y="239"/>
                    <a:pt x="616" y="239"/>
                  </a:cubicBezTo>
                  <a:close/>
                  <a:moveTo>
                    <a:pt x="666" y="239"/>
                  </a:moveTo>
                  <a:cubicBezTo>
                    <a:pt x="666" y="236"/>
                    <a:pt x="667" y="234"/>
                    <a:pt x="670" y="234"/>
                  </a:cubicBezTo>
                  <a:cubicBezTo>
                    <a:pt x="671" y="234"/>
                    <a:pt x="671" y="234"/>
                    <a:pt x="671" y="233"/>
                  </a:cubicBezTo>
                  <a:cubicBezTo>
                    <a:pt x="671" y="232"/>
                    <a:pt x="671" y="232"/>
                    <a:pt x="669" y="232"/>
                  </a:cubicBezTo>
                  <a:cubicBezTo>
                    <a:pt x="667" y="232"/>
                    <a:pt x="665" y="232"/>
                    <a:pt x="663" y="232"/>
                  </a:cubicBezTo>
                  <a:cubicBezTo>
                    <a:pt x="660" y="232"/>
                    <a:pt x="658" y="233"/>
                    <a:pt x="657" y="233"/>
                  </a:cubicBezTo>
                  <a:cubicBezTo>
                    <a:pt x="656" y="233"/>
                    <a:pt x="655" y="233"/>
                    <a:pt x="653" y="232"/>
                  </a:cubicBezTo>
                  <a:cubicBezTo>
                    <a:pt x="652" y="232"/>
                    <a:pt x="652" y="232"/>
                    <a:pt x="652" y="232"/>
                  </a:cubicBezTo>
                  <a:cubicBezTo>
                    <a:pt x="651" y="232"/>
                    <a:pt x="651" y="232"/>
                    <a:pt x="650" y="232"/>
                  </a:cubicBezTo>
                  <a:cubicBezTo>
                    <a:pt x="650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3"/>
                  </a:cubicBezTo>
                  <a:cubicBezTo>
                    <a:pt x="648" y="234"/>
                    <a:pt x="649" y="234"/>
                    <a:pt x="649" y="234"/>
                  </a:cubicBezTo>
                  <a:cubicBezTo>
                    <a:pt x="652" y="235"/>
                    <a:pt x="652" y="235"/>
                    <a:pt x="652" y="235"/>
                  </a:cubicBezTo>
                  <a:cubicBezTo>
                    <a:pt x="655" y="235"/>
                    <a:pt x="657" y="238"/>
                    <a:pt x="657" y="242"/>
                  </a:cubicBezTo>
                  <a:cubicBezTo>
                    <a:pt x="657" y="274"/>
                    <a:pt x="657" y="274"/>
                    <a:pt x="657" y="274"/>
                  </a:cubicBezTo>
                  <a:cubicBezTo>
                    <a:pt x="657" y="277"/>
                    <a:pt x="657" y="279"/>
                    <a:pt x="656" y="280"/>
                  </a:cubicBezTo>
                  <a:cubicBezTo>
                    <a:pt x="655" y="282"/>
                    <a:pt x="654" y="283"/>
                    <a:pt x="653" y="283"/>
                  </a:cubicBezTo>
                  <a:cubicBezTo>
                    <a:pt x="652" y="283"/>
                    <a:pt x="652" y="284"/>
                    <a:pt x="652" y="284"/>
                  </a:cubicBezTo>
                  <a:cubicBezTo>
                    <a:pt x="652" y="285"/>
                    <a:pt x="652" y="285"/>
                    <a:pt x="653" y="285"/>
                  </a:cubicBezTo>
                  <a:cubicBezTo>
                    <a:pt x="653" y="285"/>
                    <a:pt x="654" y="285"/>
                    <a:pt x="655" y="285"/>
                  </a:cubicBezTo>
                  <a:cubicBezTo>
                    <a:pt x="658" y="285"/>
                    <a:pt x="662" y="284"/>
                    <a:pt x="664" y="284"/>
                  </a:cubicBezTo>
                  <a:cubicBezTo>
                    <a:pt x="666" y="284"/>
                    <a:pt x="668" y="284"/>
                    <a:pt x="669" y="285"/>
                  </a:cubicBezTo>
                  <a:cubicBezTo>
                    <a:pt x="674" y="285"/>
                    <a:pt x="674" y="285"/>
                    <a:pt x="674" y="285"/>
                  </a:cubicBezTo>
                  <a:cubicBezTo>
                    <a:pt x="676" y="285"/>
                    <a:pt x="678" y="285"/>
                    <a:pt x="678" y="285"/>
                  </a:cubicBezTo>
                  <a:cubicBezTo>
                    <a:pt x="680" y="285"/>
                    <a:pt x="681" y="285"/>
                    <a:pt x="682" y="285"/>
                  </a:cubicBezTo>
                  <a:cubicBezTo>
                    <a:pt x="685" y="285"/>
                    <a:pt x="688" y="284"/>
                    <a:pt x="690" y="282"/>
                  </a:cubicBezTo>
                  <a:cubicBezTo>
                    <a:pt x="692" y="279"/>
                    <a:pt x="693" y="276"/>
                    <a:pt x="693" y="273"/>
                  </a:cubicBezTo>
                  <a:cubicBezTo>
                    <a:pt x="693" y="272"/>
                    <a:pt x="693" y="271"/>
                    <a:pt x="692" y="271"/>
                  </a:cubicBezTo>
                  <a:cubicBezTo>
                    <a:pt x="692" y="271"/>
                    <a:pt x="691" y="272"/>
                    <a:pt x="690" y="274"/>
                  </a:cubicBezTo>
                  <a:cubicBezTo>
                    <a:pt x="686" y="279"/>
                    <a:pt x="680" y="281"/>
                    <a:pt x="671" y="281"/>
                  </a:cubicBezTo>
                  <a:cubicBezTo>
                    <a:pt x="669" y="281"/>
                    <a:pt x="668" y="281"/>
                    <a:pt x="668" y="281"/>
                  </a:cubicBezTo>
                  <a:cubicBezTo>
                    <a:pt x="666" y="280"/>
                    <a:pt x="666" y="278"/>
                    <a:pt x="666" y="273"/>
                  </a:cubicBezTo>
                  <a:cubicBezTo>
                    <a:pt x="666" y="239"/>
                    <a:pt x="666" y="239"/>
                    <a:pt x="666" y="239"/>
                  </a:cubicBezTo>
                  <a:close/>
                  <a:moveTo>
                    <a:pt x="715" y="239"/>
                  </a:moveTo>
                  <a:cubicBezTo>
                    <a:pt x="715" y="237"/>
                    <a:pt x="716" y="236"/>
                    <a:pt x="717" y="235"/>
                  </a:cubicBezTo>
                  <a:cubicBezTo>
                    <a:pt x="720" y="235"/>
                    <a:pt x="720" y="235"/>
                    <a:pt x="720" y="235"/>
                  </a:cubicBezTo>
                  <a:cubicBezTo>
                    <a:pt x="725" y="235"/>
                    <a:pt x="725" y="235"/>
                    <a:pt x="725" y="235"/>
                  </a:cubicBezTo>
                  <a:cubicBezTo>
                    <a:pt x="729" y="235"/>
                    <a:pt x="732" y="236"/>
                    <a:pt x="734" y="237"/>
                  </a:cubicBezTo>
                  <a:cubicBezTo>
                    <a:pt x="735" y="238"/>
                    <a:pt x="736" y="240"/>
                    <a:pt x="736" y="242"/>
                  </a:cubicBezTo>
                  <a:cubicBezTo>
                    <a:pt x="736" y="244"/>
                    <a:pt x="737" y="244"/>
                    <a:pt x="737" y="244"/>
                  </a:cubicBezTo>
                  <a:cubicBezTo>
                    <a:pt x="738" y="244"/>
                    <a:pt x="739" y="243"/>
                    <a:pt x="739" y="241"/>
                  </a:cubicBezTo>
                  <a:cubicBezTo>
                    <a:pt x="739" y="240"/>
                    <a:pt x="739" y="239"/>
                    <a:pt x="738" y="236"/>
                  </a:cubicBezTo>
                  <a:cubicBezTo>
                    <a:pt x="738" y="235"/>
                    <a:pt x="738" y="234"/>
                    <a:pt x="738" y="233"/>
                  </a:cubicBezTo>
                  <a:cubicBezTo>
                    <a:pt x="738" y="232"/>
                    <a:pt x="738" y="232"/>
                    <a:pt x="737" y="232"/>
                  </a:cubicBezTo>
                  <a:cubicBezTo>
                    <a:pt x="737" y="232"/>
                    <a:pt x="737" y="232"/>
                    <a:pt x="736" y="232"/>
                  </a:cubicBezTo>
                  <a:cubicBezTo>
                    <a:pt x="735" y="232"/>
                    <a:pt x="729" y="232"/>
                    <a:pt x="721" y="232"/>
                  </a:cubicBezTo>
                  <a:cubicBezTo>
                    <a:pt x="706" y="232"/>
                    <a:pt x="706" y="232"/>
                    <a:pt x="706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1" y="232"/>
                    <a:pt x="701" y="232"/>
                    <a:pt x="700" y="232"/>
                  </a:cubicBezTo>
                  <a:cubicBezTo>
                    <a:pt x="700" y="232"/>
                    <a:pt x="699" y="232"/>
                    <a:pt x="699" y="232"/>
                  </a:cubicBezTo>
                  <a:cubicBezTo>
                    <a:pt x="698" y="232"/>
                    <a:pt x="698" y="232"/>
                    <a:pt x="698" y="233"/>
                  </a:cubicBezTo>
                  <a:cubicBezTo>
                    <a:pt x="698" y="233"/>
                    <a:pt x="698" y="234"/>
                    <a:pt x="699" y="234"/>
                  </a:cubicBezTo>
                  <a:cubicBezTo>
                    <a:pt x="702" y="234"/>
                    <a:pt x="704" y="235"/>
                    <a:pt x="705" y="236"/>
                  </a:cubicBezTo>
                  <a:cubicBezTo>
                    <a:pt x="706" y="237"/>
                    <a:pt x="706" y="239"/>
                    <a:pt x="706" y="242"/>
                  </a:cubicBezTo>
                  <a:cubicBezTo>
                    <a:pt x="706" y="273"/>
                    <a:pt x="706" y="273"/>
                    <a:pt x="706" y="273"/>
                  </a:cubicBezTo>
                  <a:cubicBezTo>
                    <a:pt x="706" y="275"/>
                    <a:pt x="706" y="277"/>
                    <a:pt x="706" y="278"/>
                  </a:cubicBezTo>
                  <a:cubicBezTo>
                    <a:pt x="706" y="280"/>
                    <a:pt x="705" y="281"/>
                    <a:pt x="705" y="282"/>
                  </a:cubicBezTo>
                  <a:cubicBezTo>
                    <a:pt x="704" y="282"/>
                    <a:pt x="703" y="283"/>
                    <a:pt x="702" y="283"/>
                  </a:cubicBezTo>
                  <a:cubicBezTo>
                    <a:pt x="701" y="284"/>
                    <a:pt x="701" y="284"/>
                    <a:pt x="701" y="284"/>
                  </a:cubicBezTo>
                  <a:cubicBezTo>
                    <a:pt x="701" y="285"/>
                    <a:pt x="701" y="285"/>
                    <a:pt x="702" y="285"/>
                  </a:cubicBezTo>
                  <a:cubicBezTo>
                    <a:pt x="702" y="285"/>
                    <a:pt x="703" y="285"/>
                    <a:pt x="704" y="285"/>
                  </a:cubicBezTo>
                  <a:cubicBezTo>
                    <a:pt x="708" y="285"/>
                    <a:pt x="711" y="285"/>
                    <a:pt x="713" y="285"/>
                  </a:cubicBezTo>
                  <a:cubicBezTo>
                    <a:pt x="715" y="285"/>
                    <a:pt x="718" y="285"/>
                    <a:pt x="719" y="285"/>
                  </a:cubicBezTo>
                  <a:cubicBezTo>
                    <a:pt x="724" y="285"/>
                    <a:pt x="724" y="285"/>
                    <a:pt x="724" y="285"/>
                  </a:cubicBezTo>
                  <a:cubicBezTo>
                    <a:pt x="726" y="286"/>
                    <a:pt x="728" y="286"/>
                    <a:pt x="729" y="286"/>
                  </a:cubicBezTo>
                  <a:cubicBezTo>
                    <a:pt x="732" y="286"/>
                    <a:pt x="734" y="285"/>
                    <a:pt x="736" y="284"/>
                  </a:cubicBezTo>
                  <a:cubicBezTo>
                    <a:pt x="738" y="284"/>
                    <a:pt x="739" y="282"/>
                    <a:pt x="740" y="280"/>
                  </a:cubicBezTo>
                  <a:cubicBezTo>
                    <a:pt x="742" y="278"/>
                    <a:pt x="742" y="275"/>
                    <a:pt x="742" y="273"/>
                  </a:cubicBezTo>
                  <a:cubicBezTo>
                    <a:pt x="742" y="272"/>
                    <a:pt x="742" y="272"/>
                    <a:pt x="742" y="272"/>
                  </a:cubicBezTo>
                  <a:cubicBezTo>
                    <a:pt x="742" y="272"/>
                    <a:pt x="742" y="272"/>
                    <a:pt x="741" y="272"/>
                  </a:cubicBezTo>
                  <a:cubicBezTo>
                    <a:pt x="741" y="272"/>
                    <a:pt x="741" y="272"/>
                    <a:pt x="741" y="272"/>
                  </a:cubicBezTo>
                  <a:cubicBezTo>
                    <a:pt x="738" y="279"/>
                    <a:pt x="731" y="282"/>
                    <a:pt x="720" y="282"/>
                  </a:cubicBezTo>
                  <a:cubicBezTo>
                    <a:pt x="719" y="282"/>
                    <a:pt x="718" y="282"/>
                    <a:pt x="718" y="281"/>
                  </a:cubicBezTo>
                  <a:cubicBezTo>
                    <a:pt x="717" y="281"/>
                    <a:pt x="716" y="280"/>
                    <a:pt x="716" y="279"/>
                  </a:cubicBezTo>
                  <a:cubicBezTo>
                    <a:pt x="715" y="277"/>
                    <a:pt x="715" y="275"/>
                    <a:pt x="715" y="271"/>
                  </a:cubicBezTo>
                  <a:cubicBezTo>
                    <a:pt x="715" y="267"/>
                    <a:pt x="715" y="267"/>
                    <a:pt x="715" y="267"/>
                  </a:cubicBezTo>
                  <a:cubicBezTo>
                    <a:pt x="715" y="265"/>
                    <a:pt x="715" y="263"/>
                    <a:pt x="715" y="261"/>
                  </a:cubicBezTo>
                  <a:cubicBezTo>
                    <a:pt x="716" y="260"/>
                    <a:pt x="716" y="259"/>
                    <a:pt x="716" y="259"/>
                  </a:cubicBezTo>
                  <a:cubicBezTo>
                    <a:pt x="717" y="259"/>
                    <a:pt x="718" y="258"/>
                    <a:pt x="719" y="258"/>
                  </a:cubicBezTo>
                  <a:cubicBezTo>
                    <a:pt x="721" y="258"/>
                    <a:pt x="721" y="258"/>
                    <a:pt x="721" y="258"/>
                  </a:cubicBezTo>
                  <a:cubicBezTo>
                    <a:pt x="724" y="258"/>
                    <a:pt x="726" y="259"/>
                    <a:pt x="727" y="259"/>
                  </a:cubicBezTo>
                  <a:cubicBezTo>
                    <a:pt x="728" y="259"/>
                    <a:pt x="729" y="259"/>
                    <a:pt x="729" y="260"/>
                  </a:cubicBezTo>
                  <a:cubicBezTo>
                    <a:pt x="731" y="261"/>
                    <a:pt x="731" y="263"/>
                    <a:pt x="732" y="265"/>
                  </a:cubicBezTo>
                  <a:cubicBezTo>
                    <a:pt x="732" y="266"/>
                    <a:pt x="732" y="266"/>
                    <a:pt x="733" y="266"/>
                  </a:cubicBezTo>
                  <a:cubicBezTo>
                    <a:pt x="733" y="266"/>
                    <a:pt x="733" y="266"/>
                    <a:pt x="734" y="266"/>
                  </a:cubicBezTo>
                  <a:cubicBezTo>
                    <a:pt x="734" y="266"/>
                    <a:pt x="734" y="266"/>
                    <a:pt x="734" y="265"/>
                  </a:cubicBezTo>
                  <a:cubicBezTo>
                    <a:pt x="734" y="263"/>
                    <a:pt x="734" y="263"/>
                    <a:pt x="734" y="263"/>
                  </a:cubicBezTo>
                  <a:cubicBezTo>
                    <a:pt x="734" y="262"/>
                    <a:pt x="734" y="260"/>
                    <a:pt x="733" y="258"/>
                  </a:cubicBezTo>
                  <a:cubicBezTo>
                    <a:pt x="733" y="255"/>
                    <a:pt x="733" y="253"/>
                    <a:pt x="733" y="252"/>
                  </a:cubicBezTo>
                  <a:cubicBezTo>
                    <a:pt x="733" y="252"/>
                    <a:pt x="733" y="251"/>
                    <a:pt x="733" y="251"/>
                  </a:cubicBezTo>
                  <a:cubicBezTo>
                    <a:pt x="733" y="250"/>
                    <a:pt x="733" y="249"/>
                    <a:pt x="733" y="249"/>
                  </a:cubicBezTo>
                  <a:cubicBezTo>
                    <a:pt x="733" y="248"/>
                    <a:pt x="733" y="248"/>
                    <a:pt x="732" y="248"/>
                  </a:cubicBezTo>
                  <a:cubicBezTo>
                    <a:pt x="732" y="248"/>
                    <a:pt x="731" y="248"/>
                    <a:pt x="731" y="249"/>
                  </a:cubicBezTo>
                  <a:cubicBezTo>
                    <a:pt x="730" y="251"/>
                    <a:pt x="730" y="251"/>
                    <a:pt x="730" y="251"/>
                  </a:cubicBezTo>
                  <a:cubicBezTo>
                    <a:pt x="729" y="253"/>
                    <a:pt x="727" y="255"/>
                    <a:pt x="724" y="255"/>
                  </a:cubicBezTo>
                  <a:cubicBezTo>
                    <a:pt x="721" y="255"/>
                    <a:pt x="721" y="255"/>
                    <a:pt x="721" y="255"/>
                  </a:cubicBezTo>
                  <a:cubicBezTo>
                    <a:pt x="719" y="255"/>
                    <a:pt x="719" y="255"/>
                    <a:pt x="719" y="255"/>
                  </a:cubicBezTo>
                  <a:cubicBezTo>
                    <a:pt x="718" y="255"/>
                    <a:pt x="718" y="255"/>
                    <a:pt x="718" y="255"/>
                  </a:cubicBezTo>
                  <a:cubicBezTo>
                    <a:pt x="717" y="255"/>
                    <a:pt x="716" y="255"/>
                    <a:pt x="716" y="254"/>
                  </a:cubicBezTo>
                  <a:cubicBezTo>
                    <a:pt x="715" y="253"/>
                    <a:pt x="715" y="252"/>
                    <a:pt x="715" y="249"/>
                  </a:cubicBezTo>
                  <a:cubicBezTo>
                    <a:pt x="715" y="241"/>
                    <a:pt x="715" y="241"/>
                    <a:pt x="715" y="241"/>
                  </a:cubicBezTo>
                  <a:cubicBezTo>
                    <a:pt x="715" y="239"/>
                    <a:pt x="715" y="239"/>
                    <a:pt x="715" y="239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Power T block">
              <a:extLst>
                <a:ext uri="{FF2B5EF4-FFF2-40B4-BE49-F238E27FC236}">
                  <a16:creationId xmlns:a16="http://schemas.microsoft.com/office/drawing/2014/main" id="{44B6A79B-1686-4F4D-94EE-C075995538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11" y="-4852"/>
              <a:ext cx="5020" cy="5066"/>
            </a:xfrm>
            <a:custGeom>
              <a:avLst/>
              <a:gdLst>
                <a:gd name="T0" fmla="*/ 0 w 285"/>
                <a:gd name="T1" fmla="*/ 0 h 285"/>
                <a:gd name="T2" fmla="*/ 0 w 285"/>
                <a:gd name="T3" fmla="*/ 285 h 285"/>
                <a:gd name="T4" fmla="*/ 285 w 285"/>
                <a:gd name="T5" fmla="*/ 285 h 285"/>
                <a:gd name="T6" fmla="*/ 285 w 285"/>
                <a:gd name="T7" fmla="*/ 0 h 285"/>
                <a:gd name="T8" fmla="*/ 0 w 285"/>
                <a:gd name="T9" fmla="*/ 0 h 285"/>
                <a:gd name="T10" fmla="*/ 249 w 285"/>
                <a:gd name="T11" fmla="*/ 108 h 285"/>
                <a:gd name="T12" fmla="*/ 222 w 285"/>
                <a:gd name="T13" fmla="*/ 108 h 285"/>
                <a:gd name="T14" fmla="*/ 193 w 285"/>
                <a:gd name="T15" fmla="*/ 84 h 285"/>
                <a:gd name="T16" fmla="*/ 167 w 285"/>
                <a:gd name="T17" fmla="*/ 98 h 285"/>
                <a:gd name="T18" fmla="*/ 167 w 285"/>
                <a:gd name="T19" fmla="*/ 188 h 285"/>
                <a:gd name="T20" fmla="*/ 200 w 285"/>
                <a:gd name="T21" fmla="*/ 222 h 285"/>
                <a:gd name="T22" fmla="*/ 200 w 285"/>
                <a:gd name="T23" fmla="*/ 222 h 285"/>
                <a:gd name="T24" fmla="*/ 200 w 285"/>
                <a:gd name="T25" fmla="*/ 249 h 285"/>
                <a:gd name="T26" fmla="*/ 85 w 285"/>
                <a:gd name="T27" fmla="*/ 249 h 285"/>
                <a:gd name="T28" fmla="*/ 85 w 285"/>
                <a:gd name="T29" fmla="*/ 222 h 285"/>
                <a:gd name="T30" fmla="*/ 85 w 285"/>
                <a:gd name="T31" fmla="*/ 222 h 285"/>
                <a:gd name="T32" fmla="*/ 119 w 285"/>
                <a:gd name="T33" fmla="*/ 188 h 285"/>
                <a:gd name="T34" fmla="*/ 119 w 285"/>
                <a:gd name="T35" fmla="*/ 98 h 285"/>
                <a:gd name="T36" fmla="*/ 92 w 285"/>
                <a:gd name="T37" fmla="*/ 84 h 285"/>
                <a:gd name="T38" fmla="*/ 63 w 285"/>
                <a:gd name="T39" fmla="*/ 108 h 285"/>
                <a:gd name="T40" fmla="*/ 36 w 285"/>
                <a:gd name="T41" fmla="*/ 108 h 285"/>
                <a:gd name="T42" fmla="*/ 36 w 285"/>
                <a:gd name="T43" fmla="*/ 36 h 285"/>
                <a:gd name="T44" fmla="*/ 249 w 285"/>
                <a:gd name="T45" fmla="*/ 36 h 285"/>
                <a:gd name="T46" fmla="*/ 249 w 285"/>
                <a:gd name="T47" fmla="*/ 10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5" h="285">
                  <a:moveTo>
                    <a:pt x="0" y="0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285" y="285"/>
                    <a:pt x="285" y="285"/>
                    <a:pt x="285" y="285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0" y="0"/>
                  </a:lnTo>
                  <a:close/>
                  <a:moveTo>
                    <a:pt x="249" y="108"/>
                  </a:moveTo>
                  <a:cubicBezTo>
                    <a:pt x="222" y="108"/>
                    <a:pt x="222" y="108"/>
                    <a:pt x="222" y="108"/>
                  </a:cubicBezTo>
                  <a:cubicBezTo>
                    <a:pt x="222" y="95"/>
                    <a:pt x="209" y="84"/>
                    <a:pt x="193" y="84"/>
                  </a:cubicBezTo>
                  <a:cubicBezTo>
                    <a:pt x="181" y="84"/>
                    <a:pt x="171" y="90"/>
                    <a:pt x="167" y="98"/>
                  </a:cubicBezTo>
                  <a:cubicBezTo>
                    <a:pt x="167" y="188"/>
                    <a:pt x="167" y="188"/>
                    <a:pt x="167" y="188"/>
                  </a:cubicBezTo>
                  <a:cubicBezTo>
                    <a:pt x="167" y="207"/>
                    <a:pt x="181" y="222"/>
                    <a:pt x="200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49"/>
                    <a:pt x="200" y="249"/>
                    <a:pt x="200" y="249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104" y="222"/>
                    <a:pt x="119" y="207"/>
                    <a:pt x="119" y="18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90"/>
                    <a:pt x="104" y="84"/>
                    <a:pt x="92" y="84"/>
                  </a:cubicBezTo>
                  <a:cubicBezTo>
                    <a:pt x="76" y="84"/>
                    <a:pt x="63" y="95"/>
                    <a:pt x="63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49" y="36"/>
                    <a:pt x="249" y="36"/>
                    <a:pt x="249" y="36"/>
                  </a:cubicBezTo>
                  <a:lnTo>
                    <a:pt x="249" y="108"/>
                  </a:ln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32225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_Mascot Stadi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7CE04991-562A-4DE2-A5BA-5C3B26CEC3B8}"/>
              </a:ext>
            </a:extLst>
          </p:cNvPr>
          <p:cNvPicPr>
            <a:picLocks/>
          </p:cNvPicPr>
          <p:nvPr userDrawn="1"/>
        </p:nvPicPr>
        <p:blipFill rotWithShape="1">
          <a:blip r:embed="rId2"/>
          <a:srcRect l="11334" t="15157" r="6588" b="15372"/>
          <a:stretch/>
        </p:blipFill>
        <p:spPr>
          <a:xfrm>
            <a:off x="0" y="0"/>
            <a:ext cx="9148572" cy="51435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828945DE-F130-4CD9-AD26-0D5B9F34A914}"/>
              </a:ext>
            </a:extLst>
          </p:cNvPr>
          <p:cNvSpPr/>
          <p:nvPr userDrawn="1"/>
        </p:nvSpPr>
        <p:spPr>
          <a:xfrm>
            <a:off x="4572000" y="0"/>
            <a:ext cx="4229100" cy="5143500"/>
          </a:xfrm>
          <a:prstGeom prst="rect">
            <a:avLst/>
          </a:prstGeom>
          <a:solidFill>
            <a:schemeClr val="bg2">
              <a:alpha val="9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48A628-CAE9-41C5-AD1A-ED470A6CC5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2898" y="273844"/>
            <a:ext cx="3451860" cy="2460784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9" name="UTK Centered">
            <a:extLst>
              <a:ext uri="{FF2B5EF4-FFF2-40B4-BE49-F238E27FC236}">
                <a16:creationId xmlns:a16="http://schemas.microsoft.com/office/drawing/2014/main" id="{BD95262E-8A65-41BE-8D16-5B6844C0B4F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5670632" y="3081874"/>
            <a:ext cx="1996391" cy="1348499"/>
            <a:chOff x="-2931" y="-4852"/>
            <a:chExt cx="17157" cy="11589"/>
          </a:xfrm>
        </p:grpSpPr>
        <p:sp>
          <p:nvSpPr>
            <p:cNvPr id="20" name="T fill">
              <a:extLst>
                <a:ext uri="{FF2B5EF4-FFF2-40B4-BE49-F238E27FC236}">
                  <a16:creationId xmlns:a16="http://schemas.microsoft.com/office/drawing/2014/main" id="{23DC3071-2D59-4F36-B902-95213296AA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516" y="-4567"/>
              <a:ext cx="4245" cy="45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Type">
              <a:extLst>
                <a:ext uri="{FF2B5EF4-FFF2-40B4-BE49-F238E27FC236}">
                  <a16:creationId xmlns:a16="http://schemas.microsoft.com/office/drawing/2014/main" id="{15518F2F-F865-4702-B462-144567D323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2931" y="1653"/>
              <a:ext cx="17157" cy="5084"/>
            </a:xfrm>
            <a:custGeom>
              <a:avLst/>
              <a:gdLst>
                <a:gd name="T0" fmla="*/ 43 w 974"/>
                <a:gd name="T1" fmla="*/ 203 h 286"/>
                <a:gd name="T2" fmla="*/ 206 w 974"/>
                <a:gd name="T3" fmla="*/ 82 h 286"/>
                <a:gd name="T4" fmla="*/ 153 w 974"/>
                <a:gd name="T5" fmla="*/ 194 h 286"/>
                <a:gd name="T6" fmla="*/ 333 w 974"/>
                <a:gd name="T7" fmla="*/ 99 h 286"/>
                <a:gd name="T8" fmla="*/ 235 w 974"/>
                <a:gd name="T9" fmla="*/ 93 h 286"/>
                <a:gd name="T10" fmla="*/ 333 w 974"/>
                <a:gd name="T11" fmla="*/ 190 h 286"/>
                <a:gd name="T12" fmla="*/ 351 w 974"/>
                <a:gd name="T13" fmla="*/ 80 h 286"/>
                <a:gd name="T14" fmla="*/ 456 w 974"/>
                <a:gd name="T15" fmla="*/ 201 h 286"/>
                <a:gd name="T16" fmla="*/ 480 w 974"/>
                <a:gd name="T17" fmla="*/ 82 h 286"/>
                <a:gd name="T18" fmla="*/ 552 w 974"/>
                <a:gd name="T19" fmla="*/ 154 h 286"/>
                <a:gd name="T20" fmla="*/ 595 w 974"/>
                <a:gd name="T21" fmla="*/ 172 h 286"/>
                <a:gd name="T22" fmla="*/ 655 w 974"/>
                <a:gd name="T23" fmla="*/ 84 h 286"/>
                <a:gd name="T24" fmla="*/ 703 w 974"/>
                <a:gd name="T25" fmla="*/ 117 h 286"/>
                <a:gd name="T26" fmla="*/ 860 w 974"/>
                <a:gd name="T27" fmla="*/ 103 h 286"/>
                <a:gd name="T28" fmla="*/ 872 w 974"/>
                <a:gd name="T29" fmla="*/ 181 h 286"/>
                <a:gd name="T30" fmla="*/ 807 w 974"/>
                <a:gd name="T31" fmla="*/ 131 h 286"/>
                <a:gd name="T32" fmla="*/ 895 w 974"/>
                <a:gd name="T33" fmla="*/ 180 h 286"/>
                <a:gd name="T34" fmla="*/ 955 w 974"/>
                <a:gd name="T35" fmla="*/ 154 h 286"/>
                <a:gd name="T36" fmla="*/ 9 w 974"/>
                <a:gd name="T37" fmla="*/ 1 h 286"/>
                <a:gd name="T38" fmla="*/ 38 w 974"/>
                <a:gd name="T39" fmla="*/ 54 h 286"/>
                <a:gd name="T40" fmla="*/ 122 w 974"/>
                <a:gd name="T41" fmla="*/ 1 h 286"/>
                <a:gd name="T42" fmla="*/ 73 w 974"/>
                <a:gd name="T43" fmla="*/ 42 h 286"/>
                <a:gd name="T44" fmla="*/ 180 w 974"/>
                <a:gd name="T45" fmla="*/ 5 h 286"/>
                <a:gd name="T46" fmla="*/ 184 w 974"/>
                <a:gd name="T47" fmla="*/ 41 h 286"/>
                <a:gd name="T48" fmla="*/ 163 w 974"/>
                <a:gd name="T49" fmla="*/ 24 h 286"/>
                <a:gd name="T50" fmla="*/ 238 w 974"/>
                <a:gd name="T51" fmla="*/ 1 h 286"/>
                <a:gd name="T52" fmla="*/ 270 w 974"/>
                <a:gd name="T53" fmla="*/ 2 h 286"/>
                <a:gd name="T54" fmla="*/ 317 w 974"/>
                <a:gd name="T55" fmla="*/ 16 h 286"/>
                <a:gd name="T56" fmla="*/ 348 w 974"/>
                <a:gd name="T57" fmla="*/ 33 h 286"/>
                <a:gd name="T58" fmla="*/ 385 w 974"/>
                <a:gd name="T59" fmla="*/ 54 h 286"/>
                <a:gd name="T60" fmla="*/ 445 w 974"/>
                <a:gd name="T61" fmla="*/ 55 h 286"/>
                <a:gd name="T62" fmla="*/ 507 w 974"/>
                <a:gd name="T63" fmla="*/ 4 h 286"/>
                <a:gd name="T64" fmla="*/ 502 w 974"/>
                <a:gd name="T65" fmla="*/ 54 h 286"/>
                <a:gd name="T66" fmla="*/ 523 w 974"/>
                <a:gd name="T67" fmla="*/ 21 h 286"/>
                <a:gd name="T68" fmla="*/ 593 w 974"/>
                <a:gd name="T69" fmla="*/ 48 h 286"/>
                <a:gd name="T70" fmla="*/ 554 w 974"/>
                <a:gd name="T71" fmla="*/ 54 h 286"/>
                <a:gd name="T72" fmla="*/ 642 w 974"/>
                <a:gd name="T73" fmla="*/ 42 h 286"/>
                <a:gd name="T74" fmla="*/ 645 w 974"/>
                <a:gd name="T75" fmla="*/ 8 h 286"/>
                <a:gd name="T76" fmla="*/ 671 w 974"/>
                <a:gd name="T77" fmla="*/ 42 h 286"/>
                <a:gd name="T78" fmla="*/ 746 w 974"/>
                <a:gd name="T79" fmla="*/ 1 h 286"/>
                <a:gd name="T80" fmla="*/ 729 w 974"/>
                <a:gd name="T81" fmla="*/ 54 h 286"/>
                <a:gd name="T82" fmla="*/ 803 w 974"/>
                <a:gd name="T83" fmla="*/ 7 h 286"/>
                <a:gd name="T84" fmla="*/ 790 w 974"/>
                <a:gd name="T85" fmla="*/ 54 h 286"/>
                <a:gd name="T86" fmla="*/ 869 w 974"/>
                <a:gd name="T87" fmla="*/ 25 h 286"/>
                <a:gd name="T88" fmla="*/ 935 w 974"/>
                <a:gd name="T89" fmla="*/ 5 h 286"/>
                <a:gd name="T90" fmla="*/ 964 w 974"/>
                <a:gd name="T91" fmla="*/ 19 h 286"/>
                <a:gd name="T92" fmla="*/ 250 w 974"/>
                <a:gd name="T93" fmla="*/ 274 h 286"/>
                <a:gd name="T94" fmla="*/ 300 w 974"/>
                <a:gd name="T95" fmla="*/ 285 h 286"/>
                <a:gd name="T96" fmla="*/ 259 w 974"/>
                <a:gd name="T97" fmla="*/ 243 h 286"/>
                <a:gd name="T98" fmla="*/ 320 w 974"/>
                <a:gd name="T99" fmla="*/ 247 h 286"/>
                <a:gd name="T100" fmla="*/ 350 w 974"/>
                <a:gd name="T101" fmla="*/ 264 h 286"/>
                <a:gd name="T102" fmla="*/ 472 w 974"/>
                <a:gd name="T103" fmla="*/ 234 h 286"/>
                <a:gd name="T104" fmla="*/ 456 w 974"/>
                <a:gd name="T105" fmla="*/ 264 h 286"/>
                <a:gd name="T106" fmla="*/ 480 w 974"/>
                <a:gd name="T107" fmla="*/ 285 h 286"/>
                <a:gd name="T108" fmla="*/ 517 w 974"/>
                <a:gd name="T109" fmla="*/ 232 h 286"/>
                <a:gd name="T110" fmla="*/ 538 w 974"/>
                <a:gd name="T111" fmla="*/ 232 h 286"/>
                <a:gd name="T112" fmla="*/ 574 w 974"/>
                <a:gd name="T113" fmla="*/ 242 h 286"/>
                <a:gd name="T114" fmla="*/ 600 w 974"/>
                <a:gd name="T115" fmla="*/ 232 h 286"/>
                <a:gd name="T116" fmla="*/ 669 w 974"/>
                <a:gd name="T117" fmla="*/ 232 h 286"/>
                <a:gd name="T118" fmla="*/ 668 w 974"/>
                <a:gd name="T119" fmla="*/ 281 h 286"/>
                <a:gd name="T120" fmla="*/ 702 w 974"/>
                <a:gd name="T121" fmla="*/ 283 h 286"/>
                <a:gd name="T122" fmla="*/ 734 w 974"/>
                <a:gd name="T12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4" h="286">
                  <a:moveTo>
                    <a:pt x="104" y="92"/>
                  </a:moveTo>
                  <a:cubicBezTo>
                    <a:pt x="106" y="93"/>
                    <a:pt x="107" y="96"/>
                    <a:pt x="108" y="100"/>
                  </a:cubicBezTo>
                  <a:cubicBezTo>
                    <a:pt x="108" y="102"/>
                    <a:pt x="109" y="103"/>
                    <a:pt x="110" y="103"/>
                  </a:cubicBezTo>
                  <a:cubicBezTo>
                    <a:pt x="111" y="103"/>
                    <a:pt x="112" y="102"/>
                    <a:pt x="112" y="100"/>
                  </a:cubicBezTo>
                  <a:cubicBezTo>
                    <a:pt x="112" y="99"/>
                    <a:pt x="111" y="98"/>
                    <a:pt x="111" y="96"/>
                  </a:cubicBezTo>
                  <a:cubicBezTo>
                    <a:pt x="111" y="94"/>
                    <a:pt x="111" y="91"/>
                    <a:pt x="111" y="88"/>
                  </a:cubicBezTo>
                  <a:cubicBezTo>
                    <a:pt x="111" y="84"/>
                    <a:pt x="110" y="82"/>
                    <a:pt x="110" y="82"/>
                  </a:cubicBezTo>
                  <a:cubicBezTo>
                    <a:pt x="109" y="81"/>
                    <a:pt x="107" y="81"/>
                    <a:pt x="104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5" y="81"/>
                    <a:pt x="4" y="81"/>
                    <a:pt x="4" y="82"/>
                  </a:cubicBezTo>
                  <a:cubicBezTo>
                    <a:pt x="3" y="83"/>
                    <a:pt x="3" y="85"/>
                    <a:pt x="3" y="87"/>
                  </a:cubicBezTo>
                  <a:cubicBezTo>
                    <a:pt x="3" y="90"/>
                    <a:pt x="2" y="94"/>
                    <a:pt x="1" y="98"/>
                  </a:cubicBezTo>
                  <a:cubicBezTo>
                    <a:pt x="1" y="101"/>
                    <a:pt x="0" y="103"/>
                    <a:pt x="0" y="105"/>
                  </a:cubicBezTo>
                  <a:cubicBezTo>
                    <a:pt x="0" y="106"/>
                    <a:pt x="1" y="107"/>
                    <a:pt x="2" y="107"/>
                  </a:cubicBezTo>
                  <a:cubicBezTo>
                    <a:pt x="3" y="107"/>
                    <a:pt x="4" y="106"/>
                    <a:pt x="4" y="104"/>
                  </a:cubicBezTo>
                  <a:cubicBezTo>
                    <a:pt x="5" y="98"/>
                    <a:pt x="7" y="95"/>
                    <a:pt x="9" y="93"/>
                  </a:cubicBezTo>
                  <a:cubicBezTo>
                    <a:pt x="11" y="91"/>
                    <a:pt x="15" y="90"/>
                    <a:pt x="20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6" y="90"/>
                    <a:pt x="47" y="90"/>
                    <a:pt x="48" y="91"/>
                  </a:cubicBezTo>
                  <a:cubicBezTo>
                    <a:pt x="48" y="91"/>
                    <a:pt x="49" y="93"/>
                    <a:pt x="49" y="95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91"/>
                    <a:pt x="48" y="194"/>
                    <a:pt x="46" y="196"/>
                  </a:cubicBezTo>
                  <a:cubicBezTo>
                    <a:pt x="45" y="198"/>
                    <a:pt x="42" y="199"/>
                    <a:pt x="37" y="200"/>
                  </a:cubicBezTo>
                  <a:cubicBezTo>
                    <a:pt x="35" y="200"/>
                    <a:pt x="34" y="201"/>
                    <a:pt x="34" y="202"/>
                  </a:cubicBezTo>
                  <a:cubicBezTo>
                    <a:pt x="34" y="203"/>
                    <a:pt x="35" y="204"/>
                    <a:pt x="37" y="204"/>
                  </a:cubicBezTo>
                  <a:cubicBezTo>
                    <a:pt x="37" y="204"/>
                    <a:pt x="39" y="204"/>
                    <a:pt x="43" y="203"/>
                  </a:cubicBezTo>
                  <a:cubicBezTo>
                    <a:pt x="44" y="203"/>
                    <a:pt x="47" y="203"/>
                    <a:pt x="49" y="203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67" y="203"/>
                    <a:pt x="70" y="203"/>
                    <a:pt x="71" y="203"/>
                  </a:cubicBezTo>
                  <a:cubicBezTo>
                    <a:pt x="73" y="204"/>
                    <a:pt x="74" y="204"/>
                    <a:pt x="75" y="204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7" y="200"/>
                    <a:pt x="74" y="200"/>
                  </a:cubicBezTo>
                  <a:cubicBezTo>
                    <a:pt x="67" y="198"/>
                    <a:pt x="63" y="194"/>
                    <a:pt x="63" y="187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3"/>
                    <a:pt x="63" y="92"/>
                    <a:pt x="64" y="91"/>
                  </a:cubicBezTo>
                  <a:cubicBezTo>
                    <a:pt x="64" y="90"/>
                    <a:pt x="66" y="90"/>
                    <a:pt x="69" y="90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90"/>
                    <a:pt x="102" y="90"/>
                    <a:pt x="104" y="92"/>
                  </a:cubicBezTo>
                  <a:close/>
                  <a:moveTo>
                    <a:pt x="152" y="88"/>
                  </a:moveTo>
                  <a:cubicBezTo>
                    <a:pt x="153" y="87"/>
                    <a:pt x="156" y="87"/>
                    <a:pt x="159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83" y="87"/>
                    <a:pt x="189" y="87"/>
                    <a:pt x="192" y="88"/>
                  </a:cubicBezTo>
                  <a:cubicBezTo>
                    <a:pt x="196" y="89"/>
                    <a:pt x="198" y="91"/>
                    <a:pt x="199" y="94"/>
                  </a:cubicBezTo>
                  <a:cubicBezTo>
                    <a:pt x="200" y="95"/>
                    <a:pt x="200" y="97"/>
                    <a:pt x="200" y="99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0" y="103"/>
                    <a:pt x="201" y="104"/>
                    <a:pt x="202" y="104"/>
                  </a:cubicBezTo>
                  <a:cubicBezTo>
                    <a:pt x="203" y="104"/>
                    <a:pt x="204" y="104"/>
                    <a:pt x="204" y="103"/>
                  </a:cubicBezTo>
                  <a:cubicBezTo>
                    <a:pt x="204" y="102"/>
                    <a:pt x="205" y="100"/>
                    <a:pt x="205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6" y="87"/>
                    <a:pt x="206" y="85"/>
                    <a:pt x="206" y="84"/>
                  </a:cubicBezTo>
                  <a:cubicBezTo>
                    <a:pt x="206" y="83"/>
                    <a:pt x="206" y="82"/>
                    <a:pt x="206" y="82"/>
                  </a:cubicBezTo>
                  <a:cubicBezTo>
                    <a:pt x="206" y="80"/>
                    <a:pt x="205" y="79"/>
                    <a:pt x="203" y="79"/>
                  </a:cubicBezTo>
                  <a:cubicBezTo>
                    <a:pt x="203" y="79"/>
                    <a:pt x="201" y="79"/>
                    <a:pt x="200" y="80"/>
                  </a:cubicBezTo>
                  <a:cubicBezTo>
                    <a:pt x="199" y="80"/>
                    <a:pt x="197" y="80"/>
                    <a:pt x="193" y="80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75" y="81"/>
                    <a:pt x="169" y="81"/>
                    <a:pt x="161" y="81"/>
                  </a:cubicBezTo>
                  <a:cubicBezTo>
                    <a:pt x="149" y="81"/>
                    <a:pt x="139" y="81"/>
                    <a:pt x="131" y="80"/>
                  </a:cubicBezTo>
                  <a:cubicBezTo>
                    <a:pt x="128" y="79"/>
                    <a:pt x="126" y="79"/>
                    <a:pt x="125" y="79"/>
                  </a:cubicBezTo>
                  <a:cubicBezTo>
                    <a:pt x="122" y="79"/>
                    <a:pt x="121" y="80"/>
                    <a:pt x="121" y="82"/>
                  </a:cubicBezTo>
                  <a:cubicBezTo>
                    <a:pt x="121" y="83"/>
                    <a:pt x="121" y="83"/>
                    <a:pt x="123" y="83"/>
                  </a:cubicBezTo>
                  <a:cubicBezTo>
                    <a:pt x="129" y="83"/>
                    <a:pt x="132" y="85"/>
                    <a:pt x="134" y="88"/>
                  </a:cubicBezTo>
                  <a:cubicBezTo>
                    <a:pt x="136" y="91"/>
                    <a:pt x="137" y="96"/>
                    <a:pt x="137" y="105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7" y="193"/>
                    <a:pt x="135" y="198"/>
                    <a:pt x="130" y="19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26" y="200"/>
                    <a:pt x="125" y="201"/>
                    <a:pt x="125" y="202"/>
                  </a:cubicBezTo>
                  <a:cubicBezTo>
                    <a:pt x="125" y="203"/>
                    <a:pt x="126" y="204"/>
                    <a:pt x="128" y="204"/>
                  </a:cubicBezTo>
                  <a:cubicBezTo>
                    <a:pt x="128" y="204"/>
                    <a:pt x="130" y="204"/>
                    <a:pt x="132" y="203"/>
                  </a:cubicBezTo>
                  <a:cubicBezTo>
                    <a:pt x="137" y="202"/>
                    <a:pt x="144" y="202"/>
                    <a:pt x="154" y="202"/>
                  </a:cubicBezTo>
                  <a:cubicBezTo>
                    <a:pt x="162" y="202"/>
                    <a:pt x="171" y="203"/>
                    <a:pt x="183" y="204"/>
                  </a:cubicBezTo>
                  <a:cubicBezTo>
                    <a:pt x="185" y="204"/>
                    <a:pt x="188" y="204"/>
                    <a:pt x="189" y="204"/>
                  </a:cubicBezTo>
                  <a:cubicBezTo>
                    <a:pt x="197" y="204"/>
                    <a:pt x="204" y="201"/>
                    <a:pt x="209" y="194"/>
                  </a:cubicBezTo>
                  <a:cubicBezTo>
                    <a:pt x="214" y="189"/>
                    <a:pt x="216" y="185"/>
                    <a:pt x="216" y="181"/>
                  </a:cubicBezTo>
                  <a:cubicBezTo>
                    <a:pt x="216" y="179"/>
                    <a:pt x="215" y="178"/>
                    <a:pt x="214" y="178"/>
                  </a:cubicBezTo>
                  <a:cubicBezTo>
                    <a:pt x="214" y="178"/>
                    <a:pt x="213" y="179"/>
                    <a:pt x="212" y="180"/>
                  </a:cubicBezTo>
                  <a:cubicBezTo>
                    <a:pt x="206" y="190"/>
                    <a:pt x="190" y="196"/>
                    <a:pt x="167" y="196"/>
                  </a:cubicBezTo>
                  <a:cubicBezTo>
                    <a:pt x="160" y="196"/>
                    <a:pt x="155" y="195"/>
                    <a:pt x="153" y="194"/>
                  </a:cubicBezTo>
                  <a:cubicBezTo>
                    <a:pt x="152" y="193"/>
                    <a:pt x="151" y="189"/>
                    <a:pt x="151" y="184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7"/>
                    <a:pt x="151" y="146"/>
                    <a:pt x="152" y="145"/>
                  </a:cubicBezTo>
                  <a:cubicBezTo>
                    <a:pt x="153" y="144"/>
                    <a:pt x="155" y="144"/>
                    <a:pt x="158" y="144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3" y="144"/>
                    <a:pt x="186" y="145"/>
                    <a:pt x="188" y="146"/>
                  </a:cubicBezTo>
                  <a:cubicBezTo>
                    <a:pt x="191" y="148"/>
                    <a:pt x="192" y="150"/>
                    <a:pt x="193" y="154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8"/>
                    <a:pt x="194" y="159"/>
                    <a:pt x="196" y="159"/>
                  </a:cubicBezTo>
                  <a:cubicBezTo>
                    <a:pt x="197" y="159"/>
                    <a:pt x="197" y="158"/>
                    <a:pt x="197" y="157"/>
                  </a:cubicBezTo>
                  <a:cubicBezTo>
                    <a:pt x="197" y="156"/>
                    <a:pt x="197" y="155"/>
                    <a:pt x="197" y="154"/>
                  </a:cubicBezTo>
                  <a:cubicBezTo>
                    <a:pt x="197" y="150"/>
                    <a:pt x="197" y="147"/>
                    <a:pt x="197" y="143"/>
                  </a:cubicBezTo>
                  <a:cubicBezTo>
                    <a:pt x="197" y="138"/>
                    <a:pt x="197" y="133"/>
                    <a:pt x="197" y="127"/>
                  </a:cubicBezTo>
                  <a:cubicBezTo>
                    <a:pt x="197" y="127"/>
                    <a:pt x="197" y="126"/>
                    <a:pt x="197" y="125"/>
                  </a:cubicBezTo>
                  <a:cubicBezTo>
                    <a:pt x="197" y="124"/>
                    <a:pt x="197" y="123"/>
                    <a:pt x="196" y="123"/>
                  </a:cubicBezTo>
                  <a:cubicBezTo>
                    <a:pt x="194" y="123"/>
                    <a:pt x="194" y="124"/>
                    <a:pt x="193" y="125"/>
                  </a:cubicBezTo>
                  <a:cubicBezTo>
                    <a:pt x="193" y="129"/>
                    <a:pt x="192" y="132"/>
                    <a:pt x="191" y="133"/>
                  </a:cubicBezTo>
                  <a:cubicBezTo>
                    <a:pt x="190" y="134"/>
                    <a:pt x="188" y="135"/>
                    <a:pt x="185" y="135"/>
                  </a:cubicBezTo>
                  <a:cubicBezTo>
                    <a:pt x="181" y="136"/>
                    <a:pt x="176" y="136"/>
                    <a:pt x="170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51" y="135"/>
                    <a:pt x="151" y="133"/>
                    <a:pt x="151" y="131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1"/>
                    <a:pt x="151" y="89"/>
                    <a:pt x="152" y="88"/>
                  </a:cubicBezTo>
                  <a:close/>
                  <a:moveTo>
                    <a:pt x="333" y="109"/>
                  </a:moveTo>
                  <a:cubicBezTo>
                    <a:pt x="333" y="99"/>
                    <a:pt x="333" y="99"/>
                    <a:pt x="333" y="99"/>
                  </a:cubicBezTo>
                  <a:cubicBezTo>
                    <a:pt x="333" y="94"/>
                    <a:pt x="334" y="90"/>
                    <a:pt x="335" y="88"/>
                  </a:cubicBezTo>
                  <a:cubicBezTo>
                    <a:pt x="336" y="85"/>
                    <a:pt x="339" y="84"/>
                    <a:pt x="342" y="83"/>
                  </a:cubicBezTo>
                  <a:cubicBezTo>
                    <a:pt x="344" y="83"/>
                    <a:pt x="344" y="82"/>
                    <a:pt x="344" y="81"/>
                  </a:cubicBezTo>
                  <a:cubicBezTo>
                    <a:pt x="344" y="80"/>
                    <a:pt x="343" y="80"/>
                    <a:pt x="342" y="80"/>
                  </a:cubicBezTo>
                  <a:cubicBezTo>
                    <a:pt x="341" y="80"/>
                    <a:pt x="339" y="80"/>
                    <a:pt x="337" y="80"/>
                  </a:cubicBezTo>
                  <a:cubicBezTo>
                    <a:pt x="335" y="80"/>
                    <a:pt x="332" y="81"/>
                    <a:pt x="328" y="81"/>
                  </a:cubicBezTo>
                  <a:cubicBezTo>
                    <a:pt x="321" y="81"/>
                    <a:pt x="316" y="80"/>
                    <a:pt x="312" y="80"/>
                  </a:cubicBezTo>
                  <a:cubicBezTo>
                    <a:pt x="310" y="80"/>
                    <a:pt x="309" y="80"/>
                    <a:pt x="308" y="80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3"/>
                    <a:pt x="306" y="83"/>
                    <a:pt x="308" y="84"/>
                  </a:cubicBezTo>
                  <a:cubicBezTo>
                    <a:pt x="314" y="85"/>
                    <a:pt x="318" y="86"/>
                    <a:pt x="321" y="88"/>
                  </a:cubicBezTo>
                  <a:cubicBezTo>
                    <a:pt x="323" y="90"/>
                    <a:pt x="325" y="94"/>
                    <a:pt x="325" y="99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32"/>
                    <a:pt x="326" y="132"/>
                    <a:pt x="326" y="132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7"/>
                    <a:pt x="326" y="177"/>
                    <a:pt x="325" y="177"/>
                  </a:cubicBezTo>
                  <a:cubicBezTo>
                    <a:pt x="325" y="178"/>
                    <a:pt x="324" y="177"/>
                    <a:pt x="323" y="175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39" y="81"/>
                    <a:pt x="238" y="80"/>
                    <a:pt x="236" y="80"/>
                  </a:cubicBezTo>
                  <a:cubicBezTo>
                    <a:pt x="235" y="80"/>
                    <a:pt x="234" y="80"/>
                    <a:pt x="233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80"/>
                    <a:pt x="221" y="80"/>
                    <a:pt x="220" y="80"/>
                  </a:cubicBezTo>
                  <a:cubicBezTo>
                    <a:pt x="219" y="80"/>
                    <a:pt x="218" y="80"/>
                    <a:pt x="218" y="81"/>
                  </a:cubicBezTo>
                  <a:cubicBezTo>
                    <a:pt x="218" y="82"/>
                    <a:pt x="219" y="83"/>
                    <a:pt x="221" y="83"/>
                  </a:cubicBezTo>
                  <a:cubicBezTo>
                    <a:pt x="227" y="84"/>
                    <a:pt x="232" y="87"/>
                    <a:pt x="235" y="93"/>
                  </a:cubicBezTo>
                  <a:cubicBezTo>
                    <a:pt x="238" y="99"/>
                    <a:pt x="240" y="107"/>
                    <a:pt x="240" y="11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85"/>
                    <a:pt x="239" y="190"/>
                    <a:pt x="237" y="192"/>
                  </a:cubicBezTo>
                  <a:cubicBezTo>
                    <a:pt x="236" y="195"/>
                    <a:pt x="232" y="198"/>
                    <a:pt x="227" y="199"/>
                  </a:cubicBezTo>
                  <a:cubicBezTo>
                    <a:pt x="225" y="200"/>
                    <a:pt x="225" y="201"/>
                    <a:pt x="225" y="202"/>
                  </a:cubicBezTo>
                  <a:cubicBezTo>
                    <a:pt x="225" y="203"/>
                    <a:pt x="226" y="203"/>
                    <a:pt x="227" y="203"/>
                  </a:cubicBezTo>
                  <a:cubicBezTo>
                    <a:pt x="228" y="203"/>
                    <a:pt x="229" y="203"/>
                    <a:pt x="230" y="203"/>
                  </a:cubicBezTo>
                  <a:cubicBezTo>
                    <a:pt x="233" y="203"/>
                    <a:pt x="235" y="202"/>
                    <a:pt x="237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5" y="203"/>
                    <a:pt x="258" y="203"/>
                    <a:pt x="258" y="203"/>
                  </a:cubicBezTo>
                  <a:cubicBezTo>
                    <a:pt x="259" y="203"/>
                    <a:pt x="260" y="203"/>
                    <a:pt x="261" y="203"/>
                  </a:cubicBezTo>
                  <a:cubicBezTo>
                    <a:pt x="262" y="203"/>
                    <a:pt x="263" y="203"/>
                    <a:pt x="263" y="202"/>
                  </a:cubicBezTo>
                  <a:cubicBezTo>
                    <a:pt x="263" y="200"/>
                    <a:pt x="262" y="200"/>
                    <a:pt x="260" y="199"/>
                  </a:cubicBezTo>
                  <a:cubicBezTo>
                    <a:pt x="255" y="199"/>
                    <a:pt x="252" y="198"/>
                    <a:pt x="250" y="196"/>
                  </a:cubicBezTo>
                  <a:cubicBezTo>
                    <a:pt x="249" y="195"/>
                    <a:pt x="248" y="192"/>
                    <a:pt x="247" y="188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47" y="115"/>
                    <a:pt x="248" y="113"/>
                    <a:pt x="249" y="113"/>
                  </a:cubicBezTo>
                  <a:cubicBezTo>
                    <a:pt x="249" y="113"/>
                    <a:pt x="250" y="113"/>
                    <a:pt x="250" y="114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326" y="201"/>
                    <a:pt x="326" y="201"/>
                    <a:pt x="326" y="201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9" y="204"/>
                    <a:pt x="329" y="204"/>
                    <a:pt x="330" y="204"/>
                  </a:cubicBezTo>
                  <a:cubicBezTo>
                    <a:pt x="332" y="204"/>
                    <a:pt x="332" y="203"/>
                    <a:pt x="333" y="202"/>
                  </a:cubicBezTo>
                  <a:cubicBezTo>
                    <a:pt x="333" y="200"/>
                    <a:pt x="333" y="196"/>
                    <a:pt x="333" y="190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09"/>
                    <a:pt x="333" y="109"/>
                    <a:pt x="333" y="109"/>
                  </a:cubicBezTo>
                  <a:close/>
                  <a:moveTo>
                    <a:pt x="463" y="109"/>
                  </a:moveTo>
                  <a:cubicBezTo>
                    <a:pt x="463" y="99"/>
                    <a:pt x="463" y="99"/>
                    <a:pt x="463" y="99"/>
                  </a:cubicBezTo>
                  <a:cubicBezTo>
                    <a:pt x="463" y="94"/>
                    <a:pt x="463" y="90"/>
                    <a:pt x="465" y="88"/>
                  </a:cubicBezTo>
                  <a:cubicBezTo>
                    <a:pt x="466" y="85"/>
                    <a:pt x="468" y="84"/>
                    <a:pt x="472" y="83"/>
                  </a:cubicBezTo>
                  <a:cubicBezTo>
                    <a:pt x="473" y="83"/>
                    <a:pt x="474" y="82"/>
                    <a:pt x="474" y="81"/>
                  </a:cubicBezTo>
                  <a:cubicBezTo>
                    <a:pt x="474" y="80"/>
                    <a:pt x="473" y="80"/>
                    <a:pt x="471" y="80"/>
                  </a:cubicBezTo>
                  <a:cubicBezTo>
                    <a:pt x="470" y="80"/>
                    <a:pt x="469" y="80"/>
                    <a:pt x="467" y="80"/>
                  </a:cubicBezTo>
                  <a:cubicBezTo>
                    <a:pt x="465" y="80"/>
                    <a:pt x="462" y="81"/>
                    <a:pt x="458" y="81"/>
                  </a:cubicBezTo>
                  <a:cubicBezTo>
                    <a:pt x="451" y="81"/>
                    <a:pt x="445" y="80"/>
                    <a:pt x="441" y="80"/>
                  </a:cubicBezTo>
                  <a:cubicBezTo>
                    <a:pt x="440" y="80"/>
                    <a:pt x="438" y="80"/>
                    <a:pt x="438" y="80"/>
                  </a:cubicBezTo>
                  <a:cubicBezTo>
                    <a:pt x="436" y="80"/>
                    <a:pt x="435" y="80"/>
                    <a:pt x="435" y="81"/>
                  </a:cubicBezTo>
                  <a:cubicBezTo>
                    <a:pt x="435" y="83"/>
                    <a:pt x="436" y="83"/>
                    <a:pt x="438" y="84"/>
                  </a:cubicBezTo>
                  <a:cubicBezTo>
                    <a:pt x="444" y="85"/>
                    <a:pt x="448" y="86"/>
                    <a:pt x="450" y="88"/>
                  </a:cubicBezTo>
                  <a:cubicBezTo>
                    <a:pt x="453" y="90"/>
                    <a:pt x="454" y="94"/>
                    <a:pt x="455" y="99"/>
                  </a:cubicBezTo>
                  <a:cubicBezTo>
                    <a:pt x="456" y="120"/>
                    <a:pt x="456" y="120"/>
                    <a:pt x="456" y="120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6" y="176"/>
                    <a:pt x="456" y="176"/>
                    <a:pt x="456" y="176"/>
                  </a:cubicBezTo>
                  <a:cubicBezTo>
                    <a:pt x="456" y="177"/>
                    <a:pt x="455" y="177"/>
                    <a:pt x="455" y="177"/>
                  </a:cubicBezTo>
                  <a:cubicBezTo>
                    <a:pt x="454" y="178"/>
                    <a:pt x="454" y="177"/>
                    <a:pt x="452" y="175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69" y="81"/>
                    <a:pt x="367" y="80"/>
                    <a:pt x="366" y="80"/>
                  </a:cubicBezTo>
                  <a:cubicBezTo>
                    <a:pt x="365" y="80"/>
                    <a:pt x="364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1" y="80"/>
                    <a:pt x="350" y="80"/>
                    <a:pt x="350" y="80"/>
                  </a:cubicBezTo>
                  <a:cubicBezTo>
                    <a:pt x="349" y="80"/>
                    <a:pt x="348" y="80"/>
                    <a:pt x="348" y="81"/>
                  </a:cubicBezTo>
                  <a:cubicBezTo>
                    <a:pt x="348" y="82"/>
                    <a:pt x="349" y="83"/>
                    <a:pt x="350" y="83"/>
                  </a:cubicBezTo>
                  <a:cubicBezTo>
                    <a:pt x="357" y="84"/>
                    <a:pt x="361" y="87"/>
                    <a:pt x="365" y="93"/>
                  </a:cubicBezTo>
                  <a:cubicBezTo>
                    <a:pt x="368" y="99"/>
                    <a:pt x="369" y="107"/>
                    <a:pt x="369" y="11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85"/>
                    <a:pt x="369" y="190"/>
                    <a:pt x="367" y="192"/>
                  </a:cubicBezTo>
                  <a:cubicBezTo>
                    <a:pt x="365" y="195"/>
                    <a:pt x="362" y="198"/>
                    <a:pt x="357" y="199"/>
                  </a:cubicBezTo>
                  <a:cubicBezTo>
                    <a:pt x="355" y="200"/>
                    <a:pt x="354" y="201"/>
                    <a:pt x="354" y="202"/>
                  </a:cubicBezTo>
                  <a:cubicBezTo>
                    <a:pt x="354" y="203"/>
                    <a:pt x="355" y="203"/>
                    <a:pt x="357" y="203"/>
                  </a:cubicBezTo>
                  <a:cubicBezTo>
                    <a:pt x="357" y="203"/>
                    <a:pt x="358" y="203"/>
                    <a:pt x="360" y="203"/>
                  </a:cubicBezTo>
                  <a:cubicBezTo>
                    <a:pt x="362" y="203"/>
                    <a:pt x="364" y="202"/>
                    <a:pt x="367" y="202"/>
                  </a:cubicBezTo>
                  <a:cubicBezTo>
                    <a:pt x="371" y="202"/>
                    <a:pt x="371" y="202"/>
                    <a:pt x="371" y="202"/>
                  </a:cubicBezTo>
                  <a:cubicBezTo>
                    <a:pt x="380" y="203"/>
                    <a:pt x="380" y="203"/>
                    <a:pt x="380" y="203"/>
                  </a:cubicBezTo>
                  <a:cubicBezTo>
                    <a:pt x="384" y="203"/>
                    <a:pt x="387" y="203"/>
                    <a:pt x="388" y="203"/>
                  </a:cubicBezTo>
                  <a:cubicBezTo>
                    <a:pt x="389" y="203"/>
                    <a:pt x="390" y="203"/>
                    <a:pt x="390" y="203"/>
                  </a:cubicBezTo>
                  <a:cubicBezTo>
                    <a:pt x="392" y="203"/>
                    <a:pt x="392" y="203"/>
                    <a:pt x="392" y="202"/>
                  </a:cubicBezTo>
                  <a:cubicBezTo>
                    <a:pt x="392" y="200"/>
                    <a:pt x="391" y="200"/>
                    <a:pt x="389" y="199"/>
                  </a:cubicBezTo>
                  <a:cubicBezTo>
                    <a:pt x="385" y="199"/>
                    <a:pt x="381" y="198"/>
                    <a:pt x="380" y="196"/>
                  </a:cubicBezTo>
                  <a:cubicBezTo>
                    <a:pt x="378" y="195"/>
                    <a:pt x="377" y="192"/>
                    <a:pt x="377" y="188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5"/>
                    <a:pt x="377" y="113"/>
                    <a:pt x="378" y="113"/>
                  </a:cubicBezTo>
                  <a:cubicBezTo>
                    <a:pt x="379" y="113"/>
                    <a:pt x="379" y="113"/>
                    <a:pt x="380" y="114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456" y="201"/>
                    <a:pt x="456" y="201"/>
                    <a:pt x="456" y="201"/>
                  </a:cubicBezTo>
                  <a:cubicBezTo>
                    <a:pt x="458" y="203"/>
                    <a:pt x="458" y="203"/>
                    <a:pt x="458" y="203"/>
                  </a:cubicBezTo>
                  <a:cubicBezTo>
                    <a:pt x="458" y="204"/>
                    <a:pt x="459" y="204"/>
                    <a:pt x="460" y="204"/>
                  </a:cubicBezTo>
                  <a:cubicBezTo>
                    <a:pt x="461" y="204"/>
                    <a:pt x="462" y="203"/>
                    <a:pt x="462" y="202"/>
                  </a:cubicBezTo>
                  <a:cubicBezTo>
                    <a:pt x="463" y="200"/>
                    <a:pt x="463" y="196"/>
                    <a:pt x="463" y="190"/>
                  </a:cubicBezTo>
                  <a:cubicBezTo>
                    <a:pt x="463" y="115"/>
                    <a:pt x="463" y="115"/>
                    <a:pt x="463" y="115"/>
                  </a:cubicBezTo>
                  <a:cubicBezTo>
                    <a:pt x="463" y="109"/>
                    <a:pt x="463" y="109"/>
                    <a:pt x="463" y="109"/>
                  </a:cubicBezTo>
                  <a:close/>
                  <a:moveTo>
                    <a:pt x="512" y="88"/>
                  </a:moveTo>
                  <a:cubicBezTo>
                    <a:pt x="513" y="87"/>
                    <a:pt x="515" y="87"/>
                    <a:pt x="519" y="87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42" y="87"/>
                    <a:pt x="548" y="87"/>
                    <a:pt x="552" y="88"/>
                  </a:cubicBezTo>
                  <a:cubicBezTo>
                    <a:pt x="555" y="89"/>
                    <a:pt x="558" y="91"/>
                    <a:pt x="559" y="94"/>
                  </a:cubicBezTo>
                  <a:cubicBezTo>
                    <a:pt x="559" y="95"/>
                    <a:pt x="560" y="97"/>
                    <a:pt x="560" y="99"/>
                  </a:cubicBezTo>
                  <a:cubicBezTo>
                    <a:pt x="560" y="101"/>
                    <a:pt x="560" y="101"/>
                    <a:pt x="560" y="101"/>
                  </a:cubicBezTo>
                  <a:cubicBezTo>
                    <a:pt x="560" y="103"/>
                    <a:pt x="560" y="104"/>
                    <a:pt x="562" y="104"/>
                  </a:cubicBezTo>
                  <a:cubicBezTo>
                    <a:pt x="563" y="104"/>
                    <a:pt x="563" y="104"/>
                    <a:pt x="564" y="103"/>
                  </a:cubicBezTo>
                  <a:cubicBezTo>
                    <a:pt x="564" y="102"/>
                    <a:pt x="564" y="100"/>
                    <a:pt x="564" y="96"/>
                  </a:cubicBezTo>
                  <a:cubicBezTo>
                    <a:pt x="565" y="91"/>
                    <a:pt x="565" y="91"/>
                    <a:pt x="565" y="91"/>
                  </a:cubicBezTo>
                  <a:cubicBezTo>
                    <a:pt x="565" y="87"/>
                    <a:pt x="565" y="85"/>
                    <a:pt x="566" y="84"/>
                  </a:cubicBezTo>
                  <a:cubicBezTo>
                    <a:pt x="566" y="83"/>
                    <a:pt x="566" y="82"/>
                    <a:pt x="566" y="82"/>
                  </a:cubicBezTo>
                  <a:cubicBezTo>
                    <a:pt x="566" y="80"/>
                    <a:pt x="565" y="79"/>
                    <a:pt x="563" y="79"/>
                  </a:cubicBezTo>
                  <a:cubicBezTo>
                    <a:pt x="562" y="79"/>
                    <a:pt x="561" y="79"/>
                    <a:pt x="559" y="80"/>
                  </a:cubicBezTo>
                  <a:cubicBezTo>
                    <a:pt x="559" y="80"/>
                    <a:pt x="556" y="80"/>
                    <a:pt x="553" y="80"/>
                  </a:cubicBezTo>
                  <a:cubicBezTo>
                    <a:pt x="540" y="81"/>
                    <a:pt x="540" y="81"/>
                    <a:pt x="540" y="81"/>
                  </a:cubicBezTo>
                  <a:cubicBezTo>
                    <a:pt x="535" y="81"/>
                    <a:pt x="528" y="81"/>
                    <a:pt x="521" y="81"/>
                  </a:cubicBezTo>
                  <a:cubicBezTo>
                    <a:pt x="509" y="81"/>
                    <a:pt x="499" y="81"/>
                    <a:pt x="490" y="80"/>
                  </a:cubicBezTo>
                  <a:cubicBezTo>
                    <a:pt x="488" y="79"/>
                    <a:pt x="486" y="79"/>
                    <a:pt x="484" y="79"/>
                  </a:cubicBezTo>
                  <a:cubicBezTo>
                    <a:pt x="482" y="79"/>
                    <a:pt x="480" y="80"/>
                    <a:pt x="480" y="82"/>
                  </a:cubicBezTo>
                  <a:cubicBezTo>
                    <a:pt x="480" y="83"/>
                    <a:pt x="481" y="83"/>
                    <a:pt x="483" y="83"/>
                  </a:cubicBezTo>
                  <a:cubicBezTo>
                    <a:pt x="488" y="83"/>
                    <a:pt x="492" y="85"/>
                    <a:pt x="494" y="88"/>
                  </a:cubicBezTo>
                  <a:cubicBezTo>
                    <a:pt x="496" y="91"/>
                    <a:pt x="497" y="96"/>
                    <a:pt x="497" y="105"/>
                  </a:cubicBezTo>
                  <a:cubicBezTo>
                    <a:pt x="497" y="180"/>
                    <a:pt x="497" y="180"/>
                    <a:pt x="497" y="180"/>
                  </a:cubicBezTo>
                  <a:cubicBezTo>
                    <a:pt x="496" y="186"/>
                    <a:pt x="496" y="186"/>
                    <a:pt x="496" y="186"/>
                  </a:cubicBezTo>
                  <a:cubicBezTo>
                    <a:pt x="496" y="193"/>
                    <a:pt x="494" y="198"/>
                    <a:pt x="490" y="199"/>
                  </a:cubicBezTo>
                  <a:cubicBezTo>
                    <a:pt x="487" y="200"/>
                    <a:pt x="487" y="200"/>
                    <a:pt x="487" y="200"/>
                  </a:cubicBezTo>
                  <a:cubicBezTo>
                    <a:pt x="485" y="200"/>
                    <a:pt x="484" y="201"/>
                    <a:pt x="484" y="202"/>
                  </a:cubicBezTo>
                  <a:cubicBezTo>
                    <a:pt x="484" y="203"/>
                    <a:pt x="485" y="204"/>
                    <a:pt x="487" y="204"/>
                  </a:cubicBezTo>
                  <a:cubicBezTo>
                    <a:pt x="488" y="204"/>
                    <a:pt x="490" y="204"/>
                    <a:pt x="492" y="203"/>
                  </a:cubicBezTo>
                  <a:cubicBezTo>
                    <a:pt x="496" y="202"/>
                    <a:pt x="503" y="202"/>
                    <a:pt x="514" y="202"/>
                  </a:cubicBezTo>
                  <a:cubicBezTo>
                    <a:pt x="521" y="202"/>
                    <a:pt x="531" y="203"/>
                    <a:pt x="542" y="204"/>
                  </a:cubicBezTo>
                  <a:cubicBezTo>
                    <a:pt x="545" y="204"/>
                    <a:pt x="547" y="204"/>
                    <a:pt x="549" y="204"/>
                  </a:cubicBezTo>
                  <a:cubicBezTo>
                    <a:pt x="557" y="204"/>
                    <a:pt x="564" y="201"/>
                    <a:pt x="569" y="194"/>
                  </a:cubicBezTo>
                  <a:cubicBezTo>
                    <a:pt x="573" y="189"/>
                    <a:pt x="575" y="185"/>
                    <a:pt x="575" y="181"/>
                  </a:cubicBezTo>
                  <a:cubicBezTo>
                    <a:pt x="575" y="179"/>
                    <a:pt x="575" y="178"/>
                    <a:pt x="574" y="178"/>
                  </a:cubicBezTo>
                  <a:cubicBezTo>
                    <a:pt x="573" y="178"/>
                    <a:pt x="572" y="179"/>
                    <a:pt x="572" y="180"/>
                  </a:cubicBezTo>
                  <a:cubicBezTo>
                    <a:pt x="565" y="190"/>
                    <a:pt x="550" y="196"/>
                    <a:pt x="527" y="196"/>
                  </a:cubicBezTo>
                  <a:cubicBezTo>
                    <a:pt x="519" y="196"/>
                    <a:pt x="515" y="195"/>
                    <a:pt x="513" y="194"/>
                  </a:cubicBezTo>
                  <a:cubicBezTo>
                    <a:pt x="511" y="193"/>
                    <a:pt x="510" y="189"/>
                    <a:pt x="510" y="184"/>
                  </a:cubicBezTo>
                  <a:cubicBezTo>
                    <a:pt x="510" y="151"/>
                    <a:pt x="510" y="151"/>
                    <a:pt x="510" y="151"/>
                  </a:cubicBezTo>
                  <a:cubicBezTo>
                    <a:pt x="510" y="149"/>
                    <a:pt x="510" y="149"/>
                    <a:pt x="510" y="149"/>
                  </a:cubicBezTo>
                  <a:cubicBezTo>
                    <a:pt x="510" y="147"/>
                    <a:pt x="511" y="146"/>
                    <a:pt x="512" y="145"/>
                  </a:cubicBezTo>
                  <a:cubicBezTo>
                    <a:pt x="513" y="144"/>
                    <a:pt x="514" y="144"/>
                    <a:pt x="517" y="144"/>
                  </a:cubicBezTo>
                  <a:cubicBezTo>
                    <a:pt x="537" y="144"/>
                    <a:pt x="537" y="144"/>
                    <a:pt x="537" y="144"/>
                  </a:cubicBezTo>
                  <a:cubicBezTo>
                    <a:pt x="542" y="144"/>
                    <a:pt x="546" y="145"/>
                    <a:pt x="548" y="146"/>
                  </a:cubicBezTo>
                  <a:cubicBezTo>
                    <a:pt x="550" y="148"/>
                    <a:pt x="552" y="150"/>
                    <a:pt x="552" y="154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3" y="158"/>
                    <a:pt x="554" y="159"/>
                    <a:pt x="555" y="159"/>
                  </a:cubicBezTo>
                  <a:cubicBezTo>
                    <a:pt x="556" y="159"/>
                    <a:pt x="557" y="158"/>
                    <a:pt x="557" y="157"/>
                  </a:cubicBezTo>
                  <a:cubicBezTo>
                    <a:pt x="557" y="156"/>
                    <a:pt x="557" y="155"/>
                    <a:pt x="557" y="154"/>
                  </a:cubicBezTo>
                  <a:cubicBezTo>
                    <a:pt x="556" y="150"/>
                    <a:pt x="556" y="147"/>
                    <a:pt x="556" y="143"/>
                  </a:cubicBezTo>
                  <a:cubicBezTo>
                    <a:pt x="556" y="138"/>
                    <a:pt x="556" y="133"/>
                    <a:pt x="557" y="127"/>
                  </a:cubicBezTo>
                  <a:cubicBezTo>
                    <a:pt x="557" y="127"/>
                    <a:pt x="557" y="126"/>
                    <a:pt x="557" y="125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4" y="123"/>
                    <a:pt x="553" y="124"/>
                    <a:pt x="553" y="125"/>
                  </a:cubicBezTo>
                  <a:cubicBezTo>
                    <a:pt x="552" y="129"/>
                    <a:pt x="551" y="132"/>
                    <a:pt x="550" y="133"/>
                  </a:cubicBezTo>
                  <a:cubicBezTo>
                    <a:pt x="549" y="134"/>
                    <a:pt x="547" y="135"/>
                    <a:pt x="544" y="135"/>
                  </a:cubicBezTo>
                  <a:cubicBezTo>
                    <a:pt x="540" y="136"/>
                    <a:pt x="536" y="136"/>
                    <a:pt x="529" y="136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3" y="136"/>
                    <a:pt x="511" y="136"/>
                    <a:pt x="511" y="136"/>
                  </a:cubicBezTo>
                  <a:cubicBezTo>
                    <a:pt x="510" y="135"/>
                    <a:pt x="510" y="133"/>
                    <a:pt x="510" y="131"/>
                  </a:cubicBezTo>
                  <a:cubicBezTo>
                    <a:pt x="510" y="95"/>
                    <a:pt x="510" y="95"/>
                    <a:pt x="510" y="95"/>
                  </a:cubicBezTo>
                  <a:cubicBezTo>
                    <a:pt x="510" y="91"/>
                    <a:pt x="511" y="89"/>
                    <a:pt x="512" y="88"/>
                  </a:cubicBezTo>
                  <a:close/>
                  <a:moveTo>
                    <a:pt x="603" y="87"/>
                  </a:moveTo>
                  <a:cubicBezTo>
                    <a:pt x="596" y="93"/>
                    <a:pt x="593" y="101"/>
                    <a:pt x="593" y="111"/>
                  </a:cubicBezTo>
                  <a:cubicBezTo>
                    <a:pt x="593" y="119"/>
                    <a:pt x="595" y="126"/>
                    <a:pt x="601" y="132"/>
                  </a:cubicBezTo>
                  <a:cubicBezTo>
                    <a:pt x="606" y="137"/>
                    <a:pt x="616" y="142"/>
                    <a:pt x="629" y="147"/>
                  </a:cubicBezTo>
                  <a:cubicBezTo>
                    <a:pt x="642" y="151"/>
                    <a:pt x="649" y="154"/>
                    <a:pt x="652" y="157"/>
                  </a:cubicBezTo>
                  <a:cubicBezTo>
                    <a:pt x="657" y="161"/>
                    <a:pt x="660" y="167"/>
                    <a:pt x="660" y="173"/>
                  </a:cubicBezTo>
                  <a:cubicBezTo>
                    <a:pt x="660" y="180"/>
                    <a:pt x="657" y="186"/>
                    <a:pt x="651" y="191"/>
                  </a:cubicBezTo>
                  <a:cubicBezTo>
                    <a:pt x="646" y="196"/>
                    <a:pt x="639" y="198"/>
                    <a:pt x="631" y="198"/>
                  </a:cubicBezTo>
                  <a:cubicBezTo>
                    <a:pt x="623" y="198"/>
                    <a:pt x="615" y="196"/>
                    <a:pt x="608" y="191"/>
                  </a:cubicBezTo>
                  <a:cubicBezTo>
                    <a:pt x="601" y="186"/>
                    <a:pt x="597" y="179"/>
                    <a:pt x="595" y="172"/>
                  </a:cubicBezTo>
                  <a:cubicBezTo>
                    <a:pt x="594" y="169"/>
                    <a:pt x="593" y="168"/>
                    <a:pt x="592" y="168"/>
                  </a:cubicBezTo>
                  <a:cubicBezTo>
                    <a:pt x="591" y="168"/>
                    <a:pt x="590" y="168"/>
                    <a:pt x="590" y="170"/>
                  </a:cubicBezTo>
                  <a:cubicBezTo>
                    <a:pt x="590" y="172"/>
                    <a:pt x="591" y="176"/>
                    <a:pt x="592" y="182"/>
                  </a:cubicBezTo>
                  <a:cubicBezTo>
                    <a:pt x="594" y="187"/>
                    <a:pt x="594" y="189"/>
                    <a:pt x="595" y="190"/>
                  </a:cubicBezTo>
                  <a:cubicBezTo>
                    <a:pt x="595" y="193"/>
                    <a:pt x="596" y="195"/>
                    <a:pt x="596" y="196"/>
                  </a:cubicBezTo>
                  <a:cubicBezTo>
                    <a:pt x="596" y="197"/>
                    <a:pt x="597" y="198"/>
                    <a:pt x="598" y="198"/>
                  </a:cubicBezTo>
                  <a:cubicBezTo>
                    <a:pt x="601" y="200"/>
                    <a:pt x="605" y="202"/>
                    <a:pt x="610" y="203"/>
                  </a:cubicBezTo>
                  <a:cubicBezTo>
                    <a:pt x="616" y="204"/>
                    <a:pt x="621" y="205"/>
                    <a:pt x="626" y="205"/>
                  </a:cubicBezTo>
                  <a:cubicBezTo>
                    <a:pt x="638" y="205"/>
                    <a:pt x="649" y="201"/>
                    <a:pt x="657" y="194"/>
                  </a:cubicBezTo>
                  <a:cubicBezTo>
                    <a:pt x="665" y="187"/>
                    <a:pt x="669" y="178"/>
                    <a:pt x="669" y="167"/>
                  </a:cubicBezTo>
                  <a:cubicBezTo>
                    <a:pt x="669" y="150"/>
                    <a:pt x="658" y="139"/>
                    <a:pt x="636" y="131"/>
                  </a:cubicBezTo>
                  <a:cubicBezTo>
                    <a:pt x="625" y="128"/>
                    <a:pt x="617" y="125"/>
                    <a:pt x="615" y="124"/>
                  </a:cubicBezTo>
                  <a:cubicBezTo>
                    <a:pt x="612" y="122"/>
                    <a:pt x="609" y="120"/>
                    <a:pt x="607" y="117"/>
                  </a:cubicBezTo>
                  <a:cubicBezTo>
                    <a:pt x="604" y="113"/>
                    <a:pt x="602" y="109"/>
                    <a:pt x="602" y="104"/>
                  </a:cubicBezTo>
                  <a:cubicBezTo>
                    <a:pt x="602" y="98"/>
                    <a:pt x="605" y="94"/>
                    <a:pt x="609" y="90"/>
                  </a:cubicBezTo>
                  <a:cubicBezTo>
                    <a:pt x="613" y="86"/>
                    <a:pt x="618" y="84"/>
                    <a:pt x="625" y="84"/>
                  </a:cubicBezTo>
                  <a:cubicBezTo>
                    <a:pt x="633" y="84"/>
                    <a:pt x="640" y="86"/>
                    <a:pt x="647" y="90"/>
                  </a:cubicBezTo>
                  <a:cubicBezTo>
                    <a:pt x="653" y="95"/>
                    <a:pt x="658" y="100"/>
                    <a:pt x="660" y="106"/>
                  </a:cubicBezTo>
                  <a:cubicBezTo>
                    <a:pt x="661" y="109"/>
                    <a:pt x="662" y="111"/>
                    <a:pt x="663" y="111"/>
                  </a:cubicBezTo>
                  <a:cubicBezTo>
                    <a:pt x="664" y="111"/>
                    <a:pt x="665" y="110"/>
                    <a:pt x="665" y="108"/>
                  </a:cubicBezTo>
                  <a:cubicBezTo>
                    <a:pt x="665" y="107"/>
                    <a:pt x="665" y="106"/>
                    <a:pt x="664" y="104"/>
                  </a:cubicBezTo>
                  <a:cubicBezTo>
                    <a:pt x="663" y="95"/>
                    <a:pt x="663" y="95"/>
                    <a:pt x="663" y="95"/>
                  </a:cubicBezTo>
                  <a:cubicBezTo>
                    <a:pt x="662" y="90"/>
                    <a:pt x="662" y="87"/>
                    <a:pt x="662" y="86"/>
                  </a:cubicBezTo>
                  <a:cubicBezTo>
                    <a:pt x="662" y="83"/>
                    <a:pt x="661" y="81"/>
                    <a:pt x="659" y="82"/>
                  </a:cubicBezTo>
                  <a:cubicBezTo>
                    <a:pt x="659" y="82"/>
                    <a:pt x="659" y="82"/>
                    <a:pt x="658" y="82"/>
                  </a:cubicBezTo>
                  <a:cubicBezTo>
                    <a:pt x="657" y="83"/>
                    <a:pt x="657" y="83"/>
                    <a:pt x="657" y="83"/>
                  </a:cubicBezTo>
                  <a:cubicBezTo>
                    <a:pt x="656" y="84"/>
                    <a:pt x="656" y="84"/>
                    <a:pt x="655" y="84"/>
                  </a:cubicBezTo>
                  <a:cubicBezTo>
                    <a:pt x="655" y="84"/>
                    <a:pt x="654" y="84"/>
                    <a:pt x="653" y="84"/>
                  </a:cubicBezTo>
                  <a:cubicBezTo>
                    <a:pt x="647" y="81"/>
                    <a:pt x="647" y="81"/>
                    <a:pt x="647" y="81"/>
                  </a:cubicBezTo>
                  <a:cubicBezTo>
                    <a:pt x="643" y="79"/>
                    <a:pt x="638" y="78"/>
                    <a:pt x="631" y="78"/>
                  </a:cubicBezTo>
                  <a:cubicBezTo>
                    <a:pt x="620" y="78"/>
                    <a:pt x="611" y="81"/>
                    <a:pt x="603" y="87"/>
                  </a:cubicBezTo>
                  <a:close/>
                  <a:moveTo>
                    <a:pt x="700" y="87"/>
                  </a:moveTo>
                  <a:cubicBezTo>
                    <a:pt x="692" y="93"/>
                    <a:pt x="689" y="101"/>
                    <a:pt x="689" y="111"/>
                  </a:cubicBezTo>
                  <a:cubicBezTo>
                    <a:pt x="689" y="119"/>
                    <a:pt x="692" y="126"/>
                    <a:pt x="697" y="132"/>
                  </a:cubicBezTo>
                  <a:cubicBezTo>
                    <a:pt x="703" y="137"/>
                    <a:pt x="712" y="142"/>
                    <a:pt x="725" y="147"/>
                  </a:cubicBezTo>
                  <a:cubicBezTo>
                    <a:pt x="738" y="151"/>
                    <a:pt x="746" y="154"/>
                    <a:pt x="748" y="157"/>
                  </a:cubicBezTo>
                  <a:cubicBezTo>
                    <a:pt x="754" y="161"/>
                    <a:pt x="756" y="167"/>
                    <a:pt x="756" y="173"/>
                  </a:cubicBezTo>
                  <a:cubicBezTo>
                    <a:pt x="756" y="180"/>
                    <a:pt x="753" y="186"/>
                    <a:pt x="748" y="191"/>
                  </a:cubicBezTo>
                  <a:cubicBezTo>
                    <a:pt x="742" y="196"/>
                    <a:pt x="735" y="198"/>
                    <a:pt x="727" y="198"/>
                  </a:cubicBezTo>
                  <a:cubicBezTo>
                    <a:pt x="719" y="198"/>
                    <a:pt x="711" y="196"/>
                    <a:pt x="704" y="191"/>
                  </a:cubicBezTo>
                  <a:cubicBezTo>
                    <a:pt x="698" y="186"/>
                    <a:pt x="693" y="179"/>
                    <a:pt x="691" y="172"/>
                  </a:cubicBezTo>
                  <a:cubicBezTo>
                    <a:pt x="690" y="169"/>
                    <a:pt x="689" y="168"/>
                    <a:pt x="688" y="168"/>
                  </a:cubicBezTo>
                  <a:cubicBezTo>
                    <a:pt x="687" y="168"/>
                    <a:pt x="686" y="168"/>
                    <a:pt x="686" y="170"/>
                  </a:cubicBezTo>
                  <a:cubicBezTo>
                    <a:pt x="686" y="172"/>
                    <a:pt x="687" y="176"/>
                    <a:pt x="688" y="182"/>
                  </a:cubicBezTo>
                  <a:cubicBezTo>
                    <a:pt x="690" y="187"/>
                    <a:pt x="691" y="189"/>
                    <a:pt x="691" y="190"/>
                  </a:cubicBezTo>
                  <a:cubicBezTo>
                    <a:pt x="691" y="193"/>
                    <a:pt x="692" y="195"/>
                    <a:pt x="692" y="196"/>
                  </a:cubicBezTo>
                  <a:cubicBezTo>
                    <a:pt x="693" y="197"/>
                    <a:pt x="693" y="198"/>
                    <a:pt x="694" y="198"/>
                  </a:cubicBezTo>
                  <a:cubicBezTo>
                    <a:pt x="697" y="200"/>
                    <a:pt x="701" y="202"/>
                    <a:pt x="707" y="203"/>
                  </a:cubicBezTo>
                  <a:cubicBezTo>
                    <a:pt x="712" y="204"/>
                    <a:pt x="717" y="205"/>
                    <a:pt x="722" y="205"/>
                  </a:cubicBezTo>
                  <a:cubicBezTo>
                    <a:pt x="734" y="205"/>
                    <a:pt x="745" y="201"/>
                    <a:pt x="753" y="194"/>
                  </a:cubicBezTo>
                  <a:cubicBezTo>
                    <a:pt x="761" y="187"/>
                    <a:pt x="765" y="178"/>
                    <a:pt x="765" y="167"/>
                  </a:cubicBezTo>
                  <a:cubicBezTo>
                    <a:pt x="765" y="150"/>
                    <a:pt x="754" y="139"/>
                    <a:pt x="732" y="131"/>
                  </a:cubicBezTo>
                  <a:cubicBezTo>
                    <a:pt x="721" y="128"/>
                    <a:pt x="714" y="125"/>
                    <a:pt x="711" y="124"/>
                  </a:cubicBezTo>
                  <a:cubicBezTo>
                    <a:pt x="708" y="122"/>
                    <a:pt x="705" y="120"/>
                    <a:pt x="703" y="117"/>
                  </a:cubicBezTo>
                  <a:cubicBezTo>
                    <a:pt x="700" y="113"/>
                    <a:pt x="699" y="109"/>
                    <a:pt x="699" y="104"/>
                  </a:cubicBezTo>
                  <a:cubicBezTo>
                    <a:pt x="699" y="98"/>
                    <a:pt x="701" y="94"/>
                    <a:pt x="705" y="90"/>
                  </a:cubicBezTo>
                  <a:cubicBezTo>
                    <a:pt x="709" y="86"/>
                    <a:pt x="715" y="84"/>
                    <a:pt x="721" y="84"/>
                  </a:cubicBezTo>
                  <a:cubicBezTo>
                    <a:pt x="729" y="84"/>
                    <a:pt x="736" y="86"/>
                    <a:pt x="743" y="90"/>
                  </a:cubicBezTo>
                  <a:cubicBezTo>
                    <a:pt x="750" y="95"/>
                    <a:pt x="754" y="100"/>
                    <a:pt x="756" y="106"/>
                  </a:cubicBezTo>
                  <a:cubicBezTo>
                    <a:pt x="757" y="109"/>
                    <a:pt x="758" y="111"/>
                    <a:pt x="759" y="111"/>
                  </a:cubicBezTo>
                  <a:cubicBezTo>
                    <a:pt x="760" y="111"/>
                    <a:pt x="761" y="110"/>
                    <a:pt x="761" y="108"/>
                  </a:cubicBezTo>
                  <a:cubicBezTo>
                    <a:pt x="761" y="107"/>
                    <a:pt x="761" y="106"/>
                    <a:pt x="760" y="104"/>
                  </a:cubicBezTo>
                  <a:cubicBezTo>
                    <a:pt x="759" y="95"/>
                    <a:pt x="759" y="95"/>
                    <a:pt x="759" y="95"/>
                  </a:cubicBezTo>
                  <a:cubicBezTo>
                    <a:pt x="758" y="90"/>
                    <a:pt x="758" y="87"/>
                    <a:pt x="758" y="86"/>
                  </a:cubicBezTo>
                  <a:cubicBezTo>
                    <a:pt x="758" y="83"/>
                    <a:pt x="757" y="81"/>
                    <a:pt x="756" y="82"/>
                  </a:cubicBezTo>
                  <a:cubicBezTo>
                    <a:pt x="755" y="82"/>
                    <a:pt x="755" y="82"/>
                    <a:pt x="755" y="82"/>
                  </a:cubicBezTo>
                  <a:cubicBezTo>
                    <a:pt x="753" y="83"/>
                    <a:pt x="753" y="83"/>
                    <a:pt x="753" y="83"/>
                  </a:cubicBezTo>
                  <a:cubicBezTo>
                    <a:pt x="753" y="84"/>
                    <a:pt x="752" y="84"/>
                    <a:pt x="751" y="84"/>
                  </a:cubicBezTo>
                  <a:cubicBezTo>
                    <a:pt x="751" y="84"/>
                    <a:pt x="750" y="84"/>
                    <a:pt x="750" y="84"/>
                  </a:cubicBezTo>
                  <a:cubicBezTo>
                    <a:pt x="743" y="81"/>
                    <a:pt x="743" y="81"/>
                    <a:pt x="743" y="81"/>
                  </a:cubicBezTo>
                  <a:cubicBezTo>
                    <a:pt x="739" y="79"/>
                    <a:pt x="734" y="78"/>
                    <a:pt x="727" y="78"/>
                  </a:cubicBezTo>
                  <a:cubicBezTo>
                    <a:pt x="716" y="78"/>
                    <a:pt x="707" y="81"/>
                    <a:pt x="700" y="87"/>
                  </a:cubicBezTo>
                  <a:close/>
                  <a:moveTo>
                    <a:pt x="808" y="88"/>
                  </a:moveTo>
                  <a:cubicBezTo>
                    <a:pt x="809" y="87"/>
                    <a:pt x="812" y="87"/>
                    <a:pt x="815" y="87"/>
                  </a:cubicBezTo>
                  <a:cubicBezTo>
                    <a:pt x="829" y="87"/>
                    <a:pt x="829" y="87"/>
                    <a:pt x="829" y="87"/>
                  </a:cubicBezTo>
                  <a:cubicBezTo>
                    <a:pt x="838" y="87"/>
                    <a:pt x="845" y="87"/>
                    <a:pt x="848" y="88"/>
                  </a:cubicBezTo>
                  <a:cubicBezTo>
                    <a:pt x="852" y="89"/>
                    <a:pt x="854" y="91"/>
                    <a:pt x="855" y="94"/>
                  </a:cubicBezTo>
                  <a:cubicBezTo>
                    <a:pt x="856" y="95"/>
                    <a:pt x="856" y="97"/>
                    <a:pt x="856" y="99"/>
                  </a:cubicBezTo>
                  <a:cubicBezTo>
                    <a:pt x="856" y="101"/>
                    <a:pt x="856" y="101"/>
                    <a:pt x="856" y="101"/>
                  </a:cubicBezTo>
                  <a:cubicBezTo>
                    <a:pt x="856" y="103"/>
                    <a:pt x="857" y="104"/>
                    <a:pt x="858" y="104"/>
                  </a:cubicBezTo>
                  <a:cubicBezTo>
                    <a:pt x="859" y="104"/>
                    <a:pt x="860" y="104"/>
                    <a:pt x="860" y="103"/>
                  </a:cubicBezTo>
                  <a:cubicBezTo>
                    <a:pt x="860" y="102"/>
                    <a:pt x="860" y="100"/>
                    <a:pt x="861" y="96"/>
                  </a:cubicBezTo>
                  <a:cubicBezTo>
                    <a:pt x="861" y="91"/>
                    <a:pt x="861" y="91"/>
                    <a:pt x="861" y="91"/>
                  </a:cubicBezTo>
                  <a:cubicBezTo>
                    <a:pt x="861" y="87"/>
                    <a:pt x="862" y="85"/>
                    <a:pt x="862" y="84"/>
                  </a:cubicBezTo>
                  <a:cubicBezTo>
                    <a:pt x="862" y="83"/>
                    <a:pt x="862" y="82"/>
                    <a:pt x="862" y="82"/>
                  </a:cubicBezTo>
                  <a:cubicBezTo>
                    <a:pt x="862" y="80"/>
                    <a:pt x="861" y="79"/>
                    <a:pt x="859" y="79"/>
                  </a:cubicBezTo>
                  <a:cubicBezTo>
                    <a:pt x="858" y="79"/>
                    <a:pt x="857" y="79"/>
                    <a:pt x="856" y="80"/>
                  </a:cubicBezTo>
                  <a:cubicBezTo>
                    <a:pt x="855" y="80"/>
                    <a:pt x="853" y="80"/>
                    <a:pt x="849" y="80"/>
                  </a:cubicBezTo>
                  <a:cubicBezTo>
                    <a:pt x="837" y="81"/>
                    <a:pt x="837" y="81"/>
                    <a:pt x="837" y="81"/>
                  </a:cubicBezTo>
                  <a:cubicBezTo>
                    <a:pt x="831" y="81"/>
                    <a:pt x="824" y="81"/>
                    <a:pt x="817" y="81"/>
                  </a:cubicBezTo>
                  <a:cubicBezTo>
                    <a:pt x="805" y="81"/>
                    <a:pt x="795" y="81"/>
                    <a:pt x="787" y="80"/>
                  </a:cubicBezTo>
                  <a:cubicBezTo>
                    <a:pt x="784" y="79"/>
                    <a:pt x="782" y="79"/>
                    <a:pt x="781" y="79"/>
                  </a:cubicBezTo>
                  <a:cubicBezTo>
                    <a:pt x="778" y="79"/>
                    <a:pt x="777" y="80"/>
                    <a:pt x="777" y="82"/>
                  </a:cubicBezTo>
                  <a:cubicBezTo>
                    <a:pt x="777" y="83"/>
                    <a:pt x="777" y="83"/>
                    <a:pt x="779" y="83"/>
                  </a:cubicBezTo>
                  <a:cubicBezTo>
                    <a:pt x="785" y="83"/>
                    <a:pt x="788" y="85"/>
                    <a:pt x="790" y="88"/>
                  </a:cubicBezTo>
                  <a:cubicBezTo>
                    <a:pt x="792" y="91"/>
                    <a:pt x="793" y="96"/>
                    <a:pt x="793" y="105"/>
                  </a:cubicBezTo>
                  <a:cubicBezTo>
                    <a:pt x="793" y="180"/>
                    <a:pt x="793" y="180"/>
                    <a:pt x="793" y="180"/>
                  </a:cubicBezTo>
                  <a:cubicBezTo>
                    <a:pt x="793" y="186"/>
                    <a:pt x="793" y="186"/>
                    <a:pt x="793" y="186"/>
                  </a:cubicBezTo>
                  <a:cubicBezTo>
                    <a:pt x="793" y="193"/>
                    <a:pt x="791" y="198"/>
                    <a:pt x="786" y="199"/>
                  </a:cubicBezTo>
                  <a:cubicBezTo>
                    <a:pt x="783" y="200"/>
                    <a:pt x="783" y="200"/>
                    <a:pt x="783" y="200"/>
                  </a:cubicBezTo>
                  <a:cubicBezTo>
                    <a:pt x="781" y="200"/>
                    <a:pt x="781" y="201"/>
                    <a:pt x="781" y="202"/>
                  </a:cubicBezTo>
                  <a:cubicBezTo>
                    <a:pt x="781" y="203"/>
                    <a:pt x="782" y="204"/>
                    <a:pt x="783" y="204"/>
                  </a:cubicBezTo>
                  <a:cubicBezTo>
                    <a:pt x="784" y="204"/>
                    <a:pt x="786" y="204"/>
                    <a:pt x="788" y="203"/>
                  </a:cubicBezTo>
                  <a:cubicBezTo>
                    <a:pt x="792" y="202"/>
                    <a:pt x="800" y="202"/>
                    <a:pt x="810" y="202"/>
                  </a:cubicBezTo>
                  <a:cubicBezTo>
                    <a:pt x="818" y="202"/>
                    <a:pt x="827" y="203"/>
                    <a:pt x="838" y="204"/>
                  </a:cubicBezTo>
                  <a:cubicBezTo>
                    <a:pt x="841" y="204"/>
                    <a:pt x="844" y="204"/>
                    <a:pt x="845" y="204"/>
                  </a:cubicBezTo>
                  <a:cubicBezTo>
                    <a:pt x="853" y="204"/>
                    <a:pt x="860" y="201"/>
                    <a:pt x="865" y="194"/>
                  </a:cubicBezTo>
                  <a:cubicBezTo>
                    <a:pt x="870" y="189"/>
                    <a:pt x="872" y="185"/>
                    <a:pt x="872" y="181"/>
                  </a:cubicBezTo>
                  <a:cubicBezTo>
                    <a:pt x="872" y="179"/>
                    <a:pt x="871" y="178"/>
                    <a:pt x="870" y="178"/>
                  </a:cubicBezTo>
                  <a:cubicBezTo>
                    <a:pt x="869" y="178"/>
                    <a:pt x="869" y="179"/>
                    <a:pt x="868" y="180"/>
                  </a:cubicBezTo>
                  <a:cubicBezTo>
                    <a:pt x="861" y="190"/>
                    <a:pt x="846" y="196"/>
                    <a:pt x="823" y="196"/>
                  </a:cubicBezTo>
                  <a:cubicBezTo>
                    <a:pt x="816" y="196"/>
                    <a:pt x="811" y="195"/>
                    <a:pt x="809" y="194"/>
                  </a:cubicBezTo>
                  <a:cubicBezTo>
                    <a:pt x="807" y="193"/>
                    <a:pt x="807" y="189"/>
                    <a:pt x="807" y="184"/>
                  </a:cubicBezTo>
                  <a:cubicBezTo>
                    <a:pt x="807" y="151"/>
                    <a:pt x="807" y="151"/>
                    <a:pt x="807" y="151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7"/>
                    <a:pt x="807" y="146"/>
                    <a:pt x="808" y="145"/>
                  </a:cubicBezTo>
                  <a:cubicBezTo>
                    <a:pt x="809" y="144"/>
                    <a:pt x="811" y="144"/>
                    <a:pt x="814" y="144"/>
                  </a:cubicBezTo>
                  <a:cubicBezTo>
                    <a:pt x="833" y="144"/>
                    <a:pt x="833" y="144"/>
                    <a:pt x="833" y="144"/>
                  </a:cubicBezTo>
                  <a:cubicBezTo>
                    <a:pt x="839" y="144"/>
                    <a:pt x="842" y="145"/>
                    <a:pt x="844" y="146"/>
                  </a:cubicBezTo>
                  <a:cubicBezTo>
                    <a:pt x="846" y="148"/>
                    <a:pt x="848" y="150"/>
                    <a:pt x="849" y="154"/>
                  </a:cubicBezTo>
                  <a:cubicBezTo>
                    <a:pt x="849" y="157"/>
                    <a:pt x="849" y="157"/>
                    <a:pt x="849" y="157"/>
                  </a:cubicBezTo>
                  <a:cubicBezTo>
                    <a:pt x="849" y="158"/>
                    <a:pt x="850" y="159"/>
                    <a:pt x="851" y="159"/>
                  </a:cubicBezTo>
                  <a:cubicBezTo>
                    <a:pt x="853" y="159"/>
                    <a:pt x="853" y="158"/>
                    <a:pt x="853" y="157"/>
                  </a:cubicBezTo>
                  <a:cubicBezTo>
                    <a:pt x="853" y="156"/>
                    <a:pt x="853" y="155"/>
                    <a:pt x="853" y="154"/>
                  </a:cubicBezTo>
                  <a:cubicBezTo>
                    <a:pt x="853" y="150"/>
                    <a:pt x="852" y="147"/>
                    <a:pt x="852" y="143"/>
                  </a:cubicBezTo>
                  <a:cubicBezTo>
                    <a:pt x="852" y="138"/>
                    <a:pt x="853" y="133"/>
                    <a:pt x="853" y="127"/>
                  </a:cubicBezTo>
                  <a:cubicBezTo>
                    <a:pt x="853" y="127"/>
                    <a:pt x="853" y="126"/>
                    <a:pt x="853" y="125"/>
                  </a:cubicBezTo>
                  <a:cubicBezTo>
                    <a:pt x="853" y="124"/>
                    <a:pt x="853" y="123"/>
                    <a:pt x="852" y="123"/>
                  </a:cubicBezTo>
                  <a:cubicBezTo>
                    <a:pt x="850" y="123"/>
                    <a:pt x="850" y="124"/>
                    <a:pt x="849" y="125"/>
                  </a:cubicBezTo>
                  <a:cubicBezTo>
                    <a:pt x="849" y="129"/>
                    <a:pt x="848" y="132"/>
                    <a:pt x="847" y="133"/>
                  </a:cubicBezTo>
                  <a:cubicBezTo>
                    <a:pt x="846" y="134"/>
                    <a:pt x="844" y="135"/>
                    <a:pt x="840" y="135"/>
                  </a:cubicBezTo>
                  <a:cubicBezTo>
                    <a:pt x="837" y="136"/>
                    <a:pt x="832" y="136"/>
                    <a:pt x="826" y="136"/>
                  </a:cubicBezTo>
                  <a:cubicBezTo>
                    <a:pt x="812" y="136"/>
                    <a:pt x="812" y="136"/>
                    <a:pt x="812" y="136"/>
                  </a:cubicBezTo>
                  <a:cubicBezTo>
                    <a:pt x="809" y="136"/>
                    <a:pt x="808" y="136"/>
                    <a:pt x="807" y="136"/>
                  </a:cubicBezTo>
                  <a:cubicBezTo>
                    <a:pt x="807" y="135"/>
                    <a:pt x="807" y="133"/>
                    <a:pt x="807" y="131"/>
                  </a:cubicBezTo>
                  <a:cubicBezTo>
                    <a:pt x="807" y="95"/>
                    <a:pt x="807" y="95"/>
                    <a:pt x="807" y="95"/>
                  </a:cubicBezTo>
                  <a:cubicBezTo>
                    <a:pt x="807" y="91"/>
                    <a:pt x="807" y="89"/>
                    <a:pt x="808" y="88"/>
                  </a:cubicBezTo>
                  <a:close/>
                  <a:moveTo>
                    <a:pt x="910" y="88"/>
                  </a:moveTo>
                  <a:cubicBezTo>
                    <a:pt x="912" y="87"/>
                    <a:pt x="914" y="87"/>
                    <a:pt x="918" y="87"/>
                  </a:cubicBezTo>
                  <a:cubicBezTo>
                    <a:pt x="932" y="87"/>
                    <a:pt x="932" y="87"/>
                    <a:pt x="932" y="87"/>
                  </a:cubicBezTo>
                  <a:cubicBezTo>
                    <a:pt x="941" y="87"/>
                    <a:pt x="947" y="87"/>
                    <a:pt x="951" y="88"/>
                  </a:cubicBezTo>
                  <a:cubicBezTo>
                    <a:pt x="954" y="89"/>
                    <a:pt x="956" y="91"/>
                    <a:pt x="957" y="94"/>
                  </a:cubicBezTo>
                  <a:cubicBezTo>
                    <a:pt x="958" y="95"/>
                    <a:pt x="959" y="97"/>
                    <a:pt x="959" y="99"/>
                  </a:cubicBezTo>
                  <a:cubicBezTo>
                    <a:pt x="959" y="101"/>
                    <a:pt x="959" y="101"/>
                    <a:pt x="959" y="101"/>
                  </a:cubicBezTo>
                  <a:cubicBezTo>
                    <a:pt x="959" y="103"/>
                    <a:pt x="959" y="104"/>
                    <a:pt x="960" y="104"/>
                  </a:cubicBezTo>
                  <a:cubicBezTo>
                    <a:pt x="961" y="104"/>
                    <a:pt x="962" y="104"/>
                    <a:pt x="962" y="103"/>
                  </a:cubicBezTo>
                  <a:cubicBezTo>
                    <a:pt x="963" y="102"/>
                    <a:pt x="963" y="100"/>
                    <a:pt x="963" y="96"/>
                  </a:cubicBezTo>
                  <a:cubicBezTo>
                    <a:pt x="964" y="91"/>
                    <a:pt x="964" y="91"/>
                    <a:pt x="964" y="91"/>
                  </a:cubicBezTo>
                  <a:cubicBezTo>
                    <a:pt x="964" y="87"/>
                    <a:pt x="964" y="85"/>
                    <a:pt x="964" y="84"/>
                  </a:cubicBezTo>
                  <a:cubicBezTo>
                    <a:pt x="964" y="83"/>
                    <a:pt x="965" y="82"/>
                    <a:pt x="965" y="82"/>
                  </a:cubicBezTo>
                  <a:cubicBezTo>
                    <a:pt x="965" y="80"/>
                    <a:pt x="964" y="79"/>
                    <a:pt x="962" y="79"/>
                  </a:cubicBezTo>
                  <a:cubicBezTo>
                    <a:pt x="961" y="79"/>
                    <a:pt x="960" y="79"/>
                    <a:pt x="958" y="80"/>
                  </a:cubicBezTo>
                  <a:cubicBezTo>
                    <a:pt x="957" y="80"/>
                    <a:pt x="955" y="80"/>
                    <a:pt x="952" y="80"/>
                  </a:cubicBezTo>
                  <a:cubicBezTo>
                    <a:pt x="939" y="81"/>
                    <a:pt x="939" y="81"/>
                    <a:pt x="939" y="81"/>
                  </a:cubicBezTo>
                  <a:cubicBezTo>
                    <a:pt x="933" y="81"/>
                    <a:pt x="927" y="81"/>
                    <a:pt x="920" y="81"/>
                  </a:cubicBezTo>
                  <a:cubicBezTo>
                    <a:pt x="908" y="81"/>
                    <a:pt x="897" y="81"/>
                    <a:pt x="889" y="80"/>
                  </a:cubicBezTo>
                  <a:cubicBezTo>
                    <a:pt x="886" y="79"/>
                    <a:pt x="884" y="79"/>
                    <a:pt x="883" y="79"/>
                  </a:cubicBezTo>
                  <a:cubicBezTo>
                    <a:pt x="880" y="79"/>
                    <a:pt x="879" y="80"/>
                    <a:pt x="879" y="82"/>
                  </a:cubicBezTo>
                  <a:cubicBezTo>
                    <a:pt x="879" y="83"/>
                    <a:pt x="880" y="83"/>
                    <a:pt x="881" y="83"/>
                  </a:cubicBezTo>
                  <a:cubicBezTo>
                    <a:pt x="887" y="83"/>
                    <a:pt x="891" y="85"/>
                    <a:pt x="892" y="88"/>
                  </a:cubicBezTo>
                  <a:cubicBezTo>
                    <a:pt x="894" y="91"/>
                    <a:pt x="895" y="96"/>
                    <a:pt x="895" y="105"/>
                  </a:cubicBezTo>
                  <a:cubicBezTo>
                    <a:pt x="895" y="180"/>
                    <a:pt x="895" y="180"/>
                    <a:pt x="895" y="180"/>
                  </a:cubicBezTo>
                  <a:cubicBezTo>
                    <a:pt x="895" y="186"/>
                    <a:pt x="895" y="186"/>
                    <a:pt x="895" y="186"/>
                  </a:cubicBezTo>
                  <a:cubicBezTo>
                    <a:pt x="895" y="193"/>
                    <a:pt x="893" y="198"/>
                    <a:pt x="889" y="199"/>
                  </a:cubicBezTo>
                  <a:cubicBezTo>
                    <a:pt x="885" y="200"/>
                    <a:pt x="885" y="200"/>
                    <a:pt x="885" y="200"/>
                  </a:cubicBezTo>
                  <a:cubicBezTo>
                    <a:pt x="884" y="200"/>
                    <a:pt x="883" y="201"/>
                    <a:pt x="883" y="202"/>
                  </a:cubicBezTo>
                  <a:cubicBezTo>
                    <a:pt x="883" y="203"/>
                    <a:pt x="884" y="204"/>
                    <a:pt x="886" y="204"/>
                  </a:cubicBezTo>
                  <a:cubicBezTo>
                    <a:pt x="887" y="204"/>
                    <a:pt x="888" y="204"/>
                    <a:pt x="890" y="203"/>
                  </a:cubicBezTo>
                  <a:cubicBezTo>
                    <a:pt x="895" y="202"/>
                    <a:pt x="902" y="202"/>
                    <a:pt x="913" y="202"/>
                  </a:cubicBezTo>
                  <a:cubicBezTo>
                    <a:pt x="920" y="202"/>
                    <a:pt x="929" y="203"/>
                    <a:pt x="941" y="204"/>
                  </a:cubicBezTo>
                  <a:cubicBezTo>
                    <a:pt x="944" y="204"/>
                    <a:pt x="946" y="204"/>
                    <a:pt x="948" y="204"/>
                  </a:cubicBezTo>
                  <a:cubicBezTo>
                    <a:pt x="956" y="204"/>
                    <a:pt x="962" y="201"/>
                    <a:pt x="968" y="194"/>
                  </a:cubicBezTo>
                  <a:cubicBezTo>
                    <a:pt x="972" y="189"/>
                    <a:pt x="974" y="185"/>
                    <a:pt x="974" y="181"/>
                  </a:cubicBezTo>
                  <a:cubicBezTo>
                    <a:pt x="974" y="179"/>
                    <a:pt x="974" y="178"/>
                    <a:pt x="972" y="178"/>
                  </a:cubicBezTo>
                  <a:cubicBezTo>
                    <a:pt x="972" y="178"/>
                    <a:pt x="971" y="179"/>
                    <a:pt x="970" y="180"/>
                  </a:cubicBezTo>
                  <a:cubicBezTo>
                    <a:pt x="964" y="190"/>
                    <a:pt x="949" y="196"/>
                    <a:pt x="925" y="196"/>
                  </a:cubicBezTo>
                  <a:cubicBezTo>
                    <a:pt x="918" y="196"/>
                    <a:pt x="913" y="195"/>
                    <a:pt x="912" y="194"/>
                  </a:cubicBezTo>
                  <a:cubicBezTo>
                    <a:pt x="910" y="193"/>
                    <a:pt x="909" y="189"/>
                    <a:pt x="909" y="184"/>
                  </a:cubicBezTo>
                  <a:cubicBezTo>
                    <a:pt x="909" y="151"/>
                    <a:pt x="909" y="151"/>
                    <a:pt x="909" y="151"/>
                  </a:cubicBezTo>
                  <a:cubicBezTo>
                    <a:pt x="909" y="149"/>
                    <a:pt x="909" y="149"/>
                    <a:pt x="909" y="149"/>
                  </a:cubicBezTo>
                  <a:cubicBezTo>
                    <a:pt x="909" y="147"/>
                    <a:pt x="909" y="146"/>
                    <a:pt x="910" y="145"/>
                  </a:cubicBezTo>
                  <a:cubicBezTo>
                    <a:pt x="911" y="144"/>
                    <a:pt x="913" y="144"/>
                    <a:pt x="916" y="144"/>
                  </a:cubicBezTo>
                  <a:cubicBezTo>
                    <a:pt x="936" y="144"/>
                    <a:pt x="936" y="144"/>
                    <a:pt x="936" y="144"/>
                  </a:cubicBezTo>
                  <a:cubicBezTo>
                    <a:pt x="941" y="144"/>
                    <a:pt x="945" y="145"/>
                    <a:pt x="947" y="146"/>
                  </a:cubicBezTo>
                  <a:cubicBezTo>
                    <a:pt x="949" y="148"/>
                    <a:pt x="950" y="150"/>
                    <a:pt x="951" y="154"/>
                  </a:cubicBezTo>
                  <a:cubicBezTo>
                    <a:pt x="951" y="157"/>
                    <a:pt x="951" y="157"/>
                    <a:pt x="951" y="157"/>
                  </a:cubicBezTo>
                  <a:cubicBezTo>
                    <a:pt x="952" y="158"/>
                    <a:pt x="952" y="159"/>
                    <a:pt x="954" y="159"/>
                  </a:cubicBezTo>
                  <a:cubicBezTo>
                    <a:pt x="955" y="159"/>
                    <a:pt x="955" y="158"/>
                    <a:pt x="955" y="157"/>
                  </a:cubicBezTo>
                  <a:cubicBezTo>
                    <a:pt x="955" y="156"/>
                    <a:pt x="955" y="155"/>
                    <a:pt x="955" y="154"/>
                  </a:cubicBezTo>
                  <a:cubicBezTo>
                    <a:pt x="955" y="150"/>
                    <a:pt x="955" y="147"/>
                    <a:pt x="955" y="143"/>
                  </a:cubicBezTo>
                  <a:cubicBezTo>
                    <a:pt x="955" y="138"/>
                    <a:pt x="955" y="133"/>
                    <a:pt x="956" y="127"/>
                  </a:cubicBezTo>
                  <a:cubicBezTo>
                    <a:pt x="956" y="127"/>
                    <a:pt x="956" y="126"/>
                    <a:pt x="956" y="125"/>
                  </a:cubicBezTo>
                  <a:cubicBezTo>
                    <a:pt x="956" y="124"/>
                    <a:pt x="955" y="123"/>
                    <a:pt x="954" y="123"/>
                  </a:cubicBezTo>
                  <a:cubicBezTo>
                    <a:pt x="953" y="123"/>
                    <a:pt x="952" y="124"/>
                    <a:pt x="952" y="125"/>
                  </a:cubicBezTo>
                  <a:cubicBezTo>
                    <a:pt x="951" y="129"/>
                    <a:pt x="950" y="132"/>
                    <a:pt x="949" y="133"/>
                  </a:cubicBezTo>
                  <a:cubicBezTo>
                    <a:pt x="948" y="134"/>
                    <a:pt x="946" y="135"/>
                    <a:pt x="943" y="135"/>
                  </a:cubicBezTo>
                  <a:cubicBezTo>
                    <a:pt x="939" y="136"/>
                    <a:pt x="934" y="136"/>
                    <a:pt x="928" y="136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2" y="136"/>
                    <a:pt x="910" y="136"/>
                    <a:pt x="910" y="136"/>
                  </a:cubicBezTo>
                  <a:cubicBezTo>
                    <a:pt x="909" y="135"/>
                    <a:pt x="909" y="133"/>
                    <a:pt x="909" y="131"/>
                  </a:cubicBezTo>
                  <a:cubicBezTo>
                    <a:pt x="909" y="95"/>
                    <a:pt x="909" y="95"/>
                    <a:pt x="909" y="95"/>
                  </a:cubicBezTo>
                  <a:cubicBezTo>
                    <a:pt x="909" y="91"/>
                    <a:pt x="909" y="89"/>
                    <a:pt x="910" y="88"/>
                  </a:cubicBezTo>
                  <a:close/>
                  <a:moveTo>
                    <a:pt x="32" y="6"/>
                  </a:moveTo>
                  <a:cubicBezTo>
                    <a:pt x="33" y="5"/>
                    <a:pt x="35" y="5"/>
                    <a:pt x="39" y="5"/>
                  </a:cubicBezTo>
                  <a:cubicBezTo>
                    <a:pt x="42" y="5"/>
                    <a:pt x="44" y="5"/>
                    <a:pt x="46" y="7"/>
                  </a:cubicBezTo>
                  <a:cubicBezTo>
                    <a:pt x="47" y="8"/>
                    <a:pt x="48" y="9"/>
                    <a:pt x="49" y="12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1"/>
                    <a:pt x="51" y="10"/>
                    <a:pt x="51" y="9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1"/>
                    <a:pt x="48" y="1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39" y="1"/>
                    <a:pt x="32" y="2"/>
                    <a:pt x="2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2" y="16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9" y="5"/>
                    <a:pt x="13" y="5"/>
                    <a:pt x="18" y="5"/>
                  </a:cubicBezTo>
                  <a:cubicBezTo>
                    <a:pt x="20" y="5"/>
                    <a:pt x="21" y="6"/>
                    <a:pt x="21" y="8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7"/>
                    <a:pt x="21" y="49"/>
                    <a:pt x="20" y="50"/>
                  </a:cubicBezTo>
                  <a:cubicBezTo>
                    <a:pt x="19" y="51"/>
                    <a:pt x="17" y="52"/>
                    <a:pt x="15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4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15" y="55"/>
                    <a:pt x="15" y="55"/>
                    <a:pt x="1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7" y="54"/>
                    <a:pt x="29" y="54"/>
                  </a:cubicBezTo>
                  <a:cubicBezTo>
                    <a:pt x="29" y="54"/>
                    <a:pt x="30" y="54"/>
                    <a:pt x="30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40" y="53"/>
                    <a:pt x="40" y="52"/>
                    <a:pt x="39" y="52"/>
                  </a:cubicBezTo>
                  <a:cubicBezTo>
                    <a:pt x="36" y="52"/>
                    <a:pt x="33" y="51"/>
                    <a:pt x="32" y="49"/>
                  </a:cubicBezTo>
                  <a:cubicBezTo>
                    <a:pt x="31" y="47"/>
                    <a:pt x="30" y="44"/>
                    <a:pt x="30" y="4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8"/>
                    <a:pt x="31" y="6"/>
                    <a:pt x="32" y="6"/>
                  </a:cubicBezTo>
                  <a:close/>
                  <a:moveTo>
                    <a:pt x="108" y="28"/>
                  </a:moveTo>
                  <a:cubicBezTo>
                    <a:pt x="108" y="29"/>
                    <a:pt x="108" y="31"/>
                    <a:pt x="108" y="33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3" y="52"/>
                  </a:cubicBezTo>
                  <a:cubicBezTo>
                    <a:pt x="103" y="52"/>
                    <a:pt x="102" y="53"/>
                    <a:pt x="102" y="53"/>
                  </a:cubicBezTo>
                  <a:cubicBezTo>
                    <a:pt x="102" y="54"/>
                    <a:pt x="103" y="54"/>
                    <a:pt x="104" y="54"/>
                  </a:cubicBezTo>
                  <a:cubicBezTo>
                    <a:pt x="104" y="54"/>
                    <a:pt x="105" y="54"/>
                    <a:pt x="107" y="54"/>
                  </a:cubicBezTo>
                  <a:cubicBezTo>
                    <a:pt x="109" y="54"/>
                    <a:pt x="111" y="54"/>
                    <a:pt x="113" y="54"/>
                  </a:cubicBezTo>
                  <a:cubicBezTo>
                    <a:pt x="116" y="54"/>
                    <a:pt x="118" y="54"/>
                    <a:pt x="121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6" y="53"/>
                    <a:pt x="126" y="52"/>
                    <a:pt x="125" y="52"/>
                  </a:cubicBezTo>
                  <a:cubicBezTo>
                    <a:pt x="122" y="52"/>
                    <a:pt x="120" y="51"/>
                    <a:pt x="119" y="50"/>
                  </a:cubicBezTo>
                  <a:cubicBezTo>
                    <a:pt x="118" y="48"/>
                    <a:pt x="117" y="46"/>
                    <a:pt x="117" y="42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5"/>
                    <a:pt x="119" y="3"/>
                    <a:pt x="122" y="3"/>
                  </a:cubicBezTo>
                  <a:cubicBezTo>
                    <a:pt x="123" y="3"/>
                    <a:pt x="123" y="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1" y="1"/>
                    <a:pt x="119" y="1"/>
                    <a:pt x="117" y="1"/>
                  </a:cubicBezTo>
                  <a:cubicBezTo>
                    <a:pt x="114" y="1"/>
                    <a:pt x="112" y="1"/>
                    <a:pt x="111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1"/>
                    <a:pt x="101" y="1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6" y="4"/>
                    <a:pt x="108" y="6"/>
                    <a:pt x="108" y="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20"/>
                    <a:pt x="108" y="22"/>
                    <a:pt x="108" y="23"/>
                  </a:cubicBezTo>
                  <a:cubicBezTo>
                    <a:pt x="107" y="23"/>
                    <a:pt x="106" y="24"/>
                    <a:pt x="105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4"/>
                    <a:pt x="83" y="24"/>
                    <a:pt x="83" y="23"/>
                  </a:cubicBezTo>
                  <a:cubicBezTo>
                    <a:pt x="83" y="23"/>
                    <a:pt x="82" y="21"/>
                    <a:pt x="82" y="18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5"/>
                    <a:pt x="84" y="3"/>
                    <a:pt x="87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1"/>
                    <a:pt x="88" y="1"/>
                    <a:pt x="87" y="1"/>
                  </a:cubicBezTo>
                  <a:cubicBezTo>
                    <a:pt x="86" y="1"/>
                    <a:pt x="84" y="1"/>
                    <a:pt x="82" y="1"/>
                  </a:cubicBezTo>
                  <a:cubicBezTo>
                    <a:pt x="79" y="1"/>
                    <a:pt x="77" y="1"/>
                    <a:pt x="76" y="1"/>
                  </a:cubicBezTo>
                  <a:cubicBezTo>
                    <a:pt x="74" y="1"/>
                    <a:pt x="71" y="1"/>
                    <a:pt x="69" y="1"/>
                  </a:cubicBezTo>
                  <a:cubicBezTo>
                    <a:pt x="68" y="1"/>
                    <a:pt x="67" y="1"/>
                    <a:pt x="66" y="1"/>
                  </a:cubicBezTo>
                  <a:cubicBezTo>
                    <a:pt x="66" y="1"/>
                    <a:pt x="65" y="1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9" y="3"/>
                    <a:pt x="71" y="4"/>
                    <a:pt x="72" y="5"/>
                  </a:cubicBezTo>
                  <a:cubicBezTo>
                    <a:pt x="73" y="6"/>
                    <a:pt x="73" y="7"/>
                    <a:pt x="73" y="9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6"/>
                    <a:pt x="73" y="48"/>
                    <a:pt x="72" y="50"/>
                  </a:cubicBezTo>
                  <a:cubicBezTo>
                    <a:pt x="72" y="51"/>
                    <a:pt x="70" y="52"/>
                    <a:pt x="69" y="52"/>
                  </a:cubicBezTo>
                  <a:cubicBezTo>
                    <a:pt x="68" y="52"/>
                    <a:pt x="68" y="53"/>
                    <a:pt x="68" y="53"/>
                  </a:cubicBezTo>
                  <a:cubicBezTo>
                    <a:pt x="68" y="54"/>
                    <a:pt x="68" y="54"/>
                    <a:pt x="69" y="54"/>
                  </a:cubicBezTo>
                  <a:cubicBezTo>
                    <a:pt x="69" y="54"/>
                    <a:pt x="70" y="54"/>
                    <a:pt x="72" y="54"/>
                  </a:cubicBezTo>
                  <a:cubicBezTo>
                    <a:pt x="74" y="54"/>
                    <a:pt x="77" y="54"/>
                    <a:pt x="78" y="54"/>
                  </a:cubicBezTo>
                  <a:cubicBezTo>
                    <a:pt x="81" y="54"/>
                    <a:pt x="84" y="54"/>
                    <a:pt x="87" y="54"/>
                  </a:cubicBezTo>
                  <a:cubicBezTo>
                    <a:pt x="88" y="54"/>
                    <a:pt x="89" y="54"/>
                    <a:pt x="89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1" y="53"/>
                    <a:pt x="91" y="52"/>
                    <a:pt x="90" y="52"/>
                  </a:cubicBezTo>
                  <a:cubicBezTo>
                    <a:pt x="87" y="52"/>
                    <a:pt x="85" y="51"/>
                    <a:pt x="84" y="50"/>
                  </a:cubicBezTo>
                  <a:cubicBezTo>
                    <a:pt x="83" y="48"/>
                    <a:pt x="82" y="46"/>
                    <a:pt x="82" y="4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0"/>
                    <a:pt x="83" y="29"/>
                    <a:pt x="83" y="28"/>
                  </a:cubicBezTo>
                  <a:cubicBezTo>
                    <a:pt x="83" y="28"/>
                    <a:pt x="85" y="28"/>
                    <a:pt x="86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7" y="28"/>
                    <a:pt x="108" y="28"/>
                  </a:cubicBezTo>
                  <a:close/>
                  <a:moveTo>
                    <a:pt x="157" y="8"/>
                  </a:moveTo>
                  <a:cubicBezTo>
                    <a:pt x="157" y="6"/>
                    <a:pt x="157" y="5"/>
                    <a:pt x="159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70" y="4"/>
                    <a:pt x="173" y="5"/>
                    <a:pt x="175" y="6"/>
                  </a:cubicBezTo>
                  <a:cubicBezTo>
                    <a:pt x="177" y="7"/>
                    <a:pt x="178" y="9"/>
                    <a:pt x="178" y="11"/>
                  </a:cubicBezTo>
                  <a:cubicBezTo>
                    <a:pt x="178" y="13"/>
                    <a:pt x="178" y="13"/>
                    <a:pt x="179" y="13"/>
                  </a:cubicBezTo>
                  <a:cubicBezTo>
                    <a:pt x="180" y="13"/>
                    <a:pt x="180" y="12"/>
                    <a:pt x="180" y="10"/>
                  </a:cubicBezTo>
                  <a:cubicBezTo>
                    <a:pt x="180" y="9"/>
                    <a:pt x="180" y="8"/>
                    <a:pt x="180" y="5"/>
                  </a:cubicBezTo>
                  <a:cubicBezTo>
                    <a:pt x="180" y="4"/>
                    <a:pt x="180" y="3"/>
                    <a:pt x="180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76" y="1"/>
                    <a:pt x="171" y="1"/>
                    <a:pt x="163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40" y="1"/>
                    <a:pt x="140" y="2"/>
                  </a:cubicBezTo>
                  <a:cubicBezTo>
                    <a:pt x="140" y="2"/>
                    <a:pt x="140" y="3"/>
                    <a:pt x="141" y="3"/>
                  </a:cubicBezTo>
                  <a:cubicBezTo>
                    <a:pt x="144" y="3"/>
                    <a:pt x="145" y="4"/>
                    <a:pt x="146" y="5"/>
                  </a:cubicBezTo>
                  <a:cubicBezTo>
                    <a:pt x="147" y="6"/>
                    <a:pt x="148" y="8"/>
                    <a:pt x="148" y="1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4"/>
                    <a:pt x="148" y="46"/>
                    <a:pt x="147" y="47"/>
                  </a:cubicBezTo>
                  <a:cubicBezTo>
                    <a:pt x="147" y="49"/>
                    <a:pt x="147" y="50"/>
                    <a:pt x="146" y="51"/>
                  </a:cubicBezTo>
                  <a:cubicBezTo>
                    <a:pt x="146" y="51"/>
                    <a:pt x="145" y="52"/>
                    <a:pt x="143" y="52"/>
                  </a:cubicBezTo>
                  <a:cubicBezTo>
                    <a:pt x="143" y="53"/>
                    <a:pt x="142" y="53"/>
                    <a:pt x="142" y="54"/>
                  </a:cubicBezTo>
                  <a:cubicBezTo>
                    <a:pt x="142" y="54"/>
                    <a:pt x="143" y="54"/>
                    <a:pt x="143" y="54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9" y="54"/>
                    <a:pt x="152" y="54"/>
                    <a:pt x="154" y="54"/>
                  </a:cubicBezTo>
                  <a:cubicBezTo>
                    <a:pt x="157" y="54"/>
                    <a:pt x="159" y="54"/>
                    <a:pt x="161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7" y="55"/>
                    <a:pt x="169" y="55"/>
                    <a:pt x="171" y="55"/>
                  </a:cubicBezTo>
                  <a:cubicBezTo>
                    <a:pt x="174" y="55"/>
                    <a:pt x="176" y="54"/>
                    <a:pt x="178" y="54"/>
                  </a:cubicBezTo>
                  <a:cubicBezTo>
                    <a:pt x="179" y="53"/>
                    <a:pt x="181" y="51"/>
                    <a:pt x="182" y="49"/>
                  </a:cubicBezTo>
                  <a:cubicBezTo>
                    <a:pt x="183" y="47"/>
                    <a:pt x="184" y="44"/>
                    <a:pt x="184" y="42"/>
                  </a:cubicBezTo>
                  <a:cubicBezTo>
                    <a:pt x="184" y="42"/>
                    <a:pt x="184" y="41"/>
                    <a:pt x="184" y="41"/>
                  </a:cubicBezTo>
                  <a:cubicBezTo>
                    <a:pt x="184" y="41"/>
                    <a:pt x="183" y="41"/>
                    <a:pt x="183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79" y="48"/>
                    <a:pt x="172" y="51"/>
                    <a:pt x="162" y="51"/>
                  </a:cubicBezTo>
                  <a:cubicBezTo>
                    <a:pt x="161" y="51"/>
                    <a:pt x="160" y="51"/>
                    <a:pt x="159" y="50"/>
                  </a:cubicBezTo>
                  <a:cubicBezTo>
                    <a:pt x="159" y="50"/>
                    <a:pt x="158" y="49"/>
                    <a:pt x="158" y="48"/>
                  </a:cubicBezTo>
                  <a:cubicBezTo>
                    <a:pt x="157" y="46"/>
                    <a:pt x="157" y="44"/>
                    <a:pt x="157" y="40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4"/>
                    <a:pt x="157" y="32"/>
                    <a:pt x="157" y="30"/>
                  </a:cubicBezTo>
                  <a:cubicBezTo>
                    <a:pt x="157" y="29"/>
                    <a:pt x="157" y="28"/>
                    <a:pt x="158" y="28"/>
                  </a:cubicBezTo>
                  <a:cubicBezTo>
                    <a:pt x="158" y="28"/>
                    <a:pt x="159" y="28"/>
                    <a:pt x="160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6" y="28"/>
                    <a:pt x="168" y="28"/>
                    <a:pt x="169" y="28"/>
                  </a:cubicBezTo>
                  <a:cubicBezTo>
                    <a:pt x="170" y="28"/>
                    <a:pt x="170" y="28"/>
                    <a:pt x="171" y="29"/>
                  </a:cubicBezTo>
                  <a:cubicBezTo>
                    <a:pt x="172" y="30"/>
                    <a:pt x="173" y="32"/>
                    <a:pt x="173" y="34"/>
                  </a:cubicBezTo>
                  <a:cubicBezTo>
                    <a:pt x="174" y="35"/>
                    <a:pt x="174" y="36"/>
                    <a:pt x="175" y="36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1"/>
                    <a:pt x="175" y="29"/>
                    <a:pt x="175" y="27"/>
                  </a:cubicBezTo>
                  <a:cubicBezTo>
                    <a:pt x="175" y="24"/>
                    <a:pt x="175" y="22"/>
                    <a:pt x="175" y="21"/>
                  </a:cubicBezTo>
                  <a:cubicBezTo>
                    <a:pt x="175" y="21"/>
                    <a:pt x="175" y="20"/>
                    <a:pt x="175" y="20"/>
                  </a:cubicBezTo>
                  <a:cubicBezTo>
                    <a:pt x="175" y="19"/>
                    <a:pt x="175" y="18"/>
                    <a:pt x="175" y="18"/>
                  </a:cubicBezTo>
                  <a:cubicBezTo>
                    <a:pt x="175" y="17"/>
                    <a:pt x="175" y="17"/>
                    <a:pt x="174" y="17"/>
                  </a:cubicBezTo>
                  <a:cubicBezTo>
                    <a:pt x="174" y="17"/>
                    <a:pt x="173" y="17"/>
                    <a:pt x="173" y="18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1" y="22"/>
                    <a:pt x="169" y="24"/>
                    <a:pt x="166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8" y="24"/>
                    <a:pt x="157" y="23"/>
                  </a:cubicBezTo>
                  <a:cubicBezTo>
                    <a:pt x="157" y="22"/>
                    <a:pt x="157" y="21"/>
                    <a:pt x="157" y="18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8"/>
                    <a:pt x="157" y="8"/>
                    <a:pt x="157" y="8"/>
                  </a:cubicBezTo>
                  <a:close/>
                  <a:moveTo>
                    <a:pt x="270" y="2"/>
                  </a:moveTo>
                  <a:cubicBezTo>
                    <a:pt x="270" y="2"/>
                    <a:pt x="271" y="3"/>
                    <a:pt x="272" y="3"/>
                  </a:cubicBezTo>
                  <a:cubicBezTo>
                    <a:pt x="274" y="3"/>
                    <a:pt x="276" y="3"/>
                    <a:pt x="277" y="5"/>
                  </a:cubicBezTo>
                  <a:cubicBezTo>
                    <a:pt x="279" y="6"/>
                    <a:pt x="279" y="8"/>
                    <a:pt x="280" y="10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29"/>
                    <a:pt x="279" y="34"/>
                    <a:pt x="278" y="38"/>
                  </a:cubicBezTo>
                  <a:cubicBezTo>
                    <a:pt x="278" y="42"/>
                    <a:pt x="276" y="45"/>
                    <a:pt x="274" y="47"/>
                  </a:cubicBezTo>
                  <a:cubicBezTo>
                    <a:pt x="271" y="50"/>
                    <a:pt x="267" y="51"/>
                    <a:pt x="262" y="51"/>
                  </a:cubicBezTo>
                  <a:cubicBezTo>
                    <a:pt x="257" y="51"/>
                    <a:pt x="253" y="50"/>
                    <a:pt x="250" y="47"/>
                  </a:cubicBezTo>
                  <a:cubicBezTo>
                    <a:pt x="248" y="45"/>
                    <a:pt x="246" y="43"/>
                    <a:pt x="246" y="40"/>
                  </a:cubicBezTo>
                  <a:cubicBezTo>
                    <a:pt x="245" y="37"/>
                    <a:pt x="245" y="33"/>
                    <a:pt x="245" y="27"/>
                  </a:cubicBezTo>
                  <a:cubicBezTo>
                    <a:pt x="245" y="20"/>
                    <a:pt x="245" y="20"/>
                    <a:pt x="245" y="2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7"/>
                    <a:pt x="246" y="6"/>
                    <a:pt x="246" y="5"/>
                  </a:cubicBezTo>
                  <a:cubicBezTo>
                    <a:pt x="247" y="4"/>
                    <a:pt x="248" y="3"/>
                    <a:pt x="249" y="3"/>
                  </a:cubicBezTo>
                  <a:cubicBezTo>
                    <a:pt x="250" y="3"/>
                    <a:pt x="251" y="3"/>
                    <a:pt x="251" y="3"/>
                  </a:cubicBezTo>
                  <a:cubicBezTo>
                    <a:pt x="251" y="2"/>
                    <a:pt x="251" y="2"/>
                    <a:pt x="251" y="2"/>
                  </a:cubicBezTo>
                  <a:cubicBezTo>
                    <a:pt x="251" y="1"/>
                    <a:pt x="251" y="1"/>
                    <a:pt x="249" y="1"/>
                  </a:cubicBezTo>
                  <a:cubicBezTo>
                    <a:pt x="249" y="1"/>
                    <a:pt x="248" y="1"/>
                    <a:pt x="247" y="1"/>
                  </a:cubicBezTo>
                  <a:cubicBezTo>
                    <a:pt x="244" y="1"/>
                    <a:pt x="241" y="1"/>
                    <a:pt x="238" y="1"/>
                  </a:cubicBezTo>
                  <a:cubicBezTo>
                    <a:pt x="236" y="1"/>
                    <a:pt x="234" y="1"/>
                    <a:pt x="231" y="1"/>
                  </a:cubicBezTo>
                  <a:cubicBezTo>
                    <a:pt x="230" y="1"/>
                    <a:pt x="229" y="1"/>
                    <a:pt x="229" y="1"/>
                  </a:cubicBezTo>
                  <a:cubicBezTo>
                    <a:pt x="228" y="1"/>
                    <a:pt x="228" y="1"/>
                    <a:pt x="228" y="2"/>
                  </a:cubicBezTo>
                  <a:cubicBezTo>
                    <a:pt x="228" y="2"/>
                    <a:pt x="228" y="3"/>
                    <a:pt x="229" y="3"/>
                  </a:cubicBezTo>
                  <a:cubicBezTo>
                    <a:pt x="231" y="3"/>
                    <a:pt x="232" y="3"/>
                    <a:pt x="233" y="4"/>
                  </a:cubicBezTo>
                  <a:cubicBezTo>
                    <a:pt x="235" y="5"/>
                    <a:pt x="235" y="5"/>
                    <a:pt x="236" y="6"/>
                  </a:cubicBezTo>
                  <a:cubicBezTo>
                    <a:pt x="236" y="7"/>
                    <a:pt x="236" y="8"/>
                    <a:pt x="236" y="10"/>
                  </a:cubicBezTo>
                  <a:cubicBezTo>
                    <a:pt x="236" y="17"/>
                    <a:pt x="236" y="17"/>
                    <a:pt x="236" y="17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41"/>
                    <a:pt x="238" y="48"/>
                    <a:pt x="243" y="51"/>
                  </a:cubicBezTo>
                  <a:cubicBezTo>
                    <a:pt x="247" y="54"/>
                    <a:pt x="252" y="55"/>
                    <a:pt x="259" y="55"/>
                  </a:cubicBezTo>
                  <a:cubicBezTo>
                    <a:pt x="268" y="55"/>
                    <a:pt x="275" y="52"/>
                    <a:pt x="279" y="46"/>
                  </a:cubicBezTo>
                  <a:cubicBezTo>
                    <a:pt x="280" y="44"/>
                    <a:pt x="281" y="40"/>
                    <a:pt x="282" y="36"/>
                  </a:cubicBezTo>
                  <a:cubicBezTo>
                    <a:pt x="283" y="31"/>
                    <a:pt x="283" y="25"/>
                    <a:pt x="283" y="17"/>
                  </a:cubicBezTo>
                  <a:cubicBezTo>
                    <a:pt x="283" y="13"/>
                    <a:pt x="283" y="13"/>
                    <a:pt x="283" y="13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5"/>
                    <a:pt x="284" y="3"/>
                    <a:pt x="286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2"/>
                    <a:pt x="289" y="2"/>
                    <a:pt x="289" y="2"/>
                  </a:cubicBezTo>
                  <a:cubicBezTo>
                    <a:pt x="289" y="1"/>
                    <a:pt x="288" y="1"/>
                    <a:pt x="288" y="1"/>
                  </a:cubicBezTo>
                  <a:cubicBezTo>
                    <a:pt x="287" y="1"/>
                    <a:pt x="287" y="1"/>
                    <a:pt x="286" y="1"/>
                  </a:cubicBezTo>
                  <a:cubicBezTo>
                    <a:pt x="285" y="1"/>
                    <a:pt x="284" y="1"/>
                    <a:pt x="283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3" y="1"/>
                    <a:pt x="272" y="1"/>
                    <a:pt x="272" y="1"/>
                  </a:cubicBezTo>
                  <a:cubicBezTo>
                    <a:pt x="272" y="1"/>
                    <a:pt x="271" y="1"/>
                    <a:pt x="271" y="1"/>
                  </a:cubicBezTo>
                  <a:cubicBezTo>
                    <a:pt x="271" y="1"/>
                    <a:pt x="270" y="1"/>
                    <a:pt x="270" y="2"/>
                  </a:cubicBezTo>
                  <a:cubicBezTo>
                    <a:pt x="270" y="2"/>
                    <a:pt x="270" y="2"/>
                    <a:pt x="270" y="2"/>
                  </a:cubicBezTo>
                  <a:close/>
                  <a:moveTo>
                    <a:pt x="325" y="8"/>
                  </a:moveTo>
                  <a:cubicBezTo>
                    <a:pt x="322" y="4"/>
                    <a:pt x="322" y="4"/>
                    <a:pt x="322" y="4"/>
                  </a:cubicBezTo>
                  <a:cubicBezTo>
                    <a:pt x="321" y="3"/>
                    <a:pt x="320" y="2"/>
                    <a:pt x="320" y="1"/>
                  </a:cubicBezTo>
                  <a:cubicBezTo>
                    <a:pt x="319" y="1"/>
                    <a:pt x="318" y="1"/>
                    <a:pt x="318" y="1"/>
                  </a:cubicBezTo>
                  <a:cubicBezTo>
                    <a:pt x="317" y="1"/>
                    <a:pt x="316" y="1"/>
                    <a:pt x="315" y="1"/>
                  </a:cubicBezTo>
                  <a:cubicBezTo>
                    <a:pt x="313" y="1"/>
                    <a:pt x="311" y="1"/>
                    <a:pt x="309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4" y="1"/>
                    <a:pt x="303" y="1"/>
                    <a:pt x="303" y="2"/>
                  </a:cubicBezTo>
                  <a:cubicBezTo>
                    <a:pt x="303" y="3"/>
                    <a:pt x="304" y="3"/>
                    <a:pt x="305" y="3"/>
                  </a:cubicBezTo>
                  <a:cubicBezTo>
                    <a:pt x="310" y="4"/>
                    <a:pt x="313" y="8"/>
                    <a:pt x="313" y="16"/>
                  </a:cubicBezTo>
                  <a:cubicBezTo>
                    <a:pt x="313" y="33"/>
                    <a:pt x="313" y="33"/>
                    <a:pt x="313" y="3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5"/>
                    <a:pt x="313" y="47"/>
                    <a:pt x="312" y="49"/>
                  </a:cubicBezTo>
                  <a:cubicBezTo>
                    <a:pt x="311" y="51"/>
                    <a:pt x="310" y="52"/>
                    <a:pt x="308" y="52"/>
                  </a:cubicBezTo>
                  <a:cubicBezTo>
                    <a:pt x="307" y="53"/>
                    <a:pt x="307" y="53"/>
                    <a:pt x="307" y="54"/>
                  </a:cubicBezTo>
                  <a:cubicBezTo>
                    <a:pt x="307" y="54"/>
                    <a:pt x="307" y="55"/>
                    <a:pt x="308" y="55"/>
                  </a:cubicBezTo>
                  <a:cubicBezTo>
                    <a:pt x="308" y="55"/>
                    <a:pt x="309" y="54"/>
                    <a:pt x="310" y="54"/>
                  </a:cubicBezTo>
                  <a:cubicBezTo>
                    <a:pt x="312" y="54"/>
                    <a:pt x="314" y="54"/>
                    <a:pt x="317" y="54"/>
                  </a:cubicBezTo>
                  <a:cubicBezTo>
                    <a:pt x="319" y="54"/>
                    <a:pt x="322" y="54"/>
                    <a:pt x="324" y="54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6" y="54"/>
                    <a:pt x="327" y="54"/>
                    <a:pt x="327" y="53"/>
                  </a:cubicBezTo>
                  <a:cubicBezTo>
                    <a:pt x="327" y="53"/>
                    <a:pt x="326" y="52"/>
                    <a:pt x="325" y="52"/>
                  </a:cubicBezTo>
                  <a:cubicBezTo>
                    <a:pt x="321" y="52"/>
                    <a:pt x="319" y="50"/>
                    <a:pt x="318" y="47"/>
                  </a:cubicBezTo>
                  <a:cubicBezTo>
                    <a:pt x="317" y="45"/>
                    <a:pt x="317" y="39"/>
                    <a:pt x="317" y="31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4"/>
                    <a:pt x="317" y="13"/>
                    <a:pt x="318" y="13"/>
                  </a:cubicBezTo>
                  <a:cubicBezTo>
                    <a:pt x="318" y="13"/>
                    <a:pt x="318" y="14"/>
                    <a:pt x="319" y="14"/>
                  </a:cubicBezTo>
                  <a:cubicBezTo>
                    <a:pt x="354" y="54"/>
                    <a:pt x="354" y="54"/>
                    <a:pt x="354" y="54"/>
                  </a:cubicBezTo>
                  <a:cubicBezTo>
                    <a:pt x="355" y="54"/>
                    <a:pt x="355" y="54"/>
                    <a:pt x="356" y="54"/>
                  </a:cubicBezTo>
                  <a:cubicBezTo>
                    <a:pt x="356" y="54"/>
                    <a:pt x="356" y="54"/>
                    <a:pt x="356" y="53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356" y="41"/>
                    <a:pt x="356" y="41"/>
                    <a:pt x="356" y="41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7" y="12"/>
                    <a:pt x="357" y="12"/>
                    <a:pt x="357" y="12"/>
                  </a:cubicBezTo>
                  <a:cubicBezTo>
                    <a:pt x="357" y="6"/>
                    <a:pt x="359" y="3"/>
                    <a:pt x="362" y="3"/>
                  </a:cubicBezTo>
                  <a:cubicBezTo>
                    <a:pt x="363" y="3"/>
                    <a:pt x="363" y="2"/>
                    <a:pt x="363" y="2"/>
                  </a:cubicBezTo>
                  <a:cubicBezTo>
                    <a:pt x="363" y="1"/>
                    <a:pt x="363" y="1"/>
                    <a:pt x="362" y="1"/>
                  </a:cubicBezTo>
                  <a:cubicBezTo>
                    <a:pt x="362" y="1"/>
                    <a:pt x="361" y="1"/>
                    <a:pt x="361" y="1"/>
                  </a:cubicBezTo>
                  <a:cubicBezTo>
                    <a:pt x="357" y="1"/>
                    <a:pt x="354" y="1"/>
                    <a:pt x="352" y="1"/>
                  </a:cubicBezTo>
                  <a:cubicBezTo>
                    <a:pt x="351" y="1"/>
                    <a:pt x="350" y="1"/>
                    <a:pt x="349" y="1"/>
                  </a:cubicBezTo>
                  <a:cubicBezTo>
                    <a:pt x="347" y="1"/>
                    <a:pt x="345" y="1"/>
                    <a:pt x="344" y="1"/>
                  </a:cubicBezTo>
                  <a:cubicBezTo>
                    <a:pt x="344" y="1"/>
                    <a:pt x="343" y="1"/>
                    <a:pt x="343" y="2"/>
                  </a:cubicBezTo>
                  <a:cubicBezTo>
                    <a:pt x="343" y="2"/>
                    <a:pt x="344" y="3"/>
                    <a:pt x="345" y="3"/>
                  </a:cubicBezTo>
                  <a:cubicBezTo>
                    <a:pt x="348" y="3"/>
                    <a:pt x="351" y="4"/>
                    <a:pt x="352" y="6"/>
                  </a:cubicBezTo>
                  <a:cubicBezTo>
                    <a:pt x="353" y="8"/>
                    <a:pt x="354" y="13"/>
                    <a:pt x="354" y="19"/>
                  </a:cubicBezTo>
                  <a:cubicBezTo>
                    <a:pt x="354" y="24"/>
                    <a:pt x="354" y="29"/>
                    <a:pt x="353" y="35"/>
                  </a:cubicBezTo>
                  <a:cubicBezTo>
                    <a:pt x="353" y="37"/>
                    <a:pt x="353" y="37"/>
                    <a:pt x="352" y="37"/>
                  </a:cubicBezTo>
                  <a:cubicBezTo>
                    <a:pt x="352" y="37"/>
                    <a:pt x="351" y="36"/>
                    <a:pt x="349" y="34"/>
                  </a:cubicBezTo>
                  <a:cubicBezTo>
                    <a:pt x="348" y="33"/>
                    <a:pt x="348" y="33"/>
                    <a:pt x="348" y="33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6" y="9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lose/>
                  <a:moveTo>
                    <a:pt x="396" y="9"/>
                  </a:moveTo>
                  <a:cubicBezTo>
                    <a:pt x="396" y="7"/>
                    <a:pt x="396" y="5"/>
                    <a:pt x="397" y="5"/>
                  </a:cubicBezTo>
                  <a:cubicBezTo>
                    <a:pt x="397" y="4"/>
                    <a:pt x="398" y="3"/>
                    <a:pt x="400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1" y="3"/>
                    <a:pt x="401" y="2"/>
                    <a:pt x="401" y="2"/>
                  </a:cubicBezTo>
                  <a:cubicBezTo>
                    <a:pt x="401" y="1"/>
                    <a:pt x="401" y="1"/>
                    <a:pt x="400" y="1"/>
                  </a:cubicBezTo>
                  <a:cubicBezTo>
                    <a:pt x="399" y="1"/>
                    <a:pt x="397" y="1"/>
                    <a:pt x="394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1"/>
                    <a:pt x="387" y="2"/>
                    <a:pt x="386" y="2"/>
                  </a:cubicBezTo>
                  <a:cubicBezTo>
                    <a:pt x="383" y="2"/>
                    <a:pt x="382" y="1"/>
                    <a:pt x="381" y="1"/>
                  </a:cubicBezTo>
                  <a:cubicBezTo>
                    <a:pt x="380" y="1"/>
                    <a:pt x="379" y="1"/>
                    <a:pt x="379" y="1"/>
                  </a:cubicBezTo>
                  <a:cubicBezTo>
                    <a:pt x="378" y="1"/>
                    <a:pt x="378" y="1"/>
                    <a:pt x="378" y="2"/>
                  </a:cubicBezTo>
                  <a:cubicBezTo>
                    <a:pt x="378" y="2"/>
                    <a:pt x="378" y="3"/>
                    <a:pt x="378" y="3"/>
                  </a:cubicBezTo>
                  <a:cubicBezTo>
                    <a:pt x="379" y="3"/>
                    <a:pt x="380" y="3"/>
                    <a:pt x="381" y="4"/>
                  </a:cubicBezTo>
                  <a:cubicBezTo>
                    <a:pt x="383" y="4"/>
                    <a:pt x="385" y="5"/>
                    <a:pt x="386" y="6"/>
                  </a:cubicBezTo>
                  <a:cubicBezTo>
                    <a:pt x="386" y="7"/>
                    <a:pt x="387" y="8"/>
                    <a:pt x="387" y="1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7" y="47"/>
                    <a:pt x="386" y="49"/>
                    <a:pt x="386" y="50"/>
                  </a:cubicBezTo>
                  <a:cubicBezTo>
                    <a:pt x="385" y="51"/>
                    <a:pt x="384" y="52"/>
                    <a:pt x="382" y="52"/>
                  </a:cubicBezTo>
                  <a:cubicBezTo>
                    <a:pt x="381" y="53"/>
                    <a:pt x="381" y="53"/>
                    <a:pt x="381" y="53"/>
                  </a:cubicBezTo>
                  <a:cubicBezTo>
                    <a:pt x="381" y="54"/>
                    <a:pt x="381" y="54"/>
                    <a:pt x="381" y="54"/>
                  </a:cubicBezTo>
                  <a:cubicBezTo>
                    <a:pt x="381" y="54"/>
                    <a:pt x="382" y="54"/>
                    <a:pt x="382" y="54"/>
                  </a:cubicBezTo>
                  <a:cubicBezTo>
                    <a:pt x="383" y="54"/>
                    <a:pt x="384" y="54"/>
                    <a:pt x="385" y="54"/>
                  </a:cubicBezTo>
                  <a:cubicBezTo>
                    <a:pt x="386" y="54"/>
                    <a:pt x="389" y="54"/>
                    <a:pt x="391" y="54"/>
                  </a:cubicBezTo>
                  <a:cubicBezTo>
                    <a:pt x="393" y="54"/>
                    <a:pt x="396" y="54"/>
                    <a:pt x="399" y="54"/>
                  </a:cubicBezTo>
                  <a:cubicBezTo>
                    <a:pt x="401" y="54"/>
                    <a:pt x="402" y="54"/>
                    <a:pt x="402" y="54"/>
                  </a:cubicBezTo>
                  <a:cubicBezTo>
                    <a:pt x="404" y="54"/>
                    <a:pt x="405" y="54"/>
                    <a:pt x="405" y="53"/>
                  </a:cubicBezTo>
                  <a:cubicBezTo>
                    <a:pt x="405" y="53"/>
                    <a:pt x="404" y="52"/>
                    <a:pt x="403" y="52"/>
                  </a:cubicBezTo>
                  <a:cubicBezTo>
                    <a:pt x="401" y="52"/>
                    <a:pt x="400" y="52"/>
                    <a:pt x="398" y="51"/>
                  </a:cubicBezTo>
                  <a:cubicBezTo>
                    <a:pt x="397" y="49"/>
                    <a:pt x="396" y="48"/>
                    <a:pt x="396" y="46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6" y="9"/>
                    <a:pt x="396" y="9"/>
                    <a:pt x="396" y="9"/>
                  </a:cubicBezTo>
                  <a:close/>
                  <a:moveTo>
                    <a:pt x="434" y="6"/>
                  </a:moveTo>
                  <a:cubicBezTo>
                    <a:pt x="434" y="4"/>
                    <a:pt x="435" y="3"/>
                    <a:pt x="437" y="3"/>
                  </a:cubicBezTo>
                  <a:cubicBezTo>
                    <a:pt x="438" y="3"/>
                    <a:pt x="438" y="2"/>
                    <a:pt x="438" y="2"/>
                  </a:cubicBezTo>
                  <a:cubicBezTo>
                    <a:pt x="438" y="1"/>
                    <a:pt x="438" y="1"/>
                    <a:pt x="437" y="1"/>
                  </a:cubicBezTo>
                  <a:cubicBezTo>
                    <a:pt x="437" y="1"/>
                    <a:pt x="436" y="1"/>
                    <a:pt x="434" y="1"/>
                  </a:cubicBezTo>
                  <a:cubicBezTo>
                    <a:pt x="430" y="1"/>
                    <a:pt x="430" y="1"/>
                    <a:pt x="430" y="1"/>
                  </a:cubicBezTo>
                  <a:cubicBezTo>
                    <a:pt x="423" y="1"/>
                    <a:pt x="423" y="1"/>
                    <a:pt x="423" y="1"/>
                  </a:cubicBezTo>
                  <a:cubicBezTo>
                    <a:pt x="422" y="1"/>
                    <a:pt x="420" y="1"/>
                    <a:pt x="419" y="1"/>
                  </a:cubicBezTo>
                  <a:cubicBezTo>
                    <a:pt x="418" y="1"/>
                    <a:pt x="418" y="1"/>
                    <a:pt x="418" y="1"/>
                  </a:cubicBezTo>
                  <a:cubicBezTo>
                    <a:pt x="417" y="1"/>
                    <a:pt x="417" y="1"/>
                    <a:pt x="417" y="2"/>
                  </a:cubicBezTo>
                  <a:cubicBezTo>
                    <a:pt x="417" y="2"/>
                    <a:pt x="417" y="3"/>
                    <a:pt x="418" y="3"/>
                  </a:cubicBezTo>
                  <a:cubicBezTo>
                    <a:pt x="420" y="3"/>
                    <a:pt x="421" y="4"/>
                    <a:pt x="422" y="6"/>
                  </a:cubicBezTo>
                  <a:cubicBezTo>
                    <a:pt x="423" y="7"/>
                    <a:pt x="425" y="10"/>
                    <a:pt x="427" y="15"/>
                  </a:cubicBezTo>
                  <a:cubicBezTo>
                    <a:pt x="428" y="19"/>
                    <a:pt x="430" y="24"/>
                    <a:pt x="432" y="29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4" y="55"/>
                    <a:pt x="444" y="55"/>
                    <a:pt x="445" y="55"/>
                  </a:cubicBezTo>
                  <a:cubicBezTo>
                    <a:pt x="445" y="55"/>
                    <a:pt x="446" y="55"/>
                    <a:pt x="446" y="53"/>
                  </a:cubicBezTo>
                  <a:cubicBezTo>
                    <a:pt x="447" y="53"/>
                    <a:pt x="447" y="51"/>
                    <a:pt x="449" y="48"/>
                  </a:cubicBezTo>
                  <a:cubicBezTo>
                    <a:pt x="449" y="48"/>
                    <a:pt x="450" y="46"/>
                    <a:pt x="452" y="41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5" y="13"/>
                    <a:pt x="465" y="13"/>
                    <a:pt x="465" y="13"/>
                  </a:cubicBezTo>
                  <a:cubicBezTo>
                    <a:pt x="466" y="9"/>
                    <a:pt x="468" y="6"/>
                    <a:pt x="469" y="5"/>
                  </a:cubicBezTo>
                  <a:cubicBezTo>
                    <a:pt x="470" y="4"/>
                    <a:pt x="471" y="3"/>
                    <a:pt x="472" y="3"/>
                  </a:cubicBezTo>
                  <a:cubicBezTo>
                    <a:pt x="473" y="2"/>
                    <a:pt x="474" y="2"/>
                    <a:pt x="474" y="1"/>
                  </a:cubicBezTo>
                  <a:cubicBezTo>
                    <a:pt x="474" y="1"/>
                    <a:pt x="473" y="0"/>
                    <a:pt x="473" y="0"/>
                  </a:cubicBezTo>
                  <a:cubicBezTo>
                    <a:pt x="473" y="0"/>
                    <a:pt x="472" y="1"/>
                    <a:pt x="471" y="1"/>
                  </a:cubicBezTo>
                  <a:cubicBezTo>
                    <a:pt x="470" y="1"/>
                    <a:pt x="468" y="1"/>
                    <a:pt x="465" y="1"/>
                  </a:cubicBezTo>
                  <a:cubicBezTo>
                    <a:pt x="464" y="1"/>
                    <a:pt x="463" y="1"/>
                    <a:pt x="461" y="1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6" y="1"/>
                    <a:pt x="455" y="1"/>
                    <a:pt x="455" y="1"/>
                  </a:cubicBezTo>
                  <a:cubicBezTo>
                    <a:pt x="454" y="1"/>
                    <a:pt x="454" y="1"/>
                    <a:pt x="454" y="2"/>
                  </a:cubicBezTo>
                  <a:cubicBezTo>
                    <a:pt x="454" y="2"/>
                    <a:pt x="455" y="2"/>
                    <a:pt x="455" y="3"/>
                  </a:cubicBezTo>
                  <a:cubicBezTo>
                    <a:pt x="458" y="3"/>
                    <a:pt x="459" y="4"/>
                    <a:pt x="460" y="5"/>
                  </a:cubicBezTo>
                  <a:cubicBezTo>
                    <a:pt x="461" y="6"/>
                    <a:pt x="462" y="7"/>
                    <a:pt x="462" y="9"/>
                  </a:cubicBezTo>
                  <a:cubicBezTo>
                    <a:pt x="462" y="11"/>
                    <a:pt x="461" y="16"/>
                    <a:pt x="458" y="22"/>
                  </a:cubicBezTo>
                  <a:cubicBezTo>
                    <a:pt x="449" y="42"/>
                    <a:pt x="449" y="42"/>
                    <a:pt x="449" y="42"/>
                  </a:cubicBezTo>
                  <a:cubicBezTo>
                    <a:pt x="449" y="42"/>
                    <a:pt x="448" y="43"/>
                    <a:pt x="448" y="43"/>
                  </a:cubicBezTo>
                  <a:cubicBezTo>
                    <a:pt x="448" y="43"/>
                    <a:pt x="447" y="42"/>
                    <a:pt x="447" y="41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35" y="13"/>
                    <a:pt x="434" y="9"/>
                    <a:pt x="434" y="6"/>
                  </a:cubicBezTo>
                  <a:cubicBezTo>
                    <a:pt x="434" y="6"/>
                    <a:pt x="434" y="6"/>
                    <a:pt x="434" y="6"/>
                  </a:cubicBezTo>
                  <a:close/>
                  <a:moveTo>
                    <a:pt x="505" y="8"/>
                  </a:moveTo>
                  <a:cubicBezTo>
                    <a:pt x="505" y="6"/>
                    <a:pt x="505" y="5"/>
                    <a:pt x="507" y="4"/>
                  </a:cubicBezTo>
                  <a:cubicBezTo>
                    <a:pt x="509" y="4"/>
                    <a:pt x="509" y="4"/>
                    <a:pt x="509" y="4"/>
                  </a:cubicBezTo>
                  <a:cubicBezTo>
                    <a:pt x="514" y="4"/>
                    <a:pt x="514" y="4"/>
                    <a:pt x="514" y="4"/>
                  </a:cubicBezTo>
                  <a:cubicBezTo>
                    <a:pt x="518" y="4"/>
                    <a:pt x="521" y="5"/>
                    <a:pt x="523" y="6"/>
                  </a:cubicBezTo>
                  <a:cubicBezTo>
                    <a:pt x="525" y="7"/>
                    <a:pt x="526" y="9"/>
                    <a:pt x="526" y="11"/>
                  </a:cubicBezTo>
                  <a:cubicBezTo>
                    <a:pt x="526" y="13"/>
                    <a:pt x="526" y="13"/>
                    <a:pt x="527" y="13"/>
                  </a:cubicBezTo>
                  <a:cubicBezTo>
                    <a:pt x="528" y="13"/>
                    <a:pt x="528" y="12"/>
                    <a:pt x="528" y="10"/>
                  </a:cubicBezTo>
                  <a:cubicBezTo>
                    <a:pt x="528" y="9"/>
                    <a:pt x="528" y="8"/>
                    <a:pt x="528" y="5"/>
                  </a:cubicBezTo>
                  <a:cubicBezTo>
                    <a:pt x="528" y="4"/>
                    <a:pt x="528" y="3"/>
                    <a:pt x="528" y="2"/>
                  </a:cubicBezTo>
                  <a:cubicBezTo>
                    <a:pt x="528" y="1"/>
                    <a:pt x="527" y="1"/>
                    <a:pt x="527" y="1"/>
                  </a:cubicBezTo>
                  <a:cubicBezTo>
                    <a:pt x="527" y="1"/>
                    <a:pt x="526" y="1"/>
                    <a:pt x="526" y="1"/>
                  </a:cubicBezTo>
                  <a:cubicBezTo>
                    <a:pt x="524" y="1"/>
                    <a:pt x="519" y="1"/>
                    <a:pt x="510" y="1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92" y="1"/>
                    <a:pt x="492" y="1"/>
                    <a:pt x="492" y="1"/>
                  </a:cubicBezTo>
                  <a:cubicBezTo>
                    <a:pt x="491" y="1"/>
                    <a:pt x="490" y="1"/>
                    <a:pt x="490" y="1"/>
                  </a:cubicBezTo>
                  <a:cubicBezTo>
                    <a:pt x="489" y="1"/>
                    <a:pt x="489" y="1"/>
                    <a:pt x="489" y="1"/>
                  </a:cubicBezTo>
                  <a:cubicBezTo>
                    <a:pt x="488" y="1"/>
                    <a:pt x="487" y="1"/>
                    <a:pt x="487" y="2"/>
                  </a:cubicBezTo>
                  <a:cubicBezTo>
                    <a:pt x="487" y="2"/>
                    <a:pt x="488" y="3"/>
                    <a:pt x="489" y="3"/>
                  </a:cubicBezTo>
                  <a:cubicBezTo>
                    <a:pt x="491" y="3"/>
                    <a:pt x="493" y="4"/>
                    <a:pt x="494" y="5"/>
                  </a:cubicBezTo>
                  <a:cubicBezTo>
                    <a:pt x="495" y="6"/>
                    <a:pt x="496" y="8"/>
                    <a:pt x="496" y="11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4"/>
                    <a:pt x="496" y="46"/>
                    <a:pt x="495" y="47"/>
                  </a:cubicBezTo>
                  <a:cubicBezTo>
                    <a:pt x="495" y="49"/>
                    <a:pt x="495" y="50"/>
                    <a:pt x="494" y="51"/>
                  </a:cubicBezTo>
                  <a:cubicBezTo>
                    <a:pt x="494" y="51"/>
                    <a:pt x="493" y="52"/>
                    <a:pt x="491" y="52"/>
                  </a:cubicBezTo>
                  <a:cubicBezTo>
                    <a:pt x="491" y="53"/>
                    <a:pt x="490" y="53"/>
                    <a:pt x="490" y="54"/>
                  </a:cubicBezTo>
                  <a:cubicBezTo>
                    <a:pt x="490" y="54"/>
                    <a:pt x="491" y="54"/>
                    <a:pt x="491" y="54"/>
                  </a:cubicBezTo>
                  <a:cubicBezTo>
                    <a:pt x="492" y="54"/>
                    <a:pt x="493" y="54"/>
                    <a:pt x="494" y="54"/>
                  </a:cubicBezTo>
                  <a:cubicBezTo>
                    <a:pt x="497" y="54"/>
                    <a:pt x="500" y="54"/>
                    <a:pt x="502" y="54"/>
                  </a:cubicBezTo>
                  <a:cubicBezTo>
                    <a:pt x="505" y="54"/>
                    <a:pt x="507" y="54"/>
                    <a:pt x="509" y="54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15" y="55"/>
                    <a:pt x="517" y="55"/>
                    <a:pt x="519" y="55"/>
                  </a:cubicBezTo>
                  <a:cubicBezTo>
                    <a:pt x="522" y="55"/>
                    <a:pt x="524" y="54"/>
                    <a:pt x="526" y="54"/>
                  </a:cubicBezTo>
                  <a:cubicBezTo>
                    <a:pt x="527" y="53"/>
                    <a:pt x="529" y="51"/>
                    <a:pt x="530" y="49"/>
                  </a:cubicBezTo>
                  <a:cubicBezTo>
                    <a:pt x="531" y="47"/>
                    <a:pt x="532" y="44"/>
                    <a:pt x="532" y="42"/>
                  </a:cubicBezTo>
                  <a:cubicBezTo>
                    <a:pt x="532" y="42"/>
                    <a:pt x="532" y="41"/>
                    <a:pt x="532" y="41"/>
                  </a:cubicBezTo>
                  <a:cubicBezTo>
                    <a:pt x="532" y="41"/>
                    <a:pt x="531" y="41"/>
                    <a:pt x="531" y="41"/>
                  </a:cubicBezTo>
                  <a:cubicBezTo>
                    <a:pt x="531" y="41"/>
                    <a:pt x="531" y="41"/>
                    <a:pt x="531" y="41"/>
                  </a:cubicBezTo>
                  <a:cubicBezTo>
                    <a:pt x="527" y="48"/>
                    <a:pt x="520" y="51"/>
                    <a:pt x="510" y="51"/>
                  </a:cubicBezTo>
                  <a:cubicBezTo>
                    <a:pt x="509" y="51"/>
                    <a:pt x="508" y="51"/>
                    <a:pt x="507" y="50"/>
                  </a:cubicBezTo>
                  <a:cubicBezTo>
                    <a:pt x="507" y="50"/>
                    <a:pt x="506" y="49"/>
                    <a:pt x="506" y="48"/>
                  </a:cubicBezTo>
                  <a:cubicBezTo>
                    <a:pt x="505" y="46"/>
                    <a:pt x="505" y="44"/>
                    <a:pt x="505" y="40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4"/>
                    <a:pt x="505" y="32"/>
                    <a:pt x="505" y="30"/>
                  </a:cubicBezTo>
                  <a:cubicBezTo>
                    <a:pt x="505" y="29"/>
                    <a:pt x="505" y="28"/>
                    <a:pt x="506" y="28"/>
                  </a:cubicBezTo>
                  <a:cubicBezTo>
                    <a:pt x="506" y="28"/>
                    <a:pt x="507" y="28"/>
                    <a:pt x="508" y="28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4" y="28"/>
                    <a:pt x="516" y="28"/>
                    <a:pt x="517" y="28"/>
                  </a:cubicBezTo>
                  <a:cubicBezTo>
                    <a:pt x="518" y="28"/>
                    <a:pt x="518" y="28"/>
                    <a:pt x="519" y="29"/>
                  </a:cubicBezTo>
                  <a:cubicBezTo>
                    <a:pt x="520" y="30"/>
                    <a:pt x="521" y="32"/>
                    <a:pt x="521" y="34"/>
                  </a:cubicBezTo>
                  <a:cubicBezTo>
                    <a:pt x="522" y="35"/>
                    <a:pt x="522" y="36"/>
                    <a:pt x="523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1"/>
                    <a:pt x="523" y="29"/>
                    <a:pt x="523" y="27"/>
                  </a:cubicBezTo>
                  <a:cubicBezTo>
                    <a:pt x="523" y="24"/>
                    <a:pt x="523" y="22"/>
                    <a:pt x="523" y="21"/>
                  </a:cubicBezTo>
                  <a:cubicBezTo>
                    <a:pt x="523" y="21"/>
                    <a:pt x="523" y="20"/>
                    <a:pt x="523" y="20"/>
                  </a:cubicBezTo>
                  <a:cubicBezTo>
                    <a:pt x="523" y="19"/>
                    <a:pt x="523" y="18"/>
                    <a:pt x="523" y="18"/>
                  </a:cubicBezTo>
                  <a:cubicBezTo>
                    <a:pt x="523" y="17"/>
                    <a:pt x="523" y="17"/>
                    <a:pt x="522" y="17"/>
                  </a:cubicBezTo>
                  <a:cubicBezTo>
                    <a:pt x="521" y="17"/>
                    <a:pt x="521" y="17"/>
                    <a:pt x="521" y="18"/>
                  </a:cubicBezTo>
                  <a:cubicBezTo>
                    <a:pt x="520" y="20"/>
                    <a:pt x="520" y="20"/>
                    <a:pt x="520" y="20"/>
                  </a:cubicBezTo>
                  <a:cubicBezTo>
                    <a:pt x="519" y="22"/>
                    <a:pt x="517" y="24"/>
                    <a:pt x="514" y="24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8" y="24"/>
                    <a:pt x="508" y="24"/>
                    <a:pt x="508" y="24"/>
                  </a:cubicBezTo>
                  <a:cubicBezTo>
                    <a:pt x="506" y="24"/>
                    <a:pt x="506" y="24"/>
                    <a:pt x="505" y="23"/>
                  </a:cubicBezTo>
                  <a:cubicBezTo>
                    <a:pt x="505" y="22"/>
                    <a:pt x="505" y="21"/>
                    <a:pt x="505" y="18"/>
                  </a:cubicBezTo>
                  <a:cubicBezTo>
                    <a:pt x="505" y="10"/>
                    <a:pt x="505" y="10"/>
                    <a:pt x="505" y="10"/>
                  </a:cubicBezTo>
                  <a:cubicBezTo>
                    <a:pt x="505" y="8"/>
                    <a:pt x="505" y="8"/>
                    <a:pt x="505" y="8"/>
                  </a:cubicBezTo>
                  <a:close/>
                  <a:moveTo>
                    <a:pt x="563" y="31"/>
                  </a:moveTo>
                  <a:cubicBezTo>
                    <a:pt x="563" y="30"/>
                    <a:pt x="563" y="29"/>
                    <a:pt x="563" y="29"/>
                  </a:cubicBezTo>
                  <a:cubicBezTo>
                    <a:pt x="565" y="29"/>
                    <a:pt x="565" y="29"/>
                    <a:pt x="565" y="29"/>
                  </a:cubicBezTo>
                  <a:cubicBezTo>
                    <a:pt x="567" y="29"/>
                    <a:pt x="567" y="29"/>
                    <a:pt x="567" y="29"/>
                  </a:cubicBezTo>
                  <a:cubicBezTo>
                    <a:pt x="569" y="29"/>
                    <a:pt x="571" y="29"/>
                    <a:pt x="572" y="30"/>
                  </a:cubicBezTo>
                  <a:cubicBezTo>
                    <a:pt x="573" y="31"/>
                    <a:pt x="574" y="33"/>
                    <a:pt x="575" y="36"/>
                  </a:cubicBezTo>
                  <a:cubicBezTo>
                    <a:pt x="579" y="43"/>
                    <a:pt x="582" y="48"/>
                    <a:pt x="584" y="50"/>
                  </a:cubicBezTo>
                  <a:cubicBezTo>
                    <a:pt x="586" y="53"/>
                    <a:pt x="589" y="54"/>
                    <a:pt x="591" y="54"/>
                  </a:cubicBezTo>
                  <a:cubicBezTo>
                    <a:pt x="593" y="54"/>
                    <a:pt x="595" y="54"/>
                    <a:pt x="597" y="53"/>
                  </a:cubicBezTo>
                  <a:cubicBezTo>
                    <a:pt x="599" y="52"/>
                    <a:pt x="600" y="51"/>
                    <a:pt x="600" y="50"/>
                  </a:cubicBezTo>
                  <a:cubicBezTo>
                    <a:pt x="600" y="50"/>
                    <a:pt x="600" y="49"/>
                    <a:pt x="599" y="49"/>
                  </a:cubicBezTo>
                  <a:cubicBezTo>
                    <a:pt x="599" y="49"/>
                    <a:pt x="599" y="49"/>
                    <a:pt x="599" y="50"/>
                  </a:cubicBezTo>
                  <a:cubicBezTo>
                    <a:pt x="598" y="50"/>
                    <a:pt x="597" y="50"/>
                    <a:pt x="597" y="50"/>
                  </a:cubicBezTo>
                  <a:cubicBezTo>
                    <a:pt x="595" y="50"/>
                    <a:pt x="594" y="49"/>
                    <a:pt x="593" y="48"/>
                  </a:cubicBezTo>
                  <a:cubicBezTo>
                    <a:pt x="592" y="47"/>
                    <a:pt x="591" y="46"/>
                    <a:pt x="589" y="43"/>
                  </a:cubicBezTo>
                  <a:cubicBezTo>
                    <a:pt x="585" y="36"/>
                    <a:pt x="585" y="36"/>
                    <a:pt x="585" y="36"/>
                  </a:cubicBezTo>
                  <a:cubicBezTo>
                    <a:pt x="582" y="30"/>
                    <a:pt x="582" y="30"/>
                    <a:pt x="582" y="30"/>
                  </a:cubicBezTo>
                  <a:cubicBezTo>
                    <a:pt x="581" y="29"/>
                    <a:pt x="581" y="29"/>
                    <a:pt x="581" y="28"/>
                  </a:cubicBezTo>
                  <a:cubicBezTo>
                    <a:pt x="581" y="28"/>
                    <a:pt x="581" y="28"/>
                    <a:pt x="581" y="27"/>
                  </a:cubicBezTo>
                  <a:cubicBezTo>
                    <a:pt x="580" y="27"/>
                    <a:pt x="581" y="27"/>
                    <a:pt x="581" y="27"/>
                  </a:cubicBezTo>
                  <a:cubicBezTo>
                    <a:pt x="584" y="25"/>
                    <a:pt x="586" y="24"/>
                    <a:pt x="587" y="22"/>
                  </a:cubicBezTo>
                  <a:cubicBezTo>
                    <a:pt x="589" y="20"/>
                    <a:pt x="589" y="17"/>
                    <a:pt x="589" y="15"/>
                  </a:cubicBezTo>
                  <a:cubicBezTo>
                    <a:pt x="589" y="11"/>
                    <a:pt x="588" y="7"/>
                    <a:pt x="584" y="5"/>
                  </a:cubicBezTo>
                  <a:cubicBezTo>
                    <a:pt x="581" y="2"/>
                    <a:pt x="577" y="1"/>
                    <a:pt x="572" y="1"/>
                  </a:cubicBezTo>
                  <a:cubicBezTo>
                    <a:pt x="571" y="1"/>
                    <a:pt x="568" y="1"/>
                    <a:pt x="563" y="1"/>
                  </a:cubicBezTo>
                  <a:cubicBezTo>
                    <a:pt x="559" y="1"/>
                    <a:pt x="556" y="2"/>
                    <a:pt x="554" y="2"/>
                  </a:cubicBezTo>
                  <a:cubicBezTo>
                    <a:pt x="551" y="2"/>
                    <a:pt x="549" y="1"/>
                    <a:pt x="547" y="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1"/>
                    <a:pt x="545" y="1"/>
                    <a:pt x="545" y="2"/>
                  </a:cubicBezTo>
                  <a:cubicBezTo>
                    <a:pt x="545" y="3"/>
                    <a:pt x="545" y="3"/>
                    <a:pt x="546" y="4"/>
                  </a:cubicBezTo>
                  <a:cubicBezTo>
                    <a:pt x="549" y="4"/>
                    <a:pt x="551" y="5"/>
                    <a:pt x="552" y="7"/>
                  </a:cubicBezTo>
                  <a:cubicBezTo>
                    <a:pt x="553" y="8"/>
                    <a:pt x="554" y="10"/>
                    <a:pt x="554" y="13"/>
                  </a:cubicBezTo>
                  <a:cubicBezTo>
                    <a:pt x="554" y="41"/>
                    <a:pt x="554" y="41"/>
                    <a:pt x="554" y="41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4" y="48"/>
                    <a:pt x="553" y="49"/>
                    <a:pt x="553" y="50"/>
                  </a:cubicBezTo>
                  <a:cubicBezTo>
                    <a:pt x="552" y="51"/>
                    <a:pt x="551" y="52"/>
                    <a:pt x="549" y="53"/>
                  </a:cubicBezTo>
                  <a:cubicBezTo>
                    <a:pt x="548" y="53"/>
                    <a:pt x="548" y="53"/>
                    <a:pt x="548" y="54"/>
                  </a:cubicBezTo>
                  <a:cubicBezTo>
                    <a:pt x="548" y="54"/>
                    <a:pt x="549" y="55"/>
                    <a:pt x="550" y="55"/>
                  </a:cubicBezTo>
                  <a:cubicBezTo>
                    <a:pt x="550" y="55"/>
                    <a:pt x="550" y="55"/>
                    <a:pt x="551" y="55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7" y="54"/>
                    <a:pt x="557" y="54"/>
                    <a:pt x="557" y="54"/>
                  </a:cubicBezTo>
                  <a:cubicBezTo>
                    <a:pt x="558" y="54"/>
                    <a:pt x="560" y="54"/>
                    <a:pt x="562" y="54"/>
                  </a:cubicBezTo>
                  <a:cubicBezTo>
                    <a:pt x="564" y="54"/>
                    <a:pt x="566" y="54"/>
                    <a:pt x="568" y="54"/>
                  </a:cubicBezTo>
                  <a:cubicBezTo>
                    <a:pt x="569" y="54"/>
                    <a:pt x="569" y="54"/>
                    <a:pt x="570" y="54"/>
                  </a:cubicBezTo>
                  <a:cubicBezTo>
                    <a:pt x="570" y="54"/>
                    <a:pt x="571" y="54"/>
                    <a:pt x="571" y="53"/>
                  </a:cubicBezTo>
                  <a:cubicBezTo>
                    <a:pt x="571" y="53"/>
                    <a:pt x="570" y="52"/>
                    <a:pt x="569" y="52"/>
                  </a:cubicBezTo>
                  <a:cubicBezTo>
                    <a:pt x="567" y="52"/>
                    <a:pt x="565" y="51"/>
                    <a:pt x="564" y="49"/>
                  </a:cubicBezTo>
                  <a:cubicBezTo>
                    <a:pt x="563" y="47"/>
                    <a:pt x="563" y="44"/>
                    <a:pt x="563" y="39"/>
                  </a:cubicBezTo>
                  <a:cubicBezTo>
                    <a:pt x="563" y="31"/>
                    <a:pt x="563" y="31"/>
                    <a:pt x="563" y="31"/>
                  </a:cubicBezTo>
                  <a:close/>
                  <a:moveTo>
                    <a:pt x="564" y="5"/>
                  </a:moveTo>
                  <a:cubicBezTo>
                    <a:pt x="564" y="4"/>
                    <a:pt x="565" y="3"/>
                    <a:pt x="567" y="3"/>
                  </a:cubicBezTo>
                  <a:cubicBezTo>
                    <a:pt x="571" y="3"/>
                    <a:pt x="574" y="5"/>
                    <a:pt x="577" y="7"/>
                  </a:cubicBezTo>
                  <a:cubicBezTo>
                    <a:pt x="579" y="10"/>
                    <a:pt x="581" y="13"/>
                    <a:pt x="581" y="17"/>
                  </a:cubicBezTo>
                  <a:cubicBezTo>
                    <a:pt x="581" y="20"/>
                    <a:pt x="580" y="22"/>
                    <a:pt x="578" y="24"/>
                  </a:cubicBezTo>
                  <a:cubicBezTo>
                    <a:pt x="577" y="25"/>
                    <a:pt x="576" y="26"/>
                    <a:pt x="575" y="26"/>
                  </a:cubicBezTo>
                  <a:cubicBezTo>
                    <a:pt x="574" y="26"/>
                    <a:pt x="571" y="26"/>
                    <a:pt x="566" y="26"/>
                  </a:cubicBezTo>
                  <a:cubicBezTo>
                    <a:pt x="565" y="26"/>
                    <a:pt x="564" y="26"/>
                    <a:pt x="563" y="25"/>
                  </a:cubicBezTo>
                  <a:cubicBezTo>
                    <a:pt x="563" y="25"/>
                    <a:pt x="563" y="24"/>
                    <a:pt x="563" y="22"/>
                  </a:cubicBezTo>
                  <a:cubicBezTo>
                    <a:pt x="563" y="9"/>
                    <a:pt x="563" y="9"/>
                    <a:pt x="563" y="9"/>
                  </a:cubicBezTo>
                  <a:cubicBezTo>
                    <a:pt x="563" y="7"/>
                    <a:pt x="563" y="5"/>
                    <a:pt x="564" y="5"/>
                  </a:cubicBezTo>
                  <a:close/>
                  <a:moveTo>
                    <a:pt x="618" y="4"/>
                  </a:moveTo>
                  <a:cubicBezTo>
                    <a:pt x="616" y="7"/>
                    <a:pt x="614" y="11"/>
                    <a:pt x="614" y="15"/>
                  </a:cubicBezTo>
                  <a:cubicBezTo>
                    <a:pt x="614" y="19"/>
                    <a:pt x="615" y="22"/>
                    <a:pt x="617" y="24"/>
                  </a:cubicBezTo>
                  <a:cubicBezTo>
                    <a:pt x="619" y="26"/>
                    <a:pt x="623" y="29"/>
                    <a:pt x="629" y="31"/>
                  </a:cubicBezTo>
                  <a:cubicBezTo>
                    <a:pt x="634" y="34"/>
                    <a:pt x="634" y="34"/>
                    <a:pt x="634" y="34"/>
                  </a:cubicBezTo>
                  <a:cubicBezTo>
                    <a:pt x="637" y="35"/>
                    <a:pt x="639" y="36"/>
                    <a:pt x="640" y="37"/>
                  </a:cubicBezTo>
                  <a:cubicBezTo>
                    <a:pt x="641" y="39"/>
                    <a:pt x="642" y="40"/>
                    <a:pt x="642" y="42"/>
                  </a:cubicBezTo>
                  <a:cubicBezTo>
                    <a:pt x="642" y="45"/>
                    <a:pt x="641" y="47"/>
                    <a:pt x="639" y="49"/>
                  </a:cubicBezTo>
                  <a:cubicBezTo>
                    <a:pt x="637" y="51"/>
                    <a:pt x="634" y="52"/>
                    <a:pt x="632" y="52"/>
                  </a:cubicBezTo>
                  <a:cubicBezTo>
                    <a:pt x="628" y="52"/>
                    <a:pt x="625" y="51"/>
                    <a:pt x="622" y="48"/>
                  </a:cubicBezTo>
                  <a:cubicBezTo>
                    <a:pt x="619" y="45"/>
                    <a:pt x="616" y="41"/>
                    <a:pt x="615" y="37"/>
                  </a:cubicBezTo>
                  <a:cubicBezTo>
                    <a:pt x="615" y="36"/>
                    <a:pt x="615" y="36"/>
                    <a:pt x="614" y="36"/>
                  </a:cubicBezTo>
                  <a:cubicBezTo>
                    <a:pt x="614" y="36"/>
                    <a:pt x="613" y="36"/>
                    <a:pt x="613" y="37"/>
                  </a:cubicBezTo>
                  <a:cubicBezTo>
                    <a:pt x="613" y="38"/>
                    <a:pt x="614" y="41"/>
                    <a:pt x="615" y="44"/>
                  </a:cubicBezTo>
                  <a:cubicBezTo>
                    <a:pt x="615" y="47"/>
                    <a:pt x="616" y="48"/>
                    <a:pt x="616" y="50"/>
                  </a:cubicBezTo>
                  <a:cubicBezTo>
                    <a:pt x="616" y="51"/>
                    <a:pt x="616" y="51"/>
                    <a:pt x="616" y="52"/>
                  </a:cubicBezTo>
                  <a:cubicBezTo>
                    <a:pt x="616" y="52"/>
                    <a:pt x="617" y="52"/>
                    <a:pt x="618" y="52"/>
                  </a:cubicBezTo>
                  <a:cubicBezTo>
                    <a:pt x="619" y="52"/>
                    <a:pt x="621" y="53"/>
                    <a:pt x="622" y="53"/>
                  </a:cubicBezTo>
                  <a:cubicBezTo>
                    <a:pt x="626" y="55"/>
                    <a:pt x="629" y="55"/>
                    <a:pt x="631" y="55"/>
                  </a:cubicBezTo>
                  <a:cubicBezTo>
                    <a:pt x="635" y="55"/>
                    <a:pt x="639" y="54"/>
                    <a:pt x="642" y="50"/>
                  </a:cubicBezTo>
                  <a:cubicBezTo>
                    <a:pt x="646" y="47"/>
                    <a:pt x="647" y="43"/>
                    <a:pt x="647" y="38"/>
                  </a:cubicBezTo>
                  <a:cubicBezTo>
                    <a:pt x="647" y="34"/>
                    <a:pt x="646" y="31"/>
                    <a:pt x="644" y="28"/>
                  </a:cubicBezTo>
                  <a:cubicBezTo>
                    <a:pt x="642" y="25"/>
                    <a:pt x="638" y="23"/>
                    <a:pt x="631" y="21"/>
                  </a:cubicBezTo>
                  <a:cubicBezTo>
                    <a:pt x="626" y="18"/>
                    <a:pt x="623" y="17"/>
                    <a:pt x="622" y="16"/>
                  </a:cubicBezTo>
                  <a:cubicBezTo>
                    <a:pt x="621" y="15"/>
                    <a:pt x="620" y="13"/>
                    <a:pt x="620" y="11"/>
                  </a:cubicBezTo>
                  <a:cubicBezTo>
                    <a:pt x="620" y="9"/>
                    <a:pt x="621" y="7"/>
                    <a:pt x="623" y="5"/>
                  </a:cubicBezTo>
                  <a:cubicBezTo>
                    <a:pt x="624" y="4"/>
                    <a:pt x="626" y="3"/>
                    <a:pt x="629" y="3"/>
                  </a:cubicBezTo>
                  <a:cubicBezTo>
                    <a:pt x="632" y="3"/>
                    <a:pt x="635" y="4"/>
                    <a:pt x="638" y="7"/>
                  </a:cubicBezTo>
                  <a:cubicBezTo>
                    <a:pt x="641" y="9"/>
                    <a:pt x="643" y="13"/>
                    <a:pt x="644" y="16"/>
                  </a:cubicBezTo>
                  <a:cubicBezTo>
                    <a:pt x="644" y="17"/>
                    <a:pt x="645" y="18"/>
                    <a:pt x="645" y="18"/>
                  </a:cubicBezTo>
                  <a:cubicBezTo>
                    <a:pt x="646" y="18"/>
                    <a:pt x="646" y="17"/>
                    <a:pt x="646" y="16"/>
                  </a:cubicBezTo>
                  <a:cubicBezTo>
                    <a:pt x="646" y="16"/>
                    <a:pt x="646" y="16"/>
                    <a:pt x="646" y="15"/>
                  </a:cubicBezTo>
                  <a:cubicBezTo>
                    <a:pt x="646" y="12"/>
                    <a:pt x="646" y="12"/>
                    <a:pt x="646" y="12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45" y="7"/>
                    <a:pt x="645" y="7"/>
                    <a:pt x="645" y="6"/>
                  </a:cubicBezTo>
                  <a:cubicBezTo>
                    <a:pt x="645" y="3"/>
                    <a:pt x="645" y="3"/>
                    <a:pt x="645" y="3"/>
                  </a:cubicBezTo>
                  <a:cubicBezTo>
                    <a:pt x="645" y="2"/>
                    <a:pt x="645" y="2"/>
                    <a:pt x="644" y="2"/>
                  </a:cubicBezTo>
                  <a:cubicBezTo>
                    <a:pt x="644" y="2"/>
                    <a:pt x="644" y="2"/>
                    <a:pt x="644" y="2"/>
                  </a:cubicBezTo>
                  <a:cubicBezTo>
                    <a:pt x="642" y="3"/>
                    <a:pt x="642" y="3"/>
                    <a:pt x="642" y="3"/>
                  </a:cubicBezTo>
                  <a:cubicBezTo>
                    <a:pt x="642" y="3"/>
                    <a:pt x="641" y="3"/>
                    <a:pt x="641" y="3"/>
                  </a:cubicBezTo>
                  <a:cubicBezTo>
                    <a:pt x="641" y="3"/>
                    <a:pt x="640" y="3"/>
                    <a:pt x="639" y="3"/>
                  </a:cubicBezTo>
                  <a:cubicBezTo>
                    <a:pt x="636" y="1"/>
                    <a:pt x="636" y="1"/>
                    <a:pt x="636" y="1"/>
                  </a:cubicBezTo>
                  <a:cubicBezTo>
                    <a:pt x="634" y="1"/>
                    <a:pt x="631" y="0"/>
                    <a:pt x="629" y="0"/>
                  </a:cubicBezTo>
                  <a:cubicBezTo>
                    <a:pt x="625" y="0"/>
                    <a:pt x="621" y="1"/>
                    <a:pt x="618" y="4"/>
                  </a:cubicBezTo>
                  <a:close/>
                  <a:moveTo>
                    <a:pt x="680" y="9"/>
                  </a:moveTo>
                  <a:cubicBezTo>
                    <a:pt x="680" y="7"/>
                    <a:pt x="680" y="5"/>
                    <a:pt x="680" y="5"/>
                  </a:cubicBezTo>
                  <a:cubicBezTo>
                    <a:pt x="681" y="4"/>
                    <a:pt x="682" y="3"/>
                    <a:pt x="684" y="3"/>
                  </a:cubicBezTo>
                  <a:cubicBezTo>
                    <a:pt x="684" y="3"/>
                    <a:pt x="685" y="3"/>
                    <a:pt x="685" y="3"/>
                  </a:cubicBezTo>
                  <a:cubicBezTo>
                    <a:pt x="685" y="3"/>
                    <a:pt x="685" y="2"/>
                    <a:pt x="685" y="2"/>
                  </a:cubicBezTo>
                  <a:cubicBezTo>
                    <a:pt x="685" y="1"/>
                    <a:pt x="685" y="1"/>
                    <a:pt x="684" y="1"/>
                  </a:cubicBezTo>
                  <a:cubicBezTo>
                    <a:pt x="682" y="1"/>
                    <a:pt x="680" y="1"/>
                    <a:pt x="678" y="1"/>
                  </a:cubicBezTo>
                  <a:cubicBezTo>
                    <a:pt x="675" y="1"/>
                    <a:pt x="675" y="1"/>
                    <a:pt x="675" y="1"/>
                  </a:cubicBezTo>
                  <a:cubicBezTo>
                    <a:pt x="673" y="1"/>
                    <a:pt x="671" y="2"/>
                    <a:pt x="669" y="2"/>
                  </a:cubicBezTo>
                  <a:cubicBezTo>
                    <a:pt x="667" y="2"/>
                    <a:pt x="666" y="1"/>
                    <a:pt x="665" y="1"/>
                  </a:cubicBezTo>
                  <a:cubicBezTo>
                    <a:pt x="664" y="1"/>
                    <a:pt x="663" y="1"/>
                    <a:pt x="663" y="1"/>
                  </a:cubicBezTo>
                  <a:cubicBezTo>
                    <a:pt x="662" y="1"/>
                    <a:pt x="662" y="1"/>
                    <a:pt x="662" y="2"/>
                  </a:cubicBezTo>
                  <a:cubicBezTo>
                    <a:pt x="662" y="2"/>
                    <a:pt x="662" y="3"/>
                    <a:pt x="662" y="3"/>
                  </a:cubicBezTo>
                  <a:cubicBezTo>
                    <a:pt x="663" y="3"/>
                    <a:pt x="663" y="3"/>
                    <a:pt x="665" y="4"/>
                  </a:cubicBezTo>
                  <a:cubicBezTo>
                    <a:pt x="667" y="4"/>
                    <a:pt x="669" y="5"/>
                    <a:pt x="669" y="6"/>
                  </a:cubicBezTo>
                  <a:cubicBezTo>
                    <a:pt x="670" y="7"/>
                    <a:pt x="671" y="8"/>
                    <a:pt x="671" y="11"/>
                  </a:cubicBezTo>
                  <a:cubicBezTo>
                    <a:pt x="671" y="42"/>
                    <a:pt x="671" y="42"/>
                    <a:pt x="671" y="42"/>
                  </a:cubicBezTo>
                  <a:cubicBezTo>
                    <a:pt x="671" y="45"/>
                    <a:pt x="671" y="45"/>
                    <a:pt x="671" y="45"/>
                  </a:cubicBezTo>
                  <a:cubicBezTo>
                    <a:pt x="671" y="47"/>
                    <a:pt x="670" y="49"/>
                    <a:pt x="670" y="50"/>
                  </a:cubicBezTo>
                  <a:cubicBezTo>
                    <a:pt x="669" y="51"/>
                    <a:pt x="668" y="52"/>
                    <a:pt x="666" y="52"/>
                  </a:cubicBezTo>
                  <a:cubicBezTo>
                    <a:pt x="665" y="53"/>
                    <a:pt x="665" y="53"/>
                    <a:pt x="665" y="53"/>
                  </a:cubicBezTo>
                  <a:cubicBezTo>
                    <a:pt x="665" y="54"/>
                    <a:pt x="665" y="54"/>
                    <a:pt x="665" y="54"/>
                  </a:cubicBezTo>
                  <a:cubicBezTo>
                    <a:pt x="665" y="54"/>
                    <a:pt x="665" y="54"/>
                    <a:pt x="666" y="54"/>
                  </a:cubicBezTo>
                  <a:cubicBezTo>
                    <a:pt x="667" y="54"/>
                    <a:pt x="667" y="54"/>
                    <a:pt x="669" y="54"/>
                  </a:cubicBezTo>
                  <a:cubicBezTo>
                    <a:pt x="670" y="54"/>
                    <a:pt x="672" y="54"/>
                    <a:pt x="675" y="54"/>
                  </a:cubicBezTo>
                  <a:cubicBezTo>
                    <a:pt x="677" y="54"/>
                    <a:pt x="680" y="54"/>
                    <a:pt x="683" y="54"/>
                  </a:cubicBezTo>
                  <a:cubicBezTo>
                    <a:pt x="684" y="54"/>
                    <a:pt x="686" y="54"/>
                    <a:pt x="686" y="54"/>
                  </a:cubicBezTo>
                  <a:cubicBezTo>
                    <a:pt x="688" y="54"/>
                    <a:pt x="689" y="54"/>
                    <a:pt x="689" y="53"/>
                  </a:cubicBezTo>
                  <a:cubicBezTo>
                    <a:pt x="689" y="53"/>
                    <a:pt x="688" y="52"/>
                    <a:pt x="687" y="52"/>
                  </a:cubicBezTo>
                  <a:cubicBezTo>
                    <a:pt x="685" y="52"/>
                    <a:pt x="683" y="52"/>
                    <a:pt x="682" y="51"/>
                  </a:cubicBezTo>
                  <a:cubicBezTo>
                    <a:pt x="681" y="49"/>
                    <a:pt x="680" y="48"/>
                    <a:pt x="680" y="46"/>
                  </a:cubicBezTo>
                  <a:cubicBezTo>
                    <a:pt x="680" y="42"/>
                    <a:pt x="680" y="42"/>
                    <a:pt x="680" y="42"/>
                  </a:cubicBezTo>
                  <a:cubicBezTo>
                    <a:pt x="680" y="9"/>
                    <a:pt x="680" y="9"/>
                    <a:pt x="680" y="9"/>
                  </a:cubicBezTo>
                  <a:close/>
                  <a:moveTo>
                    <a:pt x="732" y="6"/>
                  </a:moveTo>
                  <a:cubicBezTo>
                    <a:pt x="733" y="5"/>
                    <a:pt x="735" y="5"/>
                    <a:pt x="739" y="5"/>
                  </a:cubicBezTo>
                  <a:cubicBezTo>
                    <a:pt x="742" y="5"/>
                    <a:pt x="744" y="5"/>
                    <a:pt x="746" y="7"/>
                  </a:cubicBezTo>
                  <a:cubicBezTo>
                    <a:pt x="748" y="8"/>
                    <a:pt x="749" y="9"/>
                    <a:pt x="749" y="12"/>
                  </a:cubicBezTo>
                  <a:cubicBezTo>
                    <a:pt x="749" y="13"/>
                    <a:pt x="750" y="13"/>
                    <a:pt x="750" y="13"/>
                  </a:cubicBezTo>
                  <a:cubicBezTo>
                    <a:pt x="751" y="13"/>
                    <a:pt x="751" y="13"/>
                    <a:pt x="751" y="12"/>
                  </a:cubicBezTo>
                  <a:cubicBezTo>
                    <a:pt x="751" y="11"/>
                    <a:pt x="751" y="10"/>
                    <a:pt x="751" y="9"/>
                  </a:cubicBezTo>
                  <a:cubicBezTo>
                    <a:pt x="751" y="7"/>
                    <a:pt x="751" y="6"/>
                    <a:pt x="751" y="6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0" y="2"/>
                    <a:pt x="750" y="1"/>
                    <a:pt x="748" y="1"/>
                  </a:cubicBezTo>
                  <a:cubicBezTo>
                    <a:pt x="748" y="1"/>
                    <a:pt x="747" y="1"/>
                    <a:pt x="746" y="1"/>
                  </a:cubicBezTo>
                  <a:cubicBezTo>
                    <a:pt x="739" y="1"/>
                    <a:pt x="732" y="2"/>
                    <a:pt x="726" y="2"/>
                  </a:cubicBezTo>
                  <a:cubicBezTo>
                    <a:pt x="717" y="1"/>
                    <a:pt x="717" y="1"/>
                    <a:pt x="717" y="1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7" y="1"/>
                    <a:pt x="706" y="1"/>
                    <a:pt x="705" y="1"/>
                  </a:cubicBezTo>
                  <a:cubicBezTo>
                    <a:pt x="704" y="1"/>
                    <a:pt x="704" y="1"/>
                    <a:pt x="703" y="1"/>
                  </a:cubicBezTo>
                  <a:cubicBezTo>
                    <a:pt x="702" y="1"/>
                    <a:pt x="702" y="2"/>
                    <a:pt x="702" y="3"/>
                  </a:cubicBezTo>
                  <a:cubicBezTo>
                    <a:pt x="701" y="5"/>
                    <a:pt x="701" y="5"/>
                    <a:pt x="701" y="5"/>
                  </a:cubicBezTo>
                  <a:cubicBezTo>
                    <a:pt x="701" y="8"/>
                    <a:pt x="701" y="8"/>
                    <a:pt x="701" y="8"/>
                  </a:cubicBezTo>
                  <a:cubicBezTo>
                    <a:pt x="701" y="12"/>
                    <a:pt x="701" y="12"/>
                    <a:pt x="701" y="12"/>
                  </a:cubicBezTo>
                  <a:cubicBezTo>
                    <a:pt x="700" y="13"/>
                    <a:pt x="700" y="14"/>
                    <a:pt x="700" y="15"/>
                  </a:cubicBezTo>
                  <a:cubicBezTo>
                    <a:pt x="700" y="16"/>
                    <a:pt x="701" y="16"/>
                    <a:pt x="701" y="16"/>
                  </a:cubicBezTo>
                  <a:cubicBezTo>
                    <a:pt x="702" y="16"/>
                    <a:pt x="702" y="16"/>
                    <a:pt x="703" y="14"/>
                  </a:cubicBezTo>
                  <a:cubicBezTo>
                    <a:pt x="703" y="13"/>
                    <a:pt x="703" y="13"/>
                    <a:pt x="703" y="13"/>
                  </a:cubicBezTo>
                  <a:cubicBezTo>
                    <a:pt x="704" y="11"/>
                    <a:pt x="704" y="9"/>
                    <a:pt x="705" y="8"/>
                  </a:cubicBezTo>
                  <a:cubicBezTo>
                    <a:pt x="705" y="7"/>
                    <a:pt x="706" y="7"/>
                    <a:pt x="708" y="6"/>
                  </a:cubicBezTo>
                  <a:cubicBezTo>
                    <a:pt x="710" y="5"/>
                    <a:pt x="713" y="5"/>
                    <a:pt x="718" y="5"/>
                  </a:cubicBezTo>
                  <a:cubicBezTo>
                    <a:pt x="720" y="5"/>
                    <a:pt x="722" y="6"/>
                    <a:pt x="722" y="8"/>
                  </a:cubicBezTo>
                  <a:cubicBezTo>
                    <a:pt x="722" y="43"/>
                    <a:pt x="722" y="43"/>
                    <a:pt x="722" y="43"/>
                  </a:cubicBezTo>
                  <a:cubicBezTo>
                    <a:pt x="722" y="44"/>
                    <a:pt x="722" y="44"/>
                    <a:pt x="722" y="44"/>
                  </a:cubicBezTo>
                  <a:cubicBezTo>
                    <a:pt x="722" y="47"/>
                    <a:pt x="721" y="49"/>
                    <a:pt x="720" y="50"/>
                  </a:cubicBezTo>
                  <a:cubicBezTo>
                    <a:pt x="719" y="51"/>
                    <a:pt x="717" y="52"/>
                    <a:pt x="715" y="52"/>
                  </a:cubicBezTo>
                  <a:cubicBezTo>
                    <a:pt x="714" y="52"/>
                    <a:pt x="714" y="52"/>
                    <a:pt x="714" y="52"/>
                  </a:cubicBezTo>
                  <a:cubicBezTo>
                    <a:pt x="713" y="53"/>
                    <a:pt x="713" y="53"/>
                    <a:pt x="713" y="54"/>
                  </a:cubicBezTo>
                  <a:cubicBezTo>
                    <a:pt x="713" y="54"/>
                    <a:pt x="714" y="55"/>
                    <a:pt x="714" y="55"/>
                  </a:cubicBezTo>
                  <a:cubicBezTo>
                    <a:pt x="715" y="55"/>
                    <a:pt x="715" y="55"/>
                    <a:pt x="716" y="54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6" y="54"/>
                    <a:pt x="727" y="54"/>
                    <a:pt x="729" y="54"/>
                  </a:cubicBezTo>
                  <a:cubicBezTo>
                    <a:pt x="730" y="54"/>
                    <a:pt x="730" y="54"/>
                    <a:pt x="731" y="54"/>
                  </a:cubicBezTo>
                  <a:cubicBezTo>
                    <a:pt x="735" y="54"/>
                    <a:pt x="735" y="54"/>
                    <a:pt x="735" y="54"/>
                  </a:cubicBezTo>
                  <a:cubicBezTo>
                    <a:pt x="738" y="54"/>
                    <a:pt x="738" y="54"/>
                    <a:pt x="738" y="54"/>
                  </a:cubicBezTo>
                  <a:cubicBezTo>
                    <a:pt x="739" y="54"/>
                    <a:pt x="739" y="54"/>
                    <a:pt x="739" y="54"/>
                  </a:cubicBezTo>
                  <a:cubicBezTo>
                    <a:pt x="740" y="54"/>
                    <a:pt x="740" y="54"/>
                    <a:pt x="740" y="53"/>
                  </a:cubicBezTo>
                  <a:cubicBezTo>
                    <a:pt x="740" y="53"/>
                    <a:pt x="740" y="52"/>
                    <a:pt x="739" y="52"/>
                  </a:cubicBezTo>
                  <a:cubicBezTo>
                    <a:pt x="736" y="52"/>
                    <a:pt x="734" y="51"/>
                    <a:pt x="732" y="49"/>
                  </a:cubicBezTo>
                  <a:cubicBezTo>
                    <a:pt x="731" y="47"/>
                    <a:pt x="730" y="44"/>
                    <a:pt x="730" y="40"/>
                  </a:cubicBezTo>
                  <a:cubicBezTo>
                    <a:pt x="730" y="10"/>
                    <a:pt x="730" y="10"/>
                    <a:pt x="730" y="10"/>
                  </a:cubicBezTo>
                  <a:cubicBezTo>
                    <a:pt x="730" y="8"/>
                    <a:pt x="731" y="6"/>
                    <a:pt x="732" y="6"/>
                  </a:cubicBezTo>
                  <a:close/>
                  <a:moveTo>
                    <a:pt x="795" y="31"/>
                  </a:moveTo>
                  <a:cubicBezTo>
                    <a:pt x="795" y="30"/>
                    <a:pt x="795" y="30"/>
                    <a:pt x="796" y="29"/>
                  </a:cubicBezTo>
                  <a:cubicBezTo>
                    <a:pt x="799" y="24"/>
                    <a:pt x="802" y="19"/>
                    <a:pt x="805" y="13"/>
                  </a:cubicBezTo>
                  <a:cubicBezTo>
                    <a:pt x="807" y="9"/>
                    <a:pt x="808" y="7"/>
                    <a:pt x="809" y="6"/>
                  </a:cubicBezTo>
                  <a:cubicBezTo>
                    <a:pt x="811" y="4"/>
                    <a:pt x="812" y="3"/>
                    <a:pt x="814" y="3"/>
                  </a:cubicBezTo>
                  <a:cubicBezTo>
                    <a:pt x="815" y="3"/>
                    <a:pt x="815" y="2"/>
                    <a:pt x="815" y="2"/>
                  </a:cubicBezTo>
                  <a:cubicBezTo>
                    <a:pt x="815" y="1"/>
                    <a:pt x="815" y="1"/>
                    <a:pt x="814" y="1"/>
                  </a:cubicBezTo>
                  <a:cubicBezTo>
                    <a:pt x="813" y="1"/>
                    <a:pt x="812" y="1"/>
                    <a:pt x="811" y="1"/>
                  </a:cubicBezTo>
                  <a:cubicBezTo>
                    <a:pt x="808" y="1"/>
                    <a:pt x="808" y="1"/>
                    <a:pt x="808" y="1"/>
                  </a:cubicBezTo>
                  <a:cubicBezTo>
                    <a:pt x="807" y="1"/>
                    <a:pt x="806" y="1"/>
                    <a:pt x="805" y="1"/>
                  </a:cubicBezTo>
                  <a:cubicBezTo>
                    <a:pt x="804" y="1"/>
                    <a:pt x="802" y="1"/>
                    <a:pt x="801" y="1"/>
                  </a:cubicBezTo>
                  <a:cubicBezTo>
                    <a:pt x="799" y="1"/>
                    <a:pt x="799" y="1"/>
                    <a:pt x="799" y="1"/>
                  </a:cubicBezTo>
                  <a:cubicBezTo>
                    <a:pt x="798" y="1"/>
                    <a:pt x="798" y="1"/>
                    <a:pt x="797" y="1"/>
                  </a:cubicBezTo>
                  <a:cubicBezTo>
                    <a:pt x="796" y="1"/>
                    <a:pt x="796" y="1"/>
                    <a:pt x="796" y="2"/>
                  </a:cubicBezTo>
                  <a:cubicBezTo>
                    <a:pt x="796" y="2"/>
                    <a:pt x="796" y="3"/>
                    <a:pt x="797" y="3"/>
                  </a:cubicBezTo>
                  <a:cubicBezTo>
                    <a:pt x="799" y="3"/>
                    <a:pt x="800" y="3"/>
                    <a:pt x="801" y="4"/>
                  </a:cubicBezTo>
                  <a:cubicBezTo>
                    <a:pt x="803" y="5"/>
                    <a:pt x="803" y="6"/>
                    <a:pt x="803" y="7"/>
                  </a:cubicBezTo>
                  <a:cubicBezTo>
                    <a:pt x="803" y="9"/>
                    <a:pt x="802" y="12"/>
                    <a:pt x="799" y="17"/>
                  </a:cubicBezTo>
                  <a:cubicBezTo>
                    <a:pt x="798" y="20"/>
                    <a:pt x="797" y="21"/>
                    <a:pt x="796" y="22"/>
                  </a:cubicBezTo>
                  <a:cubicBezTo>
                    <a:pt x="795" y="24"/>
                    <a:pt x="794" y="26"/>
                    <a:pt x="793" y="26"/>
                  </a:cubicBezTo>
                  <a:cubicBezTo>
                    <a:pt x="792" y="26"/>
                    <a:pt x="792" y="25"/>
                    <a:pt x="791" y="23"/>
                  </a:cubicBezTo>
                  <a:cubicBezTo>
                    <a:pt x="790" y="22"/>
                    <a:pt x="790" y="21"/>
                    <a:pt x="788" y="19"/>
                  </a:cubicBezTo>
                  <a:cubicBezTo>
                    <a:pt x="785" y="13"/>
                    <a:pt x="785" y="13"/>
                    <a:pt x="785" y="13"/>
                  </a:cubicBezTo>
                  <a:cubicBezTo>
                    <a:pt x="783" y="9"/>
                    <a:pt x="782" y="7"/>
                    <a:pt x="782" y="6"/>
                  </a:cubicBezTo>
                  <a:cubicBezTo>
                    <a:pt x="782" y="4"/>
                    <a:pt x="783" y="3"/>
                    <a:pt x="785" y="3"/>
                  </a:cubicBezTo>
                  <a:cubicBezTo>
                    <a:pt x="786" y="3"/>
                    <a:pt x="787" y="2"/>
                    <a:pt x="787" y="2"/>
                  </a:cubicBezTo>
                  <a:cubicBezTo>
                    <a:pt x="787" y="1"/>
                    <a:pt x="786" y="1"/>
                    <a:pt x="785" y="1"/>
                  </a:cubicBezTo>
                  <a:cubicBezTo>
                    <a:pt x="785" y="1"/>
                    <a:pt x="784" y="1"/>
                    <a:pt x="782" y="1"/>
                  </a:cubicBezTo>
                  <a:cubicBezTo>
                    <a:pt x="780" y="1"/>
                    <a:pt x="778" y="1"/>
                    <a:pt x="776" y="1"/>
                  </a:cubicBezTo>
                  <a:cubicBezTo>
                    <a:pt x="773" y="1"/>
                    <a:pt x="771" y="1"/>
                    <a:pt x="768" y="1"/>
                  </a:cubicBezTo>
                  <a:cubicBezTo>
                    <a:pt x="767" y="1"/>
                    <a:pt x="766" y="1"/>
                    <a:pt x="765" y="1"/>
                  </a:cubicBezTo>
                  <a:cubicBezTo>
                    <a:pt x="764" y="1"/>
                    <a:pt x="764" y="1"/>
                    <a:pt x="764" y="2"/>
                  </a:cubicBezTo>
                  <a:cubicBezTo>
                    <a:pt x="764" y="3"/>
                    <a:pt x="764" y="3"/>
                    <a:pt x="765" y="3"/>
                  </a:cubicBezTo>
                  <a:cubicBezTo>
                    <a:pt x="768" y="3"/>
                    <a:pt x="771" y="6"/>
                    <a:pt x="774" y="10"/>
                  </a:cubicBezTo>
                  <a:cubicBezTo>
                    <a:pt x="779" y="21"/>
                    <a:pt x="779" y="21"/>
                    <a:pt x="779" y="21"/>
                  </a:cubicBezTo>
                  <a:cubicBezTo>
                    <a:pt x="781" y="24"/>
                    <a:pt x="783" y="27"/>
                    <a:pt x="784" y="29"/>
                  </a:cubicBezTo>
                  <a:cubicBezTo>
                    <a:pt x="785" y="31"/>
                    <a:pt x="786" y="33"/>
                    <a:pt x="786" y="35"/>
                  </a:cubicBezTo>
                  <a:cubicBezTo>
                    <a:pt x="786" y="42"/>
                    <a:pt x="786" y="42"/>
                    <a:pt x="786" y="42"/>
                  </a:cubicBezTo>
                  <a:cubicBezTo>
                    <a:pt x="786" y="46"/>
                    <a:pt x="785" y="48"/>
                    <a:pt x="784" y="49"/>
                  </a:cubicBezTo>
                  <a:cubicBezTo>
                    <a:pt x="783" y="51"/>
                    <a:pt x="781" y="52"/>
                    <a:pt x="778" y="52"/>
                  </a:cubicBezTo>
                  <a:cubicBezTo>
                    <a:pt x="777" y="52"/>
                    <a:pt x="777" y="53"/>
                    <a:pt x="777" y="53"/>
                  </a:cubicBezTo>
                  <a:cubicBezTo>
                    <a:pt x="777" y="54"/>
                    <a:pt x="777" y="54"/>
                    <a:pt x="778" y="54"/>
                  </a:cubicBezTo>
                  <a:cubicBezTo>
                    <a:pt x="778" y="54"/>
                    <a:pt x="779" y="54"/>
                    <a:pt x="780" y="54"/>
                  </a:cubicBezTo>
                  <a:cubicBezTo>
                    <a:pt x="782" y="54"/>
                    <a:pt x="785" y="54"/>
                    <a:pt x="790" y="54"/>
                  </a:cubicBezTo>
                  <a:cubicBezTo>
                    <a:pt x="792" y="54"/>
                    <a:pt x="794" y="54"/>
                    <a:pt x="795" y="54"/>
                  </a:cubicBezTo>
                  <a:cubicBezTo>
                    <a:pt x="800" y="54"/>
                    <a:pt x="800" y="54"/>
                    <a:pt x="800" y="54"/>
                  </a:cubicBezTo>
                  <a:cubicBezTo>
                    <a:pt x="801" y="54"/>
                    <a:pt x="801" y="54"/>
                    <a:pt x="802" y="54"/>
                  </a:cubicBezTo>
                  <a:cubicBezTo>
                    <a:pt x="803" y="54"/>
                    <a:pt x="804" y="54"/>
                    <a:pt x="804" y="53"/>
                  </a:cubicBezTo>
                  <a:cubicBezTo>
                    <a:pt x="804" y="53"/>
                    <a:pt x="803" y="52"/>
                    <a:pt x="803" y="52"/>
                  </a:cubicBezTo>
                  <a:cubicBezTo>
                    <a:pt x="798" y="52"/>
                    <a:pt x="795" y="50"/>
                    <a:pt x="795" y="47"/>
                  </a:cubicBezTo>
                  <a:cubicBezTo>
                    <a:pt x="795" y="45"/>
                    <a:pt x="795" y="45"/>
                    <a:pt x="795" y="45"/>
                  </a:cubicBezTo>
                  <a:cubicBezTo>
                    <a:pt x="795" y="33"/>
                    <a:pt x="795" y="33"/>
                    <a:pt x="795" y="33"/>
                  </a:cubicBezTo>
                  <a:cubicBezTo>
                    <a:pt x="795" y="32"/>
                    <a:pt x="795" y="31"/>
                    <a:pt x="795" y="31"/>
                  </a:cubicBezTo>
                  <a:close/>
                  <a:moveTo>
                    <a:pt x="876" y="2"/>
                  </a:moveTo>
                  <a:cubicBezTo>
                    <a:pt x="872" y="4"/>
                    <a:pt x="869" y="6"/>
                    <a:pt x="866" y="9"/>
                  </a:cubicBezTo>
                  <a:cubicBezTo>
                    <a:pt x="864" y="11"/>
                    <a:pt x="863" y="14"/>
                    <a:pt x="861" y="18"/>
                  </a:cubicBezTo>
                  <a:cubicBezTo>
                    <a:pt x="860" y="21"/>
                    <a:pt x="859" y="25"/>
                    <a:pt x="859" y="28"/>
                  </a:cubicBezTo>
                  <a:cubicBezTo>
                    <a:pt x="859" y="36"/>
                    <a:pt x="862" y="43"/>
                    <a:pt x="867" y="48"/>
                  </a:cubicBezTo>
                  <a:cubicBezTo>
                    <a:pt x="872" y="53"/>
                    <a:pt x="879" y="55"/>
                    <a:pt x="887" y="55"/>
                  </a:cubicBezTo>
                  <a:cubicBezTo>
                    <a:pt x="896" y="55"/>
                    <a:pt x="903" y="52"/>
                    <a:pt x="908" y="47"/>
                  </a:cubicBezTo>
                  <a:cubicBezTo>
                    <a:pt x="913" y="41"/>
                    <a:pt x="915" y="34"/>
                    <a:pt x="915" y="26"/>
                  </a:cubicBezTo>
                  <a:cubicBezTo>
                    <a:pt x="915" y="18"/>
                    <a:pt x="913" y="12"/>
                    <a:pt x="908" y="7"/>
                  </a:cubicBezTo>
                  <a:cubicBezTo>
                    <a:pt x="903" y="2"/>
                    <a:pt x="896" y="0"/>
                    <a:pt x="888" y="0"/>
                  </a:cubicBezTo>
                  <a:cubicBezTo>
                    <a:pt x="884" y="0"/>
                    <a:pt x="880" y="1"/>
                    <a:pt x="876" y="2"/>
                  </a:cubicBezTo>
                  <a:close/>
                  <a:moveTo>
                    <a:pt x="898" y="8"/>
                  </a:moveTo>
                  <a:cubicBezTo>
                    <a:pt x="901" y="10"/>
                    <a:pt x="903" y="13"/>
                    <a:pt x="904" y="17"/>
                  </a:cubicBezTo>
                  <a:cubicBezTo>
                    <a:pt x="906" y="21"/>
                    <a:pt x="906" y="25"/>
                    <a:pt x="906" y="29"/>
                  </a:cubicBezTo>
                  <a:cubicBezTo>
                    <a:pt x="906" y="36"/>
                    <a:pt x="905" y="42"/>
                    <a:pt x="902" y="46"/>
                  </a:cubicBezTo>
                  <a:cubicBezTo>
                    <a:pt x="898" y="50"/>
                    <a:pt x="894" y="52"/>
                    <a:pt x="889" y="52"/>
                  </a:cubicBezTo>
                  <a:cubicBezTo>
                    <a:pt x="883" y="52"/>
                    <a:pt x="878" y="50"/>
                    <a:pt x="875" y="45"/>
                  </a:cubicBezTo>
                  <a:cubicBezTo>
                    <a:pt x="871" y="40"/>
                    <a:pt x="869" y="33"/>
                    <a:pt x="869" y="25"/>
                  </a:cubicBezTo>
                  <a:cubicBezTo>
                    <a:pt x="869" y="18"/>
                    <a:pt x="870" y="13"/>
                    <a:pt x="873" y="9"/>
                  </a:cubicBezTo>
                  <a:cubicBezTo>
                    <a:pt x="876" y="5"/>
                    <a:pt x="880" y="3"/>
                    <a:pt x="886" y="3"/>
                  </a:cubicBezTo>
                  <a:cubicBezTo>
                    <a:pt x="890" y="3"/>
                    <a:pt x="895" y="5"/>
                    <a:pt x="898" y="8"/>
                  </a:cubicBezTo>
                  <a:cubicBezTo>
                    <a:pt x="898" y="8"/>
                    <a:pt x="898" y="8"/>
                    <a:pt x="898" y="8"/>
                  </a:cubicBezTo>
                  <a:close/>
                  <a:moveTo>
                    <a:pt x="946" y="8"/>
                  </a:moveTo>
                  <a:cubicBezTo>
                    <a:pt x="946" y="7"/>
                    <a:pt x="946" y="6"/>
                    <a:pt x="947" y="5"/>
                  </a:cubicBezTo>
                  <a:cubicBezTo>
                    <a:pt x="947" y="5"/>
                    <a:pt x="948" y="4"/>
                    <a:pt x="950" y="4"/>
                  </a:cubicBezTo>
                  <a:cubicBezTo>
                    <a:pt x="951" y="4"/>
                    <a:pt x="951" y="4"/>
                    <a:pt x="951" y="4"/>
                  </a:cubicBezTo>
                  <a:cubicBezTo>
                    <a:pt x="957" y="4"/>
                    <a:pt x="957" y="4"/>
                    <a:pt x="957" y="4"/>
                  </a:cubicBezTo>
                  <a:cubicBezTo>
                    <a:pt x="962" y="4"/>
                    <a:pt x="966" y="6"/>
                    <a:pt x="967" y="9"/>
                  </a:cubicBezTo>
                  <a:cubicBezTo>
                    <a:pt x="967" y="10"/>
                    <a:pt x="967" y="10"/>
                    <a:pt x="967" y="11"/>
                  </a:cubicBezTo>
                  <a:cubicBezTo>
                    <a:pt x="967" y="12"/>
                    <a:pt x="967" y="12"/>
                    <a:pt x="967" y="12"/>
                  </a:cubicBezTo>
                  <a:cubicBezTo>
                    <a:pt x="967" y="13"/>
                    <a:pt x="967" y="13"/>
                    <a:pt x="968" y="13"/>
                  </a:cubicBezTo>
                  <a:cubicBezTo>
                    <a:pt x="969" y="13"/>
                    <a:pt x="969" y="12"/>
                    <a:pt x="969" y="10"/>
                  </a:cubicBezTo>
                  <a:cubicBezTo>
                    <a:pt x="969" y="10"/>
                    <a:pt x="969" y="9"/>
                    <a:pt x="969" y="8"/>
                  </a:cubicBezTo>
                  <a:cubicBezTo>
                    <a:pt x="969" y="5"/>
                    <a:pt x="969" y="5"/>
                    <a:pt x="969" y="5"/>
                  </a:cubicBezTo>
                  <a:cubicBezTo>
                    <a:pt x="969" y="5"/>
                    <a:pt x="969" y="4"/>
                    <a:pt x="969" y="3"/>
                  </a:cubicBezTo>
                  <a:cubicBezTo>
                    <a:pt x="968" y="1"/>
                    <a:pt x="968" y="1"/>
                    <a:pt x="967" y="1"/>
                  </a:cubicBezTo>
                  <a:cubicBezTo>
                    <a:pt x="967" y="1"/>
                    <a:pt x="966" y="1"/>
                    <a:pt x="964" y="1"/>
                  </a:cubicBezTo>
                  <a:cubicBezTo>
                    <a:pt x="961" y="1"/>
                    <a:pt x="957" y="1"/>
                    <a:pt x="954" y="1"/>
                  </a:cubicBezTo>
                  <a:cubicBezTo>
                    <a:pt x="944" y="1"/>
                    <a:pt x="944" y="1"/>
                    <a:pt x="944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935" y="1"/>
                    <a:pt x="933" y="1"/>
                    <a:pt x="932" y="1"/>
                  </a:cubicBezTo>
                  <a:cubicBezTo>
                    <a:pt x="931" y="1"/>
                    <a:pt x="930" y="1"/>
                    <a:pt x="930" y="1"/>
                  </a:cubicBezTo>
                  <a:cubicBezTo>
                    <a:pt x="929" y="1"/>
                    <a:pt x="929" y="1"/>
                    <a:pt x="929" y="2"/>
                  </a:cubicBezTo>
                  <a:cubicBezTo>
                    <a:pt x="929" y="3"/>
                    <a:pt x="929" y="3"/>
                    <a:pt x="930" y="3"/>
                  </a:cubicBezTo>
                  <a:cubicBezTo>
                    <a:pt x="932" y="3"/>
                    <a:pt x="934" y="4"/>
                    <a:pt x="935" y="5"/>
                  </a:cubicBezTo>
                  <a:cubicBezTo>
                    <a:pt x="936" y="6"/>
                    <a:pt x="937" y="8"/>
                    <a:pt x="937" y="11"/>
                  </a:cubicBezTo>
                  <a:cubicBezTo>
                    <a:pt x="937" y="43"/>
                    <a:pt x="937" y="43"/>
                    <a:pt x="937" y="43"/>
                  </a:cubicBezTo>
                  <a:cubicBezTo>
                    <a:pt x="937" y="46"/>
                    <a:pt x="937" y="49"/>
                    <a:pt x="936" y="50"/>
                  </a:cubicBezTo>
                  <a:cubicBezTo>
                    <a:pt x="936" y="51"/>
                    <a:pt x="935" y="52"/>
                    <a:pt x="933" y="53"/>
                  </a:cubicBezTo>
                  <a:cubicBezTo>
                    <a:pt x="932" y="53"/>
                    <a:pt x="932" y="53"/>
                    <a:pt x="932" y="54"/>
                  </a:cubicBezTo>
                  <a:cubicBezTo>
                    <a:pt x="932" y="54"/>
                    <a:pt x="932" y="55"/>
                    <a:pt x="933" y="55"/>
                  </a:cubicBezTo>
                  <a:cubicBezTo>
                    <a:pt x="934" y="55"/>
                    <a:pt x="935" y="55"/>
                    <a:pt x="937" y="54"/>
                  </a:cubicBezTo>
                  <a:cubicBezTo>
                    <a:pt x="938" y="54"/>
                    <a:pt x="940" y="54"/>
                    <a:pt x="942" y="54"/>
                  </a:cubicBezTo>
                  <a:cubicBezTo>
                    <a:pt x="946" y="54"/>
                    <a:pt x="946" y="54"/>
                    <a:pt x="946" y="54"/>
                  </a:cubicBezTo>
                  <a:cubicBezTo>
                    <a:pt x="949" y="54"/>
                    <a:pt x="951" y="54"/>
                    <a:pt x="952" y="54"/>
                  </a:cubicBezTo>
                  <a:cubicBezTo>
                    <a:pt x="953" y="54"/>
                    <a:pt x="954" y="54"/>
                    <a:pt x="954" y="54"/>
                  </a:cubicBezTo>
                  <a:cubicBezTo>
                    <a:pt x="955" y="54"/>
                    <a:pt x="955" y="54"/>
                    <a:pt x="955" y="53"/>
                  </a:cubicBezTo>
                  <a:cubicBezTo>
                    <a:pt x="955" y="53"/>
                    <a:pt x="955" y="52"/>
                    <a:pt x="954" y="52"/>
                  </a:cubicBezTo>
                  <a:cubicBezTo>
                    <a:pt x="951" y="52"/>
                    <a:pt x="949" y="51"/>
                    <a:pt x="948" y="50"/>
                  </a:cubicBezTo>
                  <a:cubicBezTo>
                    <a:pt x="947" y="48"/>
                    <a:pt x="946" y="45"/>
                    <a:pt x="946" y="42"/>
                  </a:cubicBezTo>
                  <a:cubicBezTo>
                    <a:pt x="946" y="37"/>
                    <a:pt x="946" y="37"/>
                    <a:pt x="946" y="37"/>
                  </a:cubicBezTo>
                  <a:cubicBezTo>
                    <a:pt x="946" y="34"/>
                    <a:pt x="946" y="34"/>
                    <a:pt x="946" y="34"/>
                  </a:cubicBezTo>
                  <a:cubicBezTo>
                    <a:pt x="946" y="31"/>
                    <a:pt x="946" y="29"/>
                    <a:pt x="947" y="28"/>
                  </a:cubicBezTo>
                  <a:cubicBezTo>
                    <a:pt x="947" y="28"/>
                    <a:pt x="950" y="28"/>
                    <a:pt x="953" y="28"/>
                  </a:cubicBezTo>
                  <a:cubicBezTo>
                    <a:pt x="957" y="28"/>
                    <a:pt x="959" y="28"/>
                    <a:pt x="960" y="29"/>
                  </a:cubicBezTo>
                  <a:cubicBezTo>
                    <a:pt x="961" y="30"/>
                    <a:pt x="962" y="32"/>
                    <a:pt x="962" y="34"/>
                  </a:cubicBezTo>
                  <a:cubicBezTo>
                    <a:pt x="963" y="35"/>
                    <a:pt x="963" y="35"/>
                    <a:pt x="963" y="35"/>
                  </a:cubicBezTo>
                  <a:cubicBezTo>
                    <a:pt x="964" y="35"/>
                    <a:pt x="964" y="35"/>
                    <a:pt x="964" y="35"/>
                  </a:cubicBezTo>
                  <a:cubicBezTo>
                    <a:pt x="964" y="34"/>
                    <a:pt x="964" y="34"/>
                    <a:pt x="964" y="33"/>
                  </a:cubicBezTo>
                  <a:cubicBezTo>
                    <a:pt x="964" y="26"/>
                    <a:pt x="964" y="26"/>
                    <a:pt x="964" y="26"/>
                  </a:cubicBezTo>
                  <a:cubicBezTo>
                    <a:pt x="964" y="24"/>
                    <a:pt x="964" y="22"/>
                    <a:pt x="964" y="20"/>
                  </a:cubicBezTo>
                  <a:cubicBezTo>
                    <a:pt x="964" y="20"/>
                    <a:pt x="964" y="19"/>
                    <a:pt x="964" y="19"/>
                  </a:cubicBezTo>
                  <a:cubicBezTo>
                    <a:pt x="964" y="19"/>
                    <a:pt x="964" y="18"/>
                    <a:pt x="964" y="18"/>
                  </a:cubicBezTo>
                  <a:cubicBezTo>
                    <a:pt x="964" y="17"/>
                    <a:pt x="963" y="17"/>
                    <a:pt x="962" y="17"/>
                  </a:cubicBezTo>
                  <a:cubicBezTo>
                    <a:pt x="962" y="17"/>
                    <a:pt x="962" y="17"/>
                    <a:pt x="962" y="18"/>
                  </a:cubicBezTo>
                  <a:cubicBezTo>
                    <a:pt x="961" y="20"/>
                    <a:pt x="960" y="22"/>
                    <a:pt x="959" y="23"/>
                  </a:cubicBezTo>
                  <a:cubicBezTo>
                    <a:pt x="958" y="24"/>
                    <a:pt x="956" y="24"/>
                    <a:pt x="954" y="24"/>
                  </a:cubicBezTo>
                  <a:cubicBezTo>
                    <a:pt x="950" y="24"/>
                    <a:pt x="950" y="24"/>
                    <a:pt x="950" y="24"/>
                  </a:cubicBezTo>
                  <a:cubicBezTo>
                    <a:pt x="949" y="24"/>
                    <a:pt x="949" y="24"/>
                    <a:pt x="949" y="24"/>
                  </a:cubicBezTo>
                  <a:cubicBezTo>
                    <a:pt x="948" y="24"/>
                    <a:pt x="947" y="24"/>
                    <a:pt x="946" y="23"/>
                  </a:cubicBezTo>
                  <a:cubicBezTo>
                    <a:pt x="946" y="23"/>
                    <a:pt x="946" y="22"/>
                    <a:pt x="946" y="20"/>
                  </a:cubicBezTo>
                  <a:cubicBezTo>
                    <a:pt x="946" y="8"/>
                    <a:pt x="946" y="8"/>
                    <a:pt x="946" y="8"/>
                  </a:cubicBezTo>
                  <a:close/>
                  <a:moveTo>
                    <a:pt x="259" y="242"/>
                  </a:moveTo>
                  <a:cubicBezTo>
                    <a:pt x="259" y="239"/>
                    <a:pt x="259" y="237"/>
                    <a:pt x="260" y="236"/>
                  </a:cubicBezTo>
                  <a:cubicBezTo>
                    <a:pt x="261" y="235"/>
                    <a:pt x="262" y="235"/>
                    <a:pt x="264" y="234"/>
                  </a:cubicBezTo>
                  <a:cubicBezTo>
                    <a:pt x="265" y="234"/>
                    <a:pt x="265" y="233"/>
                    <a:pt x="265" y="233"/>
                  </a:cubicBezTo>
                  <a:cubicBezTo>
                    <a:pt x="265" y="232"/>
                    <a:pt x="265" y="232"/>
                    <a:pt x="264" y="232"/>
                  </a:cubicBezTo>
                  <a:cubicBezTo>
                    <a:pt x="264" y="232"/>
                    <a:pt x="263" y="232"/>
                    <a:pt x="262" y="232"/>
                  </a:cubicBezTo>
                  <a:cubicBezTo>
                    <a:pt x="260" y="232"/>
                    <a:pt x="257" y="233"/>
                    <a:pt x="254" y="233"/>
                  </a:cubicBezTo>
                  <a:cubicBezTo>
                    <a:pt x="251" y="233"/>
                    <a:pt x="248" y="232"/>
                    <a:pt x="245" y="232"/>
                  </a:cubicBezTo>
                  <a:cubicBezTo>
                    <a:pt x="244" y="232"/>
                    <a:pt x="244" y="232"/>
                    <a:pt x="243" y="232"/>
                  </a:cubicBezTo>
                  <a:cubicBezTo>
                    <a:pt x="242" y="232"/>
                    <a:pt x="242" y="232"/>
                    <a:pt x="242" y="233"/>
                  </a:cubicBezTo>
                  <a:cubicBezTo>
                    <a:pt x="242" y="233"/>
                    <a:pt x="242" y="234"/>
                    <a:pt x="242" y="234"/>
                  </a:cubicBezTo>
                  <a:cubicBezTo>
                    <a:pt x="242" y="234"/>
                    <a:pt x="243" y="234"/>
                    <a:pt x="243" y="234"/>
                  </a:cubicBezTo>
                  <a:cubicBezTo>
                    <a:pt x="245" y="235"/>
                    <a:pt x="247" y="235"/>
                    <a:pt x="248" y="236"/>
                  </a:cubicBezTo>
                  <a:cubicBezTo>
                    <a:pt x="249" y="236"/>
                    <a:pt x="250" y="238"/>
                    <a:pt x="250" y="239"/>
                  </a:cubicBezTo>
                  <a:cubicBezTo>
                    <a:pt x="250" y="241"/>
                    <a:pt x="250" y="241"/>
                    <a:pt x="250" y="241"/>
                  </a:cubicBezTo>
                  <a:cubicBezTo>
                    <a:pt x="250" y="243"/>
                    <a:pt x="250" y="243"/>
                    <a:pt x="250" y="243"/>
                  </a:cubicBezTo>
                  <a:cubicBezTo>
                    <a:pt x="250" y="274"/>
                    <a:pt x="250" y="274"/>
                    <a:pt x="250" y="274"/>
                  </a:cubicBezTo>
                  <a:cubicBezTo>
                    <a:pt x="250" y="277"/>
                    <a:pt x="250" y="279"/>
                    <a:pt x="249" y="281"/>
                  </a:cubicBezTo>
                  <a:cubicBezTo>
                    <a:pt x="249" y="282"/>
                    <a:pt x="247" y="283"/>
                    <a:pt x="245" y="283"/>
                  </a:cubicBezTo>
                  <a:cubicBezTo>
                    <a:pt x="245" y="283"/>
                    <a:pt x="244" y="284"/>
                    <a:pt x="244" y="284"/>
                  </a:cubicBezTo>
                  <a:cubicBezTo>
                    <a:pt x="244" y="285"/>
                    <a:pt x="245" y="285"/>
                    <a:pt x="246" y="285"/>
                  </a:cubicBezTo>
                  <a:cubicBezTo>
                    <a:pt x="247" y="285"/>
                    <a:pt x="248" y="285"/>
                    <a:pt x="250" y="285"/>
                  </a:cubicBezTo>
                  <a:cubicBezTo>
                    <a:pt x="252" y="285"/>
                    <a:pt x="255" y="285"/>
                    <a:pt x="258" y="285"/>
                  </a:cubicBezTo>
                  <a:cubicBezTo>
                    <a:pt x="260" y="285"/>
                    <a:pt x="262" y="285"/>
                    <a:pt x="263" y="285"/>
                  </a:cubicBezTo>
                  <a:cubicBezTo>
                    <a:pt x="265" y="285"/>
                    <a:pt x="265" y="285"/>
                    <a:pt x="266" y="285"/>
                  </a:cubicBezTo>
                  <a:cubicBezTo>
                    <a:pt x="267" y="285"/>
                    <a:pt x="267" y="285"/>
                    <a:pt x="267" y="284"/>
                  </a:cubicBezTo>
                  <a:cubicBezTo>
                    <a:pt x="267" y="283"/>
                    <a:pt x="266" y="283"/>
                    <a:pt x="265" y="283"/>
                  </a:cubicBezTo>
                  <a:cubicBezTo>
                    <a:pt x="263" y="283"/>
                    <a:pt x="261" y="282"/>
                    <a:pt x="260" y="280"/>
                  </a:cubicBezTo>
                  <a:cubicBezTo>
                    <a:pt x="260" y="278"/>
                    <a:pt x="259" y="275"/>
                    <a:pt x="259" y="271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59" y="267"/>
                    <a:pt x="259" y="266"/>
                    <a:pt x="259" y="265"/>
                  </a:cubicBezTo>
                  <a:cubicBezTo>
                    <a:pt x="260" y="264"/>
                    <a:pt x="260" y="264"/>
                    <a:pt x="261" y="26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4" y="260"/>
                    <a:pt x="264" y="260"/>
                    <a:pt x="264" y="260"/>
                  </a:cubicBezTo>
                  <a:cubicBezTo>
                    <a:pt x="264" y="260"/>
                    <a:pt x="264" y="259"/>
                    <a:pt x="265" y="259"/>
                  </a:cubicBezTo>
                  <a:cubicBezTo>
                    <a:pt x="265" y="259"/>
                    <a:pt x="266" y="260"/>
                    <a:pt x="266" y="261"/>
                  </a:cubicBezTo>
                  <a:cubicBezTo>
                    <a:pt x="267" y="263"/>
                    <a:pt x="269" y="266"/>
                    <a:pt x="273" y="270"/>
                  </a:cubicBezTo>
                  <a:cubicBezTo>
                    <a:pt x="276" y="275"/>
                    <a:pt x="279" y="279"/>
                    <a:pt x="282" y="281"/>
                  </a:cubicBezTo>
                  <a:cubicBezTo>
                    <a:pt x="282" y="282"/>
                    <a:pt x="283" y="283"/>
                    <a:pt x="283" y="283"/>
                  </a:cubicBezTo>
                  <a:cubicBezTo>
                    <a:pt x="284" y="284"/>
                    <a:pt x="285" y="285"/>
                    <a:pt x="287" y="285"/>
                  </a:cubicBezTo>
                  <a:cubicBezTo>
                    <a:pt x="287" y="285"/>
                    <a:pt x="288" y="285"/>
                    <a:pt x="290" y="285"/>
                  </a:cubicBezTo>
                  <a:cubicBezTo>
                    <a:pt x="291" y="285"/>
                    <a:pt x="291" y="285"/>
                    <a:pt x="292" y="285"/>
                  </a:cubicBezTo>
                  <a:cubicBezTo>
                    <a:pt x="294" y="285"/>
                    <a:pt x="296" y="285"/>
                    <a:pt x="299" y="285"/>
                  </a:cubicBezTo>
                  <a:cubicBezTo>
                    <a:pt x="299" y="285"/>
                    <a:pt x="300" y="285"/>
                    <a:pt x="300" y="285"/>
                  </a:cubicBezTo>
                  <a:cubicBezTo>
                    <a:pt x="301" y="285"/>
                    <a:pt x="301" y="285"/>
                    <a:pt x="301" y="284"/>
                  </a:cubicBezTo>
                  <a:cubicBezTo>
                    <a:pt x="301" y="284"/>
                    <a:pt x="301" y="283"/>
                    <a:pt x="300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6" y="282"/>
                    <a:pt x="293" y="280"/>
                    <a:pt x="291" y="278"/>
                  </a:cubicBezTo>
                  <a:cubicBezTo>
                    <a:pt x="288" y="275"/>
                    <a:pt x="283" y="269"/>
                    <a:pt x="277" y="260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5"/>
                    <a:pt x="272" y="254"/>
                    <a:pt x="272" y="253"/>
                  </a:cubicBezTo>
                  <a:cubicBezTo>
                    <a:pt x="272" y="252"/>
                    <a:pt x="273" y="251"/>
                    <a:pt x="275" y="249"/>
                  </a:cubicBezTo>
                  <a:cubicBezTo>
                    <a:pt x="276" y="249"/>
                    <a:pt x="277" y="247"/>
                    <a:pt x="279" y="245"/>
                  </a:cubicBezTo>
                  <a:cubicBezTo>
                    <a:pt x="284" y="241"/>
                    <a:pt x="287" y="239"/>
                    <a:pt x="289" y="237"/>
                  </a:cubicBezTo>
                  <a:cubicBezTo>
                    <a:pt x="292" y="235"/>
                    <a:pt x="294" y="234"/>
                    <a:pt x="295" y="234"/>
                  </a:cubicBezTo>
                  <a:cubicBezTo>
                    <a:pt x="296" y="234"/>
                    <a:pt x="297" y="234"/>
                    <a:pt x="297" y="233"/>
                  </a:cubicBezTo>
                  <a:cubicBezTo>
                    <a:pt x="297" y="232"/>
                    <a:pt x="297" y="232"/>
                    <a:pt x="296" y="232"/>
                  </a:cubicBezTo>
                  <a:cubicBezTo>
                    <a:pt x="295" y="232"/>
                    <a:pt x="293" y="232"/>
                    <a:pt x="290" y="232"/>
                  </a:cubicBezTo>
                  <a:cubicBezTo>
                    <a:pt x="289" y="232"/>
                    <a:pt x="288" y="233"/>
                    <a:pt x="287" y="233"/>
                  </a:cubicBezTo>
                  <a:cubicBezTo>
                    <a:pt x="286" y="233"/>
                    <a:pt x="284" y="232"/>
                    <a:pt x="281" y="232"/>
                  </a:cubicBezTo>
                  <a:cubicBezTo>
                    <a:pt x="280" y="232"/>
                    <a:pt x="279" y="232"/>
                    <a:pt x="278" y="232"/>
                  </a:cubicBezTo>
                  <a:cubicBezTo>
                    <a:pt x="277" y="232"/>
                    <a:pt x="277" y="232"/>
                    <a:pt x="277" y="233"/>
                  </a:cubicBezTo>
                  <a:cubicBezTo>
                    <a:pt x="277" y="234"/>
                    <a:pt x="277" y="234"/>
                    <a:pt x="278" y="234"/>
                  </a:cubicBezTo>
                  <a:cubicBezTo>
                    <a:pt x="279" y="234"/>
                    <a:pt x="280" y="234"/>
                    <a:pt x="281" y="235"/>
                  </a:cubicBezTo>
                  <a:cubicBezTo>
                    <a:pt x="281" y="235"/>
                    <a:pt x="282" y="236"/>
                    <a:pt x="282" y="237"/>
                  </a:cubicBezTo>
                  <a:cubicBezTo>
                    <a:pt x="282" y="239"/>
                    <a:pt x="278" y="243"/>
                    <a:pt x="271" y="250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1" y="259"/>
                    <a:pt x="260" y="259"/>
                    <a:pt x="260" y="259"/>
                  </a:cubicBezTo>
                  <a:cubicBezTo>
                    <a:pt x="259" y="259"/>
                    <a:pt x="259" y="258"/>
                    <a:pt x="259" y="257"/>
                  </a:cubicBezTo>
                  <a:cubicBezTo>
                    <a:pt x="259" y="243"/>
                    <a:pt x="259" y="243"/>
                    <a:pt x="259" y="243"/>
                  </a:cubicBezTo>
                  <a:cubicBezTo>
                    <a:pt x="259" y="242"/>
                    <a:pt x="259" y="242"/>
                    <a:pt x="259" y="242"/>
                  </a:cubicBezTo>
                  <a:close/>
                  <a:moveTo>
                    <a:pt x="328" y="239"/>
                  </a:moveTo>
                  <a:cubicBezTo>
                    <a:pt x="325" y="235"/>
                    <a:pt x="325" y="235"/>
                    <a:pt x="325" y="235"/>
                  </a:cubicBezTo>
                  <a:cubicBezTo>
                    <a:pt x="324" y="234"/>
                    <a:pt x="323" y="233"/>
                    <a:pt x="322" y="232"/>
                  </a:cubicBezTo>
                  <a:cubicBezTo>
                    <a:pt x="322" y="232"/>
                    <a:pt x="321" y="232"/>
                    <a:pt x="321" y="232"/>
                  </a:cubicBezTo>
                  <a:cubicBezTo>
                    <a:pt x="320" y="232"/>
                    <a:pt x="319" y="232"/>
                    <a:pt x="318" y="232"/>
                  </a:cubicBezTo>
                  <a:cubicBezTo>
                    <a:pt x="316" y="232"/>
                    <a:pt x="314" y="232"/>
                    <a:pt x="312" y="232"/>
                  </a:cubicBezTo>
                  <a:cubicBezTo>
                    <a:pt x="310" y="232"/>
                    <a:pt x="310" y="232"/>
                    <a:pt x="310" y="232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07" y="232"/>
                    <a:pt x="306" y="233"/>
                    <a:pt x="306" y="233"/>
                  </a:cubicBezTo>
                  <a:cubicBezTo>
                    <a:pt x="306" y="234"/>
                    <a:pt x="307" y="234"/>
                    <a:pt x="308" y="234"/>
                  </a:cubicBezTo>
                  <a:cubicBezTo>
                    <a:pt x="313" y="235"/>
                    <a:pt x="316" y="239"/>
                    <a:pt x="316" y="247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6" y="276"/>
                    <a:pt x="316" y="278"/>
                    <a:pt x="315" y="280"/>
                  </a:cubicBezTo>
                  <a:cubicBezTo>
                    <a:pt x="314" y="282"/>
                    <a:pt x="313" y="283"/>
                    <a:pt x="311" y="283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1" y="285"/>
                  </a:cubicBezTo>
                  <a:cubicBezTo>
                    <a:pt x="311" y="285"/>
                    <a:pt x="312" y="285"/>
                    <a:pt x="313" y="285"/>
                  </a:cubicBezTo>
                  <a:cubicBezTo>
                    <a:pt x="315" y="285"/>
                    <a:pt x="317" y="285"/>
                    <a:pt x="320" y="285"/>
                  </a:cubicBezTo>
                  <a:cubicBezTo>
                    <a:pt x="322" y="285"/>
                    <a:pt x="325" y="285"/>
                    <a:pt x="327" y="285"/>
                  </a:cubicBezTo>
                  <a:cubicBezTo>
                    <a:pt x="327" y="285"/>
                    <a:pt x="328" y="285"/>
                    <a:pt x="328" y="285"/>
                  </a:cubicBezTo>
                  <a:cubicBezTo>
                    <a:pt x="329" y="285"/>
                    <a:pt x="329" y="285"/>
                    <a:pt x="329" y="284"/>
                  </a:cubicBezTo>
                  <a:cubicBezTo>
                    <a:pt x="329" y="284"/>
                    <a:pt x="329" y="283"/>
                    <a:pt x="328" y="283"/>
                  </a:cubicBezTo>
                  <a:cubicBezTo>
                    <a:pt x="324" y="283"/>
                    <a:pt x="322" y="281"/>
                    <a:pt x="321" y="278"/>
                  </a:cubicBezTo>
                  <a:cubicBezTo>
                    <a:pt x="320" y="275"/>
                    <a:pt x="320" y="270"/>
                    <a:pt x="320" y="262"/>
                  </a:cubicBezTo>
                  <a:cubicBezTo>
                    <a:pt x="320" y="247"/>
                    <a:pt x="320" y="247"/>
                    <a:pt x="320" y="247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5"/>
                    <a:pt x="320" y="244"/>
                    <a:pt x="320" y="244"/>
                  </a:cubicBezTo>
                  <a:cubicBezTo>
                    <a:pt x="321" y="244"/>
                    <a:pt x="321" y="245"/>
                    <a:pt x="322" y="245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57" y="285"/>
                    <a:pt x="358" y="285"/>
                    <a:pt x="358" y="285"/>
                  </a:cubicBezTo>
                  <a:cubicBezTo>
                    <a:pt x="359" y="285"/>
                    <a:pt x="359" y="285"/>
                    <a:pt x="359" y="284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6"/>
                    <a:pt x="359" y="276"/>
                    <a:pt x="359" y="276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9" y="269"/>
                    <a:pt x="359" y="269"/>
                    <a:pt x="359" y="269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60" y="243"/>
                    <a:pt x="360" y="243"/>
                    <a:pt x="360" y="243"/>
                  </a:cubicBezTo>
                  <a:cubicBezTo>
                    <a:pt x="360" y="237"/>
                    <a:pt x="361" y="234"/>
                    <a:pt x="365" y="234"/>
                  </a:cubicBezTo>
                  <a:cubicBezTo>
                    <a:pt x="366" y="234"/>
                    <a:pt x="366" y="233"/>
                    <a:pt x="366" y="233"/>
                  </a:cubicBezTo>
                  <a:cubicBezTo>
                    <a:pt x="366" y="232"/>
                    <a:pt x="366" y="232"/>
                    <a:pt x="365" y="232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0" y="232"/>
                    <a:pt x="357" y="232"/>
                    <a:pt x="355" y="232"/>
                  </a:cubicBezTo>
                  <a:cubicBezTo>
                    <a:pt x="354" y="232"/>
                    <a:pt x="353" y="232"/>
                    <a:pt x="352" y="232"/>
                  </a:cubicBezTo>
                  <a:cubicBezTo>
                    <a:pt x="350" y="232"/>
                    <a:pt x="348" y="232"/>
                    <a:pt x="347" y="232"/>
                  </a:cubicBezTo>
                  <a:cubicBezTo>
                    <a:pt x="347" y="232"/>
                    <a:pt x="346" y="232"/>
                    <a:pt x="346" y="233"/>
                  </a:cubicBezTo>
                  <a:cubicBezTo>
                    <a:pt x="346" y="233"/>
                    <a:pt x="347" y="234"/>
                    <a:pt x="347" y="234"/>
                  </a:cubicBezTo>
                  <a:cubicBezTo>
                    <a:pt x="351" y="234"/>
                    <a:pt x="353" y="235"/>
                    <a:pt x="355" y="237"/>
                  </a:cubicBezTo>
                  <a:cubicBezTo>
                    <a:pt x="356" y="239"/>
                    <a:pt x="356" y="244"/>
                    <a:pt x="356" y="250"/>
                  </a:cubicBezTo>
                  <a:cubicBezTo>
                    <a:pt x="356" y="255"/>
                    <a:pt x="356" y="260"/>
                    <a:pt x="356" y="266"/>
                  </a:cubicBezTo>
                  <a:cubicBezTo>
                    <a:pt x="356" y="267"/>
                    <a:pt x="356" y="268"/>
                    <a:pt x="355" y="268"/>
                  </a:cubicBezTo>
                  <a:cubicBezTo>
                    <a:pt x="355" y="268"/>
                    <a:pt x="353" y="267"/>
                    <a:pt x="352" y="265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0" y="241"/>
                    <a:pt x="329" y="240"/>
                    <a:pt x="328" y="239"/>
                  </a:cubicBezTo>
                  <a:cubicBezTo>
                    <a:pt x="328" y="239"/>
                    <a:pt x="328" y="239"/>
                    <a:pt x="328" y="239"/>
                  </a:cubicBezTo>
                  <a:close/>
                  <a:moveTo>
                    <a:pt x="391" y="233"/>
                  </a:moveTo>
                  <a:cubicBezTo>
                    <a:pt x="387" y="235"/>
                    <a:pt x="384" y="237"/>
                    <a:pt x="381" y="240"/>
                  </a:cubicBezTo>
                  <a:cubicBezTo>
                    <a:pt x="379" y="242"/>
                    <a:pt x="378" y="245"/>
                    <a:pt x="376" y="249"/>
                  </a:cubicBezTo>
                  <a:cubicBezTo>
                    <a:pt x="375" y="252"/>
                    <a:pt x="374" y="256"/>
                    <a:pt x="374" y="259"/>
                  </a:cubicBezTo>
                  <a:cubicBezTo>
                    <a:pt x="374" y="267"/>
                    <a:pt x="377" y="274"/>
                    <a:pt x="382" y="279"/>
                  </a:cubicBezTo>
                  <a:cubicBezTo>
                    <a:pt x="387" y="284"/>
                    <a:pt x="394" y="286"/>
                    <a:pt x="402" y="286"/>
                  </a:cubicBezTo>
                  <a:cubicBezTo>
                    <a:pt x="411" y="286"/>
                    <a:pt x="418" y="283"/>
                    <a:pt x="423" y="278"/>
                  </a:cubicBezTo>
                  <a:cubicBezTo>
                    <a:pt x="428" y="272"/>
                    <a:pt x="430" y="265"/>
                    <a:pt x="430" y="256"/>
                  </a:cubicBezTo>
                  <a:cubicBezTo>
                    <a:pt x="430" y="249"/>
                    <a:pt x="428" y="243"/>
                    <a:pt x="423" y="238"/>
                  </a:cubicBezTo>
                  <a:cubicBezTo>
                    <a:pt x="418" y="233"/>
                    <a:pt x="411" y="231"/>
                    <a:pt x="403" y="231"/>
                  </a:cubicBezTo>
                  <a:cubicBezTo>
                    <a:pt x="399" y="231"/>
                    <a:pt x="395" y="232"/>
                    <a:pt x="391" y="233"/>
                  </a:cubicBezTo>
                  <a:close/>
                  <a:moveTo>
                    <a:pt x="413" y="239"/>
                  </a:moveTo>
                  <a:cubicBezTo>
                    <a:pt x="416" y="241"/>
                    <a:pt x="418" y="244"/>
                    <a:pt x="419" y="248"/>
                  </a:cubicBezTo>
                  <a:cubicBezTo>
                    <a:pt x="420" y="252"/>
                    <a:pt x="421" y="256"/>
                    <a:pt x="421" y="260"/>
                  </a:cubicBezTo>
                  <a:cubicBezTo>
                    <a:pt x="421" y="267"/>
                    <a:pt x="420" y="273"/>
                    <a:pt x="416" y="277"/>
                  </a:cubicBezTo>
                  <a:cubicBezTo>
                    <a:pt x="413" y="281"/>
                    <a:pt x="409" y="283"/>
                    <a:pt x="404" y="283"/>
                  </a:cubicBezTo>
                  <a:cubicBezTo>
                    <a:pt x="398" y="283"/>
                    <a:pt x="393" y="281"/>
                    <a:pt x="389" y="275"/>
                  </a:cubicBezTo>
                  <a:cubicBezTo>
                    <a:pt x="386" y="270"/>
                    <a:pt x="384" y="264"/>
                    <a:pt x="384" y="256"/>
                  </a:cubicBezTo>
                  <a:cubicBezTo>
                    <a:pt x="384" y="249"/>
                    <a:pt x="385" y="244"/>
                    <a:pt x="388" y="240"/>
                  </a:cubicBezTo>
                  <a:cubicBezTo>
                    <a:pt x="391" y="236"/>
                    <a:pt x="395" y="234"/>
                    <a:pt x="400" y="234"/>
                  </a:cubicBezTo>
                  <a:cubicBezTo>
                    <a:pt x="405" y="234"/>
                    <a:pt x="410" y="236"/>
                    <a:pt x="413" y="239"/>
                  </a:cubicBezTo>
                  <a:cubicBezTo>
                    <a:pt x="413" y="239"/>
                    <a:pt x="413" y="239"/>
                    <a:pt x="413" y="239"/>
                  </a:cubicBezTo>
                  <a:close/>
                  <a:moveTo>
                    <a:pt x="470" y="233"/>
                  </a:moveTo>
                  <a:cubicBezTo>
                    <a:pt x="470" y="234"/>
                    <a:pt x="471" y="234"/>
                    <a:pt x="472" y="234"/>
                  </a:cubicBezTo>
                  <a:cubicBezTo>
                    <a:pt x="473" y="234"/>
                    <a:pt x="473" y="234"/>
                    <a:pt x="473" y="234"/>
                  </a:cubicBezTo>
                  <a:cubicBezTo>
                    <a:pt x="476" y="235"/>
                    <a:pt x="477" y="236"/>
                    <a:pt x="477" y="237"/>
                  </a:cubicBezTo>
                  <a:cubicBezTo>
                    <a:pt x="477" y="238"/>
                    <a:pt x="476" y="239"/>
                    <a:pt x="476" y="240"/>
                  </a:cubicBezTo>
                  <a:cubicBezTo>
                    <a:pt x="475" y="241"/>
                    <a:pt x="474" y="243"/>
                    <a:pt x="472" y="245"/>
                  </a:cubicBezTo>
                  <a:cubicBezTo>
                    <a:pt x="468" y="250"/>
                    <a:pt x="468" y="250"/>
                    <a:pt x="468" y="250"/>
                  </a:cubicBezTo>
                  <a:cubicBezTo>
                    <a:pt x="466" y="252"/>
                    <a:pt x="466" y="252"/>
                    <a:pt x="466" y="252"/>
                  </a:cubicBezTo>
                  <a:cubicBezTo>
                    <a:pt x="466" y="252"/>
                    <a:pt x="465" y="253"/>
                    <a:pt x="465" y="253"/>
                  </a:cubicBezTo>
                  <a:cubicBezTo>
                    <a:pt x="465" y="253"/>
                    <a:pt x="464" y="252"/>
                    <a:pt x="463" y="251"/>
                  </a:cubicBezTo>
                  <a:cubicBezTo>
                    <a:pt x="460" y="247"/>
                    <a:pt x="460" y="247"/>
                    <a:pt x="460" y="247"/>
                  </a:cubicBezTo>
                  <a:cubicBezTo>
                    <a:pt x="458" y="243"/>
                    <a:pt x="458" y="243"/>
                    <a:pt x="458" y="243"/>
                  </a:cubicBezTo>
                  <a:cubicBezTo>
                    <a:pt x="456" y="240"/>
                    <a:pt x="455" y="238"/>
                    <a:pt x="455" y="237"/>
                  </a:cubicBezTo>
                  <a:cubicBezTo>
                    <a:pt x="455" y="236"/>
                    <a:pt x="455" y="235"/>
                    <a:pt x="456" y="235"/>
                  </a:cubicBezTo>
                  <a:cubicBezTo>
                    <a:pt x="456" y="234"/>
                    <a:pt x="457" y="234"/>
                    <a:pt x="458" y="234"/>
                  </a:cubicBezTo>
                  <a:cubicBezTo>
                    <a:pt x="459" y="234"/>
                    <a:pt x="459" y="233"/>
                    <a:pt x="459" y="233"/>
                  </a:cubicBezTo>
                  <a:cubicBezTo>
                    <a:pt x="459" y="232"/>
                    <a:pt x="459" y="232"/>
                    <a:pt x="458" y="232"/>
                  </a:cubicBezTo>
                  <a:cubicBezTo>
                    <a:pt x="458" y="232"/>
                    <a:pt x="457" y="232"/>
                    <a:pt x="456" y="232"/>
                  </a:cubicBezTo>
                  <a:cubicBezTo>
                    <a:pt x="452" y="232"/>
                    <a:pt x="452" y="232"/>
                    <a:pt x="452" y="232"/>
                  </a:cubicBezTo>
                  <a:cubicBezTo>
                    <a:pt x="451" y="232"/>
                    <a:pt x="449" y="232"/>
                    <a:pt x="447" y="232"/>
                  </a:cubicBezTo>
                  <a:cubicBezTo>
                    <a:pt x="445" y="232"/>
                    <a:pt x="442" y="232"/>
                    <a:pt x="438" y="232"/>
                  </a:cubicBezTo>
                  <a:cubicBezTo>
                    <a:pt x="437" y="232"/>
                    <a:pt x="436" y="232"/>
                    <a:pt x="436" y="232"/>
                  </a:cubicBezTo>
                  <a:cubicBezTo>
                    <a:pt x="435" y="232"/>
                    <a:pt x="434" y="232"/>
                    <a:pt x="434" y="233"/>
                  </a:cubicBezTo>
                  <a:cubicBezTo>
                    <a:pt x="434" y="234"/>
                    <a:pt x="435" y="234"/>
                    <a:pt x="436" y="234"/>
                  </a:cubicBezTo>
                  <a:cubicBezTo>
                    <a:pt x="438" y="235"/>
                    <a:pt x="440" y="236"/>
                    <a:pt x="442" y="237"/>
                  </a:cubicBezTo>
                  <a:cubicBezTo>
                    <a:pt x="443" y="239"/>
                    <a:pt x="446" y="243"/>
                    <a:pt x="451" y="249"/>
                  </a:cubicBezTo>
                  <a:cubicBezTo>
                    <a:pt x="453" y="252"/>
                    <a:pt x="454" y="254"/>
                    <a:pt x="456" y="256"/>
                  </a:cubicBezTo>
                  <a:cubicBezTo>
                    <a:pt x="458" y="258"/>
                    <a:pt x="458" y="260"/>
                    <a:pt x="458" y="260"/>
                  </a:cubicBezTo>
                  <a:cubicBezTo>
                    <a:pt x="458" y="261"/>
                    <a:pt x="458" y="262"/>
                    <a:pt x="456" y="264"/>
                  </a:cubicBezTo>
                  <a:cubicBezTo>
                    <a:pt x="454" y="265"/>
                    <a:pt x="452" y="268"/>
                    <a:pt x="449" y="271"/>
                  </a:cubicBezTo>
                  <a:cubicBezTo>
                    <a:pt x="446" y="275"/>
                    <a:pt x="443" y="278"/>
                    <a:pt x="441" y="280"/>
                  </a:cubicBezTo>
                  <a:cubicBezTo>
                    <a:pt x="439" y="282"/>
                    <a:pt x="437" y="283"/>
                    <a:pt x="435" y="283"/>
                  </a:cubicBezTo>
                  <a:cubicBezTo>
                    <a:pt x="435" y="283"/>
                    <a:pt x="434" y="284"/>
                    <a:pt x="434" y="284"/>
                  </a:cubicBezTo>
                  <a:cubicBezTo>
                    <a:pt x="434" y="284"/>
                    <a:pt x="434" y="285"/>
                    <a:pt x="435" y="285"/>
                  </a:cubicBezTo>
                  <a:cubicBezTo>
                    <a:pt x="436" y="285"/>
                    <a:pt x="436" y="285"/>
                    <a:pt x="436" y="285"/>
                  </a:cubicBezTo>
                  <a:cubicBezTo>
                    <a:pt x="437" y="285"/>
                    <a:pt x="437" y="285"/>
                    <a:pt x="437" y="285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5"/>
                    <a:pt x="443" y="285"/>
                    <a:pt x="444" y="285"/>
                  </a:cubicBezTo>
                  <a:cubicBezTo>
                    <a:pt x="447" y="285"/>
                    <a:pt x="451" y="285"/>
                    <a:pt x="454" y="285"/>
                  </a:cubicBezTo>
                  <a:cubicBezTo>
                    <a:pt x="454" y="285"/>
                    <a:pt x="455" y="285"/>
                    <a:pt x="455" y="285"/>
                  </a:cubicBezTo>
                  <a:cubicBezTo>
                    <a:pt x="456" y="285"/>
                    <a:pt x="456" y="285"/>
                    <a:pt x="456" y="284"/>
                  </a:cubicBezTo>
                  <a:cubicBezTo>
                    <a:pt x="456" y="284"/>
                    <a:pt x="456" y="283"/>
                    <a:pt x="455" y="283"/>
                  </a:cubicBezTo>
                  <a:cubicBezTo>
                    <a:pt x="451" y="283"/>
                    <a:pt x="449" y="282"/>
                    <a:pt x="449" y="280"/>
                  </a:cubicBezTo>
                  <a:cubicBezTo>
                    <a:pt x="449" y="278"/>
                    <a:pt x="452" y="273"/>
                    <a:pt x="458" y="267"/>
                  </a:cubicBezTo>
                  <a:cubicBezTo>
                    <a:pt x="458" y="266"/>
                    <a:pt x="459" y="265"/>
                    <a:pt x="460" y="264"/>
                  </a:cubicBezTo>
                  <a:cubicBezTo>
                    <a:pt x="460" y="263"/>
                    <a:pt x="461" y="263"/>
                    <a:pt x="461" y="263"/>
                  </a:cubicBezTo>
                  <a:cubicBezTo>
                    <a:pt x="461" y="263"/>
                    <a:pt x="461" y="263"/>
                    <a:pt x="462" y="264"/>
                  </a:cubicBezTo>
                  <a:cubicBezTo>
                    <a:pt x="464" y="266"/>
                    <a:pt x="464" y="266"/>
                    <a:pt x="464" y="266"/>
                  </a:cubicBezTo>
                  <a:cubicBezTo>
                    <a:pt x="467" y="271"/>
                    <a:pt x="469" y="274"/>
                    <a:pt x="470" y="276"/>
                  </a:cubicBezTo>
                  <a:cubicBezTo>
                    <a:pt x="472" y="278"/>
                    <a:pt x="472" y="279"/>
                    <a:pt x="472" y="280"/>
                  </a:cubicBezTo>
                  <a:cubicBezTo>
                    <a:pt x="472" y="282"/>
                    <a:pt x="471" y="283"/>
                    <a:pt x="469" y="283"/>
                  </a:cubicBezTo>
                  <a:cubicBezTo>
                    <a:pt x="468" y="283"/>
                    <a:pt x="468" y="283"/>
                    <a:pt x="468" y="284"/>
                  </a:cubicBezTo>
                  <a:cubicBezTo>
                    <a:pt x="468" y="285"/>
                    <a:pt x="468" y="285"/>
                    <a:pt x="469" y="285"/>
                  </a:cubicBezTo>
                  <a:cubicBezTo>
                    <a:pt x="470" y="285"/>
                    <a:pt x="471" y="285"/>
                    <a:pt x="472" y="285"/>
                  </a:cubicBezTo>
                  <a:cubicBezTo>
                    <a:pt x="476" y="285"/>
                    <a:pt x="476" y="285"/>
                    <a:pt x="476" y="285"/>
                  </a:cubicBezTo>
                  <a:cubicBezTo>
                    <a:pt x="478" y="285"/>
                    <a:pt x="479" y="285"/>
                    <a:pt x="480" y="285"/>
                  </a:cubicBezTo>
                  <a:cubicBezTo>
                    <a:pt x="482" y="285"/>
                    <a:pt x="484" y="285"/>
                    <a:pt x="486" y="285"/>
                  </a:cubicBezTo>
                  <a:cubicBezTo>
                    <a:pt x="491" y="285"/>
                    <a:pt x="491" y="285"/>
                    <a:pt x="491" y="285"/>
                  </a:cubicBezTo>
                  <a:cubicBezTo>
                    <a:pt x="492" y="285"/>
                    <a:pt x="492" y="285"/>
                    <a:pt x="493" y="285"/>
                  </a:cubicBezTo>
                  <a:cubicBezTo>
                    <a:pt x="493" y="285"/>
                    <a:pt x="494" y="285"/>
                    <a:pt x="494" y="284"/>
                  </a:cubicBezTo>
                  <a:cubicBezTo>
                    <a:pt x="494" y="284"/>
                    <a:pt x="493" y="283"/>
                    <a:pt x="493" y="283"/>
                  </a:cubicBezTo>
                  <a:cubicBezTo>
                    <a:pt x="490" y="283"/>
                    <a:pt x="487" y="282"/>
                    <a:pt x="485" y="280"/>
                  </a:cubicBezTo>
                  <a:cubicBezTo>
                    <a:pt x="483" y="277"/>
                    <a:pt x="479" y="272"/>
                    <a:pt x="475" y="266"/>
                  </a:cubicBezTo>
                  <a:cubicBezTo>
                    <a:pt x="472" y="263"/>
                    <a:pt x="470" y="260"/>
                    <a:pt x="470" y="259"/>
                  </a:cubicBezTo>
                  <a:cubicBezTo>
                    <a:pt x="468" y="257"/>
                    <a:pt x="467" y="256"/>
                    <a:pt x="467" y="256"/>
                  </a:cubicBezTo>
                  <a:cubicBezTo>
                    <a:pt x="467" y="255"/>
                    <a:pt x="468" y="254"/>
                    <a:pt x="469" y="253"/>
                  </a:cubicBezTo>
                  <a:cubicBezTo>
                    <a:pt x="469" y="253"/>
                    <a:pt x="471" y="251"/>
                    <a:pt x="474" y="247"/>
                  </a:cubicBezTo>
                  <a:cubicBezTo>
                    <a:pt x="478" y="242"/>
                    <a:pt x="482" y="238"/>
                    <a:pt x="485" y="236"/>
                  </a:cubicBezTo>
                  <a:cubicBezTo>
                    <a:pt x="486" y="235"/>
                    <a:pt x="488" y="234"/>
                    <a:pt x="490" y="234"/>
                  </a:cubicBezTo>
                  <a:cubicBezTo>
                    <a:pt x="491" y="234"/>
                    <a:pt x="492" y="233"/>
                    <a:pt x="492" y="233"/>
                  </a:cubicBezTo>
                  <a:cubicBezTo>
                    <a:pt x="492" y="232"/>
                    <a:pt x="491" y="232"/>
                    <a:pt x="491" y="232"/>
                  </a:cubicBezTo>
                  <a:cubicBezTo>
                    <a:pt x="490" y="232"/>
                    <a:pt x="489" y="232"/>
                    <a:pt x="488" y="232"/>
                  </a:cubicBezTo>
                  <a:cubicBezTo>
                    <a:pt x="483" y="232"/>
                    <a:pt x="483" y="232"/>
                    <a:pt x="483" y="232"/>
                  </a:cubicBezTo>
                  <a:cubicBezTo>
                    <a:pt x="482" y="232"/>
                    <a:pt x="481" y="232"/>
                    <a:pt x="480" y="232"/>
                  </a:cubicBezTo>
                  <a:cubicBezTo>
                    <a:pt x="478" y="232"/>
                    <a:pt x="476" y="232"/>
                    <a:pt x="473" y="232"/>
                  </a:cubicBezTo>
                  <a:cubicBezTo>
                    <a:pt x="472" y="232"/>
                    <a:pt x="472" y="232"/>
                    <a:pt x="472" y="232"/>
                  </a:cubicBezTo>
                  <a:cubicBezTo>
                    <a:pt x="471" y="232"/>
                    <a:pt x="470" y="232"/>
                    <a:pt x="470" y="233"/>
                  </a:cubicBezTo>
                  <a:cubicBezTo>
                    <a:pt x="470" y="233"/>
                    <a:pt x="470" y="233"/>
                    <a:pt x="470" y="233"/>
                  </a:cubicBezTo>
                  <a:close/>
                  <a:moveTo>
                    <a:pt x="517" y="237"/>
                  </a:moveTo>
                  <a:cubicBezTo>
                    <a:pt x="517" y="235"/>
                    <a:pt x="518" y="234"/>
                    <a:pt x="520" y="234"/>
                  </a:cubicBezTo>
                  <a:cubicBezTo>
                    <a:pt x="521" y="234"/>
                    <a:pt x="522" y="233"/>
                    <a:pt x="522" y="233"/>
                  </a:cubicBezTo>
                  <a:cubicBezTo>
                    <a:pt x="522" y="232"/>
                    <a:pt x="521" y="232"/>
                    <a:pt x="521" y="232"/>
                  </a:cubicBezTo>
                  <a:cubicBezTo>
                    <a:pt x="520" y="232"/>
                    <a:pt x="519" y="232"/>
                    <a:pt x="517" y="232"/>
                  </a:cubicBezTo>
                  <a:cubicBezTo>
                    <a:pt x="513" y="232"/>
                    <a:pt x="513" y="232"/>
                    <a:pt x="513" y="232"/>
                  </a:cubicBezTo>
                  <a:cubicBezTo>
                    <a:pt x="507" y="232"/>
                    <a:pt x="507" y="232"/>
                    <a:pt x="507" y="232"/>
                  </a:cubicBezTo>
                  <a:cubicBezTo>
                    <a:pt x="505" y="232"/>
                    <a:pt x="503" y="232"/>
                    <a:pt x="502" y="232"/>
                  </a:cubicBezTo>
                  <a:cubicBezTo>
                    <a:pt x="502" y="232"/>
                    <a:pt x="501" y="232"/>
                    <a:pt x="501" y="232"/>
                  </a:cubicBezTo>
                  <a:cubicBezTo>
                    <a:pt x="500" y="232"/>
                    <a:pt x="500" y="232"/>
                    <a:pt x="500" y="233"/>
                  </a:cubicBezTo>
                  <a:cubicBezTo>
                    <a:pt x="500" y="233"/>
                    <a:pt x="500" y="234"/>
                    <a:pt x="501" y="234"/>
                  </a:cubicBezTo>
                  <a:cubicBezTo>
                    <a:pt x="503" y="234"/>
                    <a:pt x="505" y="235"/>
                    <a:pt x="506" y="237"/>
                  </a:cubicBezTo>
                  <a:cubicBezTo>
                    <a:pt x="507" y="238"/>
                    <a:pt x="508" y="241"/>
                    <a:pt x="510" y="246"/>
                  </a:cubicBezTo>
                  <a:cubicBezTo>
                    <a:pt x="511" y="250"/>
                    <a:pt x="513" y="255"/>
                    <a:pt x="516" y="260"/>
                  </a:cubicBezTo>
                  <a:cubicBezTo>
                    <a:pt x="525" y="281"/>
                    <a:pt x="525" y="281"/>
                    <a:pt x="525" y="281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527" y="285"/>
                    <a:pt x="527" y="285"/>
                    <a:pt x="527" y="285"/>
                  </a:cubicBezTo>
                  <a:cubicBezTo>
                    <a:pt x="527" y="286"/>
                    <a:pt x="527" y="286"/>
                    <a:pt x="528" y="286"/>
                  </a:cubicBezTo>
                  <a:cubicBezTo>
                    <a:pt x="529" y="286"/>
                    <a:pt x="529" y="285"/>
                    <a:pt x="530" y="284"/>
                  </a:cubicBezTo>
                  <a:cubicBezTo>
                    <a:pt x="530" y="284"/>
                    <a:pt x="531" y="282"/>
                    <a:pt x="532" y="279"/>
                  </a:cubicBezTo>
                  <a:cubicBezTo>
                    <a:pt x="532" y="279"/>
                    <a:pt x="533" y="276"/>
                    <a:pt x="536" y="272"/>
                  </a:cubicBezTo>
                  <a:cubicBezTo>
                    <a:pt x="542" y="257"/>
                    <a:pt x="542" y="257"/>
                    <a:pt x="542" y="257"/>
                  </a:cubicBezTo>
                  <a:cubicBezTo>
                    <a:pt x="548" y="244"/>
                    <a:pt x="548" y="244"/>
                    <a:pt x="548" y="244"/>
                  </a:cubicBezTo>
                  <a:cubicBezTo>
                    <a:pt x="550" y="240"/>
                    <a:pt x="551" y="237"/>
                    <a:pt x="552" y="236"/>
                  </a:cubicBezTo>
                  <a:cubicBezTo>
                    <a:pt x="553" y="235"/>
                    <a:pt x="554" y="234"/>
                    <a:pt x="556" y="234"/>
                  </a:cubicBezTo>
                  <a:cubicBezTo>
                    <a:pt x="556" y="233"/>
                    <a:pt x="557" y="233"/>
                    <a:pt x="557" y="233"/>
                  </a:cubicBezTo>
                  <a:cubicBezTo>
                    <a:pt x="557" y="232"/>
                    <a:pt x="557" y="232"/>
                    <a:pt x="556" y="232"/>
                  </a:cubicBezTo>
                  <a:cubicBezTo>
                    <a:pt x="556" y="232"/>
                    <a:pt x="555" y="232"/>
                    <a:pt x="555" y="232"/>
                  </a:cubicBezTo>
                  <a:cubicBezTo>
                    <a:pt x="553" y="232"/>
                    <a:pt x="551" y="232"/>
                    <a:pt x="548" y="232"/>
                  </a:cubicBezTo>
                  <a:cubicBezTo>
                    <a:pt x="548" y="232"/>
                    <a:pt x="546" y="232"/>
                    <a:pt x="545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39" y="232"/>
                    <a:pt x="539" y="232"/>
                    <a:pt x="538" y="232"/>
                  </a:cubicBezTo>
                  <a:cubicBezTo>
                    <a:pt x="538" y="232"/>
                    <a:pt x="537" y="232"/>
                    <a:pt x="537" y="233"/>
                  </a:cubicBezTo>
                  <a:cubicBezTo>
                    <a:pt x="537" y="233"/>
                    <a:pt x="538" y="234"/>
                    <a:pt x="539" y="234"/>
                  </a:cubicBezTo>
                  <a:cubicBezTo>
                    <a:pt x="541" y="234"/>
                    <a:pt x="542" y="235"/>
                    <a:pt x="543" y="236"/>
                  </a:cubicBezTo>
                  <a:cubicBezTo>
                    <a:pt x="545" y="237"/>
                    <a:pt x="545" y="238"/>
                    <a:pt x="545" y="240"/>
                  </a:cubicBezTo>
                  <a:cubicBezTo>
                    <a:pt x="545" y="242"/>
                    <a:pt x="544" y="247"/>
                    <a:pt x="541" y="253"/>
                  </a:cubicBezTo>
                  <a:cubicBezTo>
                    <a:pt x="532" y="273"/>
                    <a:pt x="532" y="273"/>
                    <a:pt x="532" y="273"/>
                  </a:cubicBezTo>
                  <a:cubicBezTo>
                    <a:pt x="532" y="273"/>
                    <a:pt x="531" y="274"/>
                    <a:pt x="531" y="274"/>
                  </a:cubicBezTo>
                  <a:cubicBezTo>
                    <a:pt x="531" y="274"/>
                    <a:pt x="531" y="273"/>
                    <a:pt x="530" y="272"/>
                  </a:cubicBezTo>
                  <a:cubicBezTo>
                    <a:pt x="522" y="251"/>
                    <a:pt x="522" y="251"/>
                    <a:pt x="522" y="251"/>
                  </a:cubicBezTo>
                  <a:cubicBezTo>
                    <a:pt x="519" y="244"/>
                    <a:pt x="517" y="240"/>
                    <a:pt x="517" y="237"/>
                  </a:cubicBezTo>
                  <a:cubicBezTo>
                    <a:pt x="517" y="237"/>
                    <a:pt x="517" y="237"/>
                    <a:pt x="517" y="237"/>
                  </a:cubicBezTo>
                  <a:close/>
                  <a:moveTo>
                    <a:pt x="583" y="240"/>
                  </a:moveTo>
                  <a:cubicBezTo>
                    <a:pt x="583" y="238"/>
                    <a:pt x="583" y="236"/>
                    <a:pt x="583" y="236"/>
                  </a:cubicBezTo>
                  <a:cubicBezTo>
                    <a:pt x="584" y="235"/>
                    <a:pt x="585" y="234"/>
                    <a:pt x="587" y="234"/>
                  </a:cubicBezTo>
                  <a:cubicBezTo>
                    <a:pt x="587" y="234"/>
                    <a:pt x="588" y="234"/>
                    <a:pt x="588" y="234"/>
                  </a:cubicBezTo>
                  <a:cubicBezTo>
                    <a:pt x="588" y="234"/>
                    <a:pt x="588" y="233"/>
                    <a:pt x="588" y="233"/>
                  </a:cubicBezTo>
                  <a:cubicBezTo>
                    <a:pt x="588" y="232"/>
                    <a:pt x="588" y="232"/>
                    <a:pt x="587" y="232"/>
                  </a:cubicBezTo>
                  <a:cubicBezTo>
                    <a:pt x="585" y="232"/>
                    <a:pt x="583" y="232"/>
                    <a:pt x="581" y="232"/>
                  </a:cubicBezTo>
                  <a:cubicBezTo>
                    <a:pt x="578" y="232"/>
                    <a:pt x="578" y="232"/>
                    <a:pt x="578" y="232"/>
                  </a:cubicBezTo>
                  <a:cubicBezTo>
                    <a:pt x="576" y="233"/>
                    <a:pt x="574" y="233"/>
                    <a:pt x="572" y="233"/>
                  </a:cubicBezTo>
                  <a:cubicBezTo>
                    <a:pt x="570" y="233"/>
                    <a:pt x="569" y="232"/>
                    <a:pt x="568" y="232"/>
                  </a:cubicBezTo>
                  <a:cubicBezTo>
                    <a:pt x="567" y="232"/>
                    <a:pt x="566" y="232"/>
                    <a:pt x="566" y="232"/>
                  </a:cubicBezTo>
                  <a:cubicBezTo>
                    <a:pt x="565" y="232"/>
                    <a:pt x="565" y="232"/>
                    <a:pt x="565" y="233"/>
                  </a:cubicBezTo>
                  <a:cubicBezTo>
                    <a:pt x="565" y="234"/>
                    <a:pt x="565" y="234"/>
                    <a:pt x="565" y="234"/>
                  </a:cubicBezTo>
                  <a:cubicBezTo>
                    <a:pt x="566" y="234"/>
                    <a:pt x="567" y="234"/>
                    <a:pt x="568" y="235"/>
                  </a:cubicBezTo>
                  <a:cubicBezTo>
                    <a:pt x="570" y="235"/>
                    <a:pt x="572" y="236"/>
                    <a:pt x="572" y="237"/>
                  </a:cubicBezTo>
                  <a:cubicBezTo>
                    <a:pt x="573" y="238"/>
                    <a:pt x="574" y="239"/>
                    <a:pt x="574" y="242"/>
                  </a:cubicBezTo>
                  <a:cubicBezTo>
                    <a:pt x="574" y="273"/>
                    <a:pt x="574" y="273"/>
                    <a:pt x="574" y="273"/>
                  </a:cubicBezTo>
                  <a:cubicBezTo>
                    <a:pt x="574" y="276"/>
                    <a:pt x="574" y="276"/>
                    <a:pt x="574" y="276"/>
                  </a:cubicBezTo>
                  <a:cubicBezTo>
                    <a:pt x="574" y="278"/>
                    <a:pt x="573" y="280"/>
                    <a:pt x="573" y="281"/>
                  </a:cubicBezTo>
                  <a:cubicBezTo>
                    <a:pt x="572" y="282"/>
                    <a:pt x="571" y="283"/>
                    <a:pt x="569" y="283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5"/>
                    <a:pt x="568" y="285"/>
                    <a:pt x="569" y="285"/>
                  </a:cubicBezTo>
                  <a:cubicBezTo>
                    <a:pt x="570" y="285"/>
                    <a:pt x="571" y="285"/>
                    <a:pt x="572" y="285"/>
                  </a:cubicBezTo>
                  <a:cubicBezTo>
                    <a:pt x="573" y="285"/>
                    <a:pt x="575" y="284"/>
                    <a:pt x="578" y="284"/>
                  </a:cubicBezTo>
                  <a:cubicBezTo>
                    <a:pt x="580" y="284"/>
                    <a:pt x="583" y="285"/>
                    <a:pt x="586" y="285"/>
                  </a:cubicBezTo>
                  <a:cubicBezTo>
                    <a:pt x="587" y="285"/>
                    <a:pt x="588" y="285"/>
                    <a:pt x="589" y="285"/>
                  </a:cubicBezTo>
                  <a:cubicBezTo>
                    <a:pt x="591" y="285"/>
                    <a:pt x="592" y="285"/>
                    <a:pt x="592" y="284"/>
                  </a:cubicBezTo>
                  <a:cubicBezTo>
                    <a:pt x="592" y="283"/>
                    <a:pt x="591" y="283"/>
                    <a:pt x="590" y="283"/>
                  </a:cubicBezTo>
                  <a:cubicBezTo>
                    <a:pt x="588" y="283"/>
                    <a:pt x="586" y="282"/>
                    <a:pt x="585" y="281"/>
                  </a:cubicBezTo>
                  <a:cubicBezTo>
                    <a:pt x="584" y="280"/>
                    <a:pt x="583" y="279"/>
                    <a:pt x="583" y="277"/>
                  </a:cubicBezTo>
                  <a:cubicBezTo>
                    <a:pt x="583" y="273"/>
                    <a:pt x="583" y="273"/>
                    <a:pt x="583" y="273"/>
                  </a:cubicBezTo>
                  <a:cubicBezTo>
                    <a:pt x="583" y="240"/>
                    <a:pt x="583" y="240"/>
                    <a:pt x="583" y="240"/>
                  </a:cubicBezTo>
                  <a:close/>
                  <a:moveTo>
                    <a:pt x="616" y="239"/>
                  </a:moveTo>
                  <a:cubicBezTo>
                    <a:pt x="616" y="236"/>
                    <a:pt x="618" y="234"/>
                    <a:pt x="620" y="234"/>
                  </a:cubicBezTo>
                  <a:cubicBezTo>
                    <a:pt x="621" y="234"/>
                    <a:pt x="622" y="234"/>
                    <a:pt x="622" y="233"/>
                  </a:cubicBezTo>
                  <a:cubicBezTo>
                    <a:pt x="622" y="232"/>
                    <a:pt x="621" y="232"/>
                    <a:pt x="620" y="232"/>
                  </a:cubicBezTo>
                  <a:cubicBezTo>
                    <a:pt x="618" y="232"/>
                    <a:pt x="616" y="232"/>
                    <a:pt x="614" y="232"/>
                  </a:cubicBezTo>
                  <a:cubicBezTo>
                    <a:pt x="611" y="232"/>
                    <a:pt x="609" y="233"/>
                    <a:pt x="608" y="233"/>
                  </a:cubicBezTo>
                  <a:cubicBezTo>
                    <a:pt x="607" y="233"/>
                    <a:pt x="606" y="233"/>
                    <a:pt x="604" y="232"/>
                  </a:cubicBezTo>
                  <a:cubicBezTo>
                    <a:pt x="602" y="232"/>
                    <a:pt x="602" y="232"/>
                    <a:pt x="602" y="232"/>
                  </a:cubicBezTo>
                  <a:cubicBezTo>
                    <a:pt x="602" y="232"/>
                    <a:pt x="601" y="232"/>
                    <a:pt x="601" y="232"/>
                  </a:cubicBezTo>
                  <a:cubicBezTo>
                    <a:pt x="600" y="232"/>
                    <a:pt x="600" y="232"/>
                    <a:pt x="600" y="232"/>
                  </a:cubicBezTo>
                  <a:cubicBezTo>
                    <a:pt x="599" y="232"/>
                    <a:pt x="599" y="232"/>
                    <a:pt x="599" y="233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2" y="235"/>
                    <a:pt x="602" y="235"/>
                    <a:pt x="602" y="235"/>
                  </a:cubicBezTo>
                  <a:cubicBezTo>
                    <a:pt x="606" y="235"/>
                    <a:pt x="608" y="238"/>
                    <a:pt x="608" y="242"/>
                  </a:cubicBezTo>
                  <a:cubicBezTo>
                    <a:pt x="608" y="274"/>
                    <a:pt x="608" y="274"/>
                    <a:pt x="608" y="274"/>
                  </a:cubicBezTo>
                  <a:cubicBezTo>
                    <a:pt x="608" y="277"/>
                    <a:pt x="607" y="279"/>
                    <a:pt x="607" y="280"/>
                  </a:cubicBezTo>
                  <a:cubicBezTo>
                    <a:pt x="606" y="282"/>
                    <a:pt x="605" y="283"/>
                    <a:pt x="603" y="283"/>
                  </a:cubicBezTo>
                  <a:cubicBezTo>
                    <a:pt x="603" y="283"/>
                    <a:pt x="602" y="284"/>
                    <a:pt x="602" y="284"/>
                  </a:cubicBezTo>
                  <a:cubicBezTo>
                    <a:pt x="602" y="285"/>
                    <a:pt x="603" y="285"/>
                    <a:pt x="603" y="285"/>
                  </a:cubicBezTo>
                  <a:cubicBezTo>
                    <a:pt x="604" y="285"/>
                    <a:pt x="604" y="285"/>
                    <a:pt x="605" y="285"/>
                  </a:cubicBezTo>
                  <a:cubicBezTo>
                    <a:pt x="609" y="285"/>
                    <a:pt x="612" y="284"/>
                    <a:pt x="615" y="284"/>
                  </a:cubicBezTo>
                  <a:cubicBezTo>
                    <a:pt x="617" y="284"/>
                    <a:pt x="619" y="284"/>
                    <a:pt x="620" y="285"/>
                  </a:cubicBezTo>
                  <a:cubicBezTo>
                    <a:pt x="624" y="285"/>
                    <a:pt x="624" y="285"/>
                    <a:pt x="624" y="285"/>
                  </a:cubicBezTo>
                  <a:cubicBezTo>
                    <a:pt x="627" y="285"/>
                    <a:pt x="628" y="285"/>
                    <a:pt x="629" y="285"/>
                  </a:cubicBezTo>
                  <a:cubicBezTo>
                    <a:pt x="631" y="285"/>
                    <a:pt x="632" y="285"/>
                    <a:pt x="633" y="285"/>
                  </a:cubicBezTo>
                  <a:cubicBezTo>
                    <a:pt x="636" y="285"/>
                    <a:pt x="638" y="284"/>
                    <a:pt x="640" y="282"/>
                  </a:cubicBezTo>
                  <a:cubicBezTo>
                    <a:pt x="642" y="279"/>
                    <a:pt x="643" y="276"/>
                    <a:pt x="643" y="273"/>
                  </a:cubicBezTo>
                  <a:cubicBezTo>
                    <a:pt x="643" y="272"/>
                    <a:pt x="643" y="271"/>
                    <a:pt x="643" y="271"/>
                  </a:cubicBezTo>
                  <a:cubicBezTo>
                    <a:pt x="642" y="271"/>
                    <a:pt x="642" y="272"/>
                    <a:pt x="641" y="274"/>
                  </a:cubicBezTo>
                  <a:cubicBezTo>
                    <a:pt x="637" y="279"/>
                    <a:pt x="631" y="281"/>
                    <a:pt x="622" y="281"/>
                  </a:cubicBezTo>
                  <a:cubicBezTo>
                    <a:pt x="620" y="281"/>
                    <a:pt x="619" y="281"/>
                    <a:pt x="618" y="281"/>
                  </a:cubicBezTo>
                  <a:cubicBezTo>
                    <a:pt x="617" y="280"/>
                    <a:pt x="616" y="278"/>
                    <a:pt x="616" y="273"/>
                  </a:cubicBezTo>
                  <a:cubicBezTo>
                    <a:pt x="616" y="239"/>
                    <a:pt x="616" y="239"/>
                    <a:pt x="616" y="239"/>
                  </a:cubicBezTo>
                  <a:close/>
                  <a:moveTo>
                    <a:pt x="666" y="239"/>
                  </a:moveTo>
                  <a:cubicBezTo>
                    <a:pt x="666" y="236"/>
                    <a:pt x="667" y="234"/>
                    <a:pt x="670" y="234"/>
                  </a:cubicBezTo>
                  <a:cubicBezTo>
                    <a:pt x="671" y="234"/>
                    <a:pt x="671" y="234"/>
                    <a:pt x="671" y="233"/>
                  </a:cubicBezTo>
                  <a:cubicBezTo>
                    <a:pt x="671" y="232"/>
                    <a:pt x="671" y="232"/>
                    <a:pt x="669" y="232"/>
                  </a:cubicBezTo>
                  <a:cubicBezTo>
                    <a:pt x="667" y="232"/>
                    <a:pt x="665" y="232"/>
                    <a:pt x="663" y="232"/>
                  </a:cubicBezTo>
                  <a:cubicBezTo>
                    <a:pt x="660" y="232"/>
                    <a:pt x="658" y="233"/>
                    <a:pt x="657" y="233"/>
                  </a:cubicBezTo>
                  <a:cubicBezTo>
                    <a:pt x="656" y="233"/>
                    <a:pt x="655" y="233"/>
                    <a:pt x="653" y="232"/>
                  </a:cubicBezTo>
                  <a:cubicBezTo>
                    <a:pt x="652" y="232"/>
                    <a:pt x="652" y="232"/>
                    <a:pt x="652" y="232"/>
                  </a:cubicBezTo>
                  <a:cubicBezTo>
                    <a:pt x="651" y="232"/>
                    <a:pt x="651" y="232"/>
                    <a:pt x="650" y="232"/>
                  </a:cubicBezTo>
                  <a:cubicBezTo>
                    <a:pt x="650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3"/>
                  </a:cubicBezTo>
                  <a:cubicBezTo>
                    <a:pt x="648" y="234"/>
                    <a:pt x="649" y="234"/>
                    <a:pt x="649" y="234"/>
                  </a:cubicBezTo>
                  <a:cubicBezTo>
                    <a:pt x="652" y="235"/>
                    <a:pt x="652" y="235"/>
                    <a:pt x="652" y="235"/>
                  </a:cubicBezTo>
                  <a:cubicBezTo>
                    <a:pt x="655" y="235"/>
                    <a:pt x="657" y="238"/>
                    <a:pt x="657" y="242"/>
                  </a:cubicBezTo>
                  <a:cubicBezTo>
                    <a:pt x="657" y="274"/>
                    <a:pt x="657" y="274"/>
                    <a:pt x="657" y="274"/>
                  </a:cubicBezTo>
                  <a:cubicBezTo>
                    <a:pt x="657" y="277"/>
                    <a:pt x="657" y="279"/>
                    <a:pt x="656" y="280"/>
                  </a:cubicBezTo>
                  <a:cubicBezTo>
                    <a:pt x="655" y="282"/>
                    <a:pt x="654" y="283"/>
                    <a:pt x="653" y="283"/>
                  </a:cubicBezTo>
                  <a:cubicBezTo>
                    <a:pt x="652" y="283"/>
                    <a:pt x="652" y="284"/>
                    <a:pt x="652" y="284"/>
                  </a:cubicBezTo>
                  <a:cubicBezTo>
                    <a:pt x="652" y="285"/>
                    <a:pt x="652" y="285"/>
                    <a:pt x="653" y="285"/>
                  </a:cubicBezTo>
                  <a:cubicBezTo>
                    <a:pt x="653" y="285"/>
                    <a:pt x="654" y="285"/>
                    <a:pt x="655" y="285"/>
                  </a:cubicBezTo>
                  <a:cubicBezTo>
                    <a:pt x="658" y="285"/>
                    <a:pt x="662" y="284"/>
                    <a:pt x="664" y="284"/>
                  </a:cubicBezTo>
                  <a:cubicBezTo>
                    <a:pt x="666" y="284"/>
                    <a:pt x="668" y="284"/>
                    <a:pt x="669" y="285"/>
                  </a:cubicBezTo>
                  <a:cubicBezTo>
                    <a:pt x="674" y="285"/>
                    <a:pt x="674" y="285"/>
                    <a:pt x="674" y="285"/>
                  </a:cubicBezTo>
                  <a:cubicBezTo>
                    <a:pt x="676" y="285"/>
                    <a:pt x="678" y="285"/>
                    <a:pt x="678" y="285"/>
                  </a:cubicBezTo>
                  <a:cubicBezTo>
                    <a:pt x="680" y="285"/>
                    <a:pt x="681" y="285"/>
                    <a:pt x="682" y="285"/>
                  </a:cubicBezTo>
                  <a:cubicBezTo>
                    <a:pt x="685" y="285"/>
                    <a:pt x="688" y="284"/>
                    <a:pt x="690" y="282"/>
                  </a:cubicBezTo>
                  <a:cubicBezTo>
                    <a:pt x="692" y="279"/>
                    <a:pt x="693" y="276"/>
                    <a:pt x="693" y="273"/>
                  </a:cubicBezTo>
                  <a:cubicBezTo>
                    <a:pt x="693" y="272"/>
                    <a:pt x="693" y="271"/>
                    <a:pt x="692" y="271"/>
                  </a:cubicBezTo>
                  <a:cubicBezTo>
                    <a:pt x="692" y="271"/>
                    <a:pt x="691" y="272"/>
                    <a:pt x="690" y="274"/>
                  </a:cubicBezTo>
                  <a:cubicBezTo>
                    <a:pt x="686" y="279"/>
                    <a:pt x="680" y="281"/>
                    <a:pt x="671" y="281"/>
                  </a:cubicBezTo>
                  <a:cubicBezTo>
                    <a:pt x="669" y="281"/>
                    <a:pt x="668" y="281"/>
                    <a:pt x="668" y="281"/>
                  </a:cubicBezTo>
                  <a:cubicBezTo>
                    <a:pt x="666" y="280"/>
                    <a:pt x="666" y="278"/>
                    <a:pt x="666" y="273"/>
                  </a:cubicBezTo>
                  <a:cubicBezTo>
                    <a:pt x="666" y="239"/>
                    <a:pt x="666" y="239"/>
                    <a:pt x="666" y="239"/>
                  </a:cubicBezTo>
                  <a:close/>
                  <a:moveTo>
                    <a:pt x="715" y="239"/>
                  </a:moveTo>
                  <a:cubicBezTo>
                    <a:pt x="715" y="237"/>
                    <a:pt x="716" y="236"/>
                    <a:pt x="717" y="235"/>
                  </a:cubicBezTo>
                  <a:cubicBezTo>
                    <a:pt x="720" y="235"/>
                    <a:pt x="720" y="235"/>
                    <a:pt x="720" y="235"/>
                  </a:cubicBezTo>
                  <a:cubicBezTo>
                    <a:pt x="725" y="235"/>
                    <a:pt x="725" y="235"/>
                    <a:pt x="725" y="235"/>
                  </a:cubicBezTo>
                  <a:cubicBezTo>
                    <a:pt x="729" y="235"/>
                    <a:pt x="732" y="236"/>
                    <a:pt x="734" y="237"/>
                  </a:cubicBezTo>
                  <a:cubicBezTo>
                    <a:pt x="735" y="238"/>
                    <a:pt x="736" y="240"/>
                    <a:pt x="736" y="242"/>
                  </a:cubicBezTo>
                  <a:cubicBezTo>
                    <a:pt x="736" y="244"/>
                    <a:pt x="737" y="244"/>
                    <a:pt x="737" y="244"/>
                  </a:cubicBezTo>
                  <a:cubicBezTo>
                    <a:pt x="738" y="244"/>
                    <a:pt x="739" y="243"/>
                    <a:pt x="739" y="241"/>
                  </a:cubicBezTo>
                  <a:cubicBezTo>
                    <a:pt x="739" y="240"/>
                    <a:pt x="739" y="239"/>
                    <a:pt x="738" y="236"/>
                  </a:cubicBezTo>
                  <a:cubicBezTo>
                    <a:pt x="738" y="235"/>
                    <a:pt x="738" y="234"/>
                    <a:pt x="738" y="233"/>
                  </a:cubicBezTo>
                  <a:cubicBezTo>
                    <a:pt x="738" y="232"/>
                    <a:pt x="738" y="232"/>
                    <a:pt x="737" y="232"/>
                  </a:cubicBezTo>
                  <a:cubicBezTo>
                    <a:pt x="737" y="232"/>
                    <a:pt x="737" y="232"/>
                    <a:pt x="736" y="232"/>
                  </a:cubicBezTo>
                  <a:cubicBezTo>
                    <a:pt x="735" y="232"/>
                    <a:pt x="729" y="232"/>
                    <a:pt x="721" y="232"/>
                  </a:cubicBezTo>
                  <a:cubicBezTo>
                    <a:pt x="706" y="232"/>
                    <a:pt x="706" y="232"/>
                    <a:pt x="706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1" y="232"/>
                    <a:pt x="701" y="232"/>
                    <a:pt x="700" y="232"/>
                  </a:cubicBezTo>
                  <a:cubicBezTo>
                    <a:pt x="700" y="232"/>
                    <a:pt x="699" y="232"/>
                    <a:pt x="699" y="232"/>
                  </a:cubicBezTo>
                  <a:cubicBezTo>
                    <a:pt x="698" y="232"/>
                    <a:pt x="698" y="232"/>
                    <a:pt x="698" y="233"/>
                  </a:cubicBezTo>
                  <a:cubicBezTo>
                    <a:pt x="698" y="233"/>
                    <a:pt x="698" y="234"/>
                    <a:pt x="699" y="234"/>
                  </a:cubicBezTo>
                  <a:cubicBezTo>
                    <a:pt x="702" y="234"/>
                    <a:pt x="704" y="235"/>
                    <a:pt x="705" y="236"/>
                  </a:cubicBezTo>
                  <a:cubicBezTo>
                    <a:pt x="706" y="237"/>
                    <a:pt x="706" y="239"/>
                    <a:pt x="706" y="242"/>
                  </a:cubicBezTo>
                  <a:cubicBezTo>
                    <a:pt x="706" y="273"/>
                    <a:pt x="706" y="273"/>
                    <a:pt x="706" y="273"/>
                  </a:cubicBezTo>
                  <a:cubicBezTo>
                    <a:pt x="706" y="275"/>
                    <a:pt x="706" y="277"/>
                    <a:pt x="706" y="278"/>
                  </a:cubicBezTo>
                  <a:cubicBezTo>
                    <a:pt x="706" y="280"/>
                    <a:pt x="705" y="281"/>
                    <a:pt x="705" y="282"/>
                  </a:cubicBezTo>
                  <a:cubicBezTo>
                    <a:pt x="704" y="282"/>
                    <a:pt x="703" y="283"/>
                    <a:pt x="702" y="283"/>
                  </a:cubicBezTo>
                  <a:cubicBezTo>
                    <a:pt x="701" y="284"/>
                    <a:pt x="701" y="284"/>
                    <a:pt x="701" y="284"/>
                  </a:cubicBezTo>
                  <a:cubicBezTo>
                    <a:pt x="701" y="285"/>
                    <a:pt x="701" y="285"/>
                    <a:pt x="702" y="285"/>
                  </a:cubicBezTo>
                  <a:cubicBezTo>
                    <a:pt x="702" y="285"/>
                    <a:pt x="703" y="285"/>
                    <a:pt x="704" y="285"/>
                  </a:cubicBezTo>
                  <a:cubicBezTo>
                    <a:pt x="708" y="285"/>
                    <a:pt x="711" y="285"/>
                    <a:pt x="713" y="285"/>
                  </a:cubicBezTo>
                  <a:cubicBezTo>
                    <a:pt x="715" y="285"/>
                    <a:pt x="718" y="285"/>
                    <a:pt x="719" y="285"/>
                  </a:cubicBezTo>
                  <a:cubicBezTo>
                    <a:pt x="724" y="285"/>
                    <a:pt x="724" y="285"/>
                    <a:pt x="724" y="285"/>
                  </a:cubicBezTo>
                  <a:cubicBezTo>
                    <a:pt x="726" y="286"/>
                    <a:pt x="728" y="286"/>
                    <a:pt x="729" y="286"/>
                  </a:cubicBezTo>
                  <a:cubicBezTo>
                    <a:pt x="732" y="286"/>
                    <a:pt x="734" y="285"/>
                    <a:pt x="736" y="284"/>
                  </a:cubicBezTo>
                  <a:cubicBezTo>
                    <a:pt x="738" y="284"/>
                    <a:pt x="739" y="282"/>
                    <a:pt x="740" y="280"/>
                  </a:cubicBezTo>
                  <a:cubicBezTo>
                    <a:pt x="742" y="278"/>
                    <a:pt x="742" y="275"/>
                    <a:pt x="742" y="273"/>
                  </a:cubicBezTo>
                  <a:cubicBezTo>
                    <a:pt x="742" y="272"/>
                    <a:pt x="742" y="272"/>
                    <a:pt x="742" y="272"/>
                  </a:cubicBezTo>
                  <a:cubicBezTo>
                    <a:pt x="742" y="272"/>
                    <a:pt x="742" y="272"/>
                    <a:pt x="741" y="272"/>
                  </a:cubicBezTo>
                  <a:cubicBezTo>
                    <a:pt x="741" y="272"/>
                    <a:pt x="741" y="272"/>
                    <a:pt x="741" y="272"/>
                  </a:cubicBezTo>
                  <a:cubicBezTo>
                    <a:pt x="738" y="279"/>
                    <a:pt x="731" y="282"/>
                    <a:pt x="720" y="282"/>
                  </a:cubicBezTo>
                  <a:cubicBezTo>
                    <a:pt x="719" y="282"/>
                    <a:pt x="718" y="282"/>
                    <a:pt x="718" y="281"/>
                  </a:cubicBezTo>
                  <a:cubicBezTo>
                    <a:pt x="717" y="281"/>
                    <a:pt x="716" y="280"/>
                    <a:pt x="716" y="279"/>
                  </a:cubicBezTo>
                  <a:cubicBezTo>
                    <a:pt x="715" y="277"/>
                    <a:pt x="715" y="275"/>
                    <a:pt x="715" y="271"/>
                  </a:cubicBezTo>
                  <a:cubicBezTo>
                    <a:pt x="715" y="267"/>
                    <a:pt x="715" y="267"/>
                    <a:pt x="715" y="267"/>
                  </a:cubicBezTo>
                  <a:cubicBezTo>
                    <a:pt x="715" y="265"/>
                    <a:pt x="715" y="263"/>
                    <a:pt x="715" y="261"/>
                  </a:cubicBezTo>
                  <a:cubicBezTo>
                    <a:pt x="716" y="260"/>
                    <a:pt x="716" y="259"/>
                    <a:pt x="716" y="259"/>
                  </a:cubicBezTo>
                  <a:cubicBezTo>
                    <a:pt x="717" y="259"/>
                    <a:pt x="718" y="258"/>
                    <a:pt x="719" y="258"/>
                  </a:cubicBezTo>
                  <a:cubicBezTo>
                    <a:pt x="721" y="258"/>
                    <a:pt x="721" y="258"/>
                    <a:pt x="721" y="258"/>
                  </a:cubicBezTo>
                  <a:cubicBezTo>
                    <a:pt x="724" y="258"/>
                    <a:pt x="726" y="259"/>
                    <a:pt x="727" y="259"/>
                  </a:cubicBezTo>
                  <a:cubicBezTo>
                    <a:pt x="728" y="259"/>
                    <a:pt x="729" y="259"/>
                    <a:pt x="729" y="260"/>
                  </a:cubicBezTo>
                  <a:cubicBezTo>
                    <a:pt x="731" y="261"/>
                    <a:pt x="731" y="263"/>
                    <a:pt x="732" y="265"/>
                  </a:cubicBezTo>
                  <a:cubicBezTo>
                    <a:pt x="732" y="266"/>
                    <a:pt x="732" y="266"/>
                    <a:pt x="733" y="266"/>
                  </a:cubicBezTo>
                  <a:cubicBezTo>
                    <a:pt x="733" y="266"/>
                    <a:pt x="733" y="266"/>
                    <a:pt x="734" y="266"/>
                  </a:cubicBezTo>
                  <a:cubicBezTo>
                    <a:pt x="734" y="266"/>
                    <a:pt x="734" y="266"/>
                    <a:pt x="734" y="265"/>
                  </a:cubicBezTo>
                  <a:cubicBezTo>
                    <a:pt x="734" y="263"/>
                    <a:pt x="734" y="263"/>
                    <a:pt x="734" y="263"/>
                  </a:cubicBezTo>
                  <a:cubicBezTo>
                    <a:pt x="734" y="262"/>
                    <a:pt x="734" y="260"/>
                    <a:pt x="733" y="258"/>
                  </a:cubicBezTo>
                  <a:cubicBezTo>
                    <a:pt x="733" y="255"/>
                    <a:pt x="733" y="253"/>
                    <a:pt x="733" y="252"/>
                  </a:cubicBezTo>
                  <a:cubicBezTo>
                    <a:pt x="733" y="252"/>
                    <a:pt x="733" y="251"/>
                    <a:pt x="733" y="251"/>
                  </a:cubicBezTo>
                  <a:cubicBezTo>
                    <a:pt x="733" y="250"/>
                    <a:pt x="733" y="249"/>
                    <a:pt x="733" y="249"/>
                  </a:cubicBezTo>
                  <a:cubicBezTo>
                    <a:pt x="733" y="248"/>
                    <a:pt x="733" y="248"/>
                    <a:pt x="732" y="248"/>
                  </a:cubicBezTo>
                  <a:cubicBezTo>
                    <a:pt x="732" y="248"/>
                    <a:pt x="731" y="248"/>
                    <a:pt x="731" y="249"/>
                  </a:cubicBezTo>
                  <a:cubicBezTo>
                    <a:pt x="730" y="251"/>
                    <a:pt x="730" y="251"/>
                    <a:pt x="730" y="251"/>
                  </a:cubicBezTo>
                  <a:cubicBezTo>
                    <a:pt x="729" y="253"/>
                    <a:pt x="727" y="255"/>
                    <a:pt x="724" y="255"/>
                  </a:cubicBezTo>
                  <a:cubicBezTo>
                    <a:pt x="721" y="255"/>
                    <a:pt x="721" y="255"/>
                    <a:pt x="721" y="255"/>
                  </a:cubicBezTo>
                  <a:cubicBezTo>
                    <a:pt x="719" y="255"/>
                    <a:pt x="719" y="255"/>
                    <a:pt x="719" y="255"/>
                  </a:cubicBezTo>
                  <a:cubicBezTo>
                    <a:pt x="718" y="255"/>
                    <a:pt x="718" y="255"/>
                    <a:pt x="718" y="255"/>
                  </a:cubicBezTo>
                  <a:cubicBezTo>
                    <a:pt x="717" y="255"/>
                    <a:pt x="716" y="255"/>
                    <a:pt x="716" y="254"/>
                  </a:cubicBezTo>
                  <a:cubicBezTo>
                    <a:pt x="715" y="253"/>
                    <a:pt x="715" y="252"/>
                    <a:pt x="715" y="249"/>
                  </a:cubicBezTo>
                  <a:cubicBezTo>
                    <a:pt x="715" y="241"/>
                    <a:pt x="715" y="241"/>
                    <a:pt x="715" y="241"/>
                  </a:cubicBezTo>
                  <a:cubicBezTo>
                    <a:pt x="715" y="239"/>
                    <a:pt x="715" y="239"/>
                    <a:pt x="715" y="239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Power T block">
              <a:extLst>
                <a:ext uri="{FF2B5EF4-FFF2-40B4-BE49-F238E27FC236}">
                  <a16:creationId xmlns:a16="http://schemas.microsoft.com/office/drawing/2014/main" id="{44B6A79B-1686-4F4D-94EE-C075995538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11" y="-4852"/>
              <a:ext cx="5020" cy="5066"/>
            </a:xfrm>
            <a:custGeom>
              <a:avLst/>
              <a:gdLst>
                <a:gd name="T0" fmla="*/ 0 w 285"/>
                <a:gd name="T1" fmla="*/ 0 h 285"/>
                <a:gd name="T2" fmla="*/ 0 w 285"/>
                <a:gd name="T3" fmla="*/ 285 h 285"/>
                <a:gd name="T4" fmla="*/ 285 w 285"/>
                <a:gd name="T5" fmla="*/ 285 h 285"/>
                <a:gd name="T6" fmla="*/ 285 w 285"/>
                <a:gd name="T7" fmla="*/ 0 h 285"/>
                <a:gd name="T8" fmla="*/ 0 w 285"/>
                <a:gd name="T9" fmla="*/ 0 h 285"/>
                <a:gd name="T10" fmla="*/ 249 w 285"/>
                <a:gd name="T11" fmla="*/ 108 h 285"/>
                <a:gd name="T12" fmla="*/ 222 w 285"/>
                <a:gd name="T13" fmla="*/ 108 h 285"/>
                <a:gd name="T14" fmla="*/ 193 w 285"/>
                <a:gd name="T15" fmla="*/ 84 h 285"/>
                <a:gd name="T16" fmla="*/ 167 w 285"/>
                <a:gd name="T17" fmla="*/ 98 h 285"/>
                <a:gd name="T18" fmla="*/ 167 w 285"/>
                <a:gd name="T19" fmla="*/ 188 h 285"/>
                <a:gd name="T20" fmla="*/ 200 w 285"/>
                <a:gd name="T21" fmla="*/ 222 h 285"/>
                <a:gd name="T22" fmla="*/ 200 w 285"/>
                <a:gd name="T23" fmla="*/ 222 h 285"/>
                <a:gd name="T24" fmla="*/ 200 w 285"/>
                <a:gd name="T25" fmla="*/ 249 h 285"/>
                <a:gd name="T26" fmla="*/ 85 w 285"/>
                <a:gd name="T27" fmla="*/ 249 h 285"/>
                <a:gd name="T28" fmla="*/ 85 w 285"/>
                <a:gd name="T29" fmla="*/ 222 h 285"/>
                <a:gd name="T30" fmla="*/ 85 w 285"/>
                <a:gd name="T31" fmla="*/ 222 h 285"/>
                <a:gd name="T32" fmla="*/ 119 w 285"/>
                <a:gd name="T33" fmla="*/ 188 h 285"/>
                <a:gd name="T34" fmla="*/ 119 w 285"/>
                <a:gd name="T35" fmla="*/ 98 h 285"/>
                <a:gd name="T36" fmla="*/ 92 w 285"/>
                <a:gd name="T37" fmla="*/ 84 h 285"/>
                <a:gd name="T38" fmla="*/ 63 w 285"/>
                <a:gd name="T39" fmla="*/ 108 h 285"/>
                <a:gd name="T40" fmla="*/ 36 w 285"/>
                <a:gd name="T41" fmla="*/ 108 h 285"/>
                <a:gd name="T42" fmla="*/ 36 w 285"/>
                <a:gd name="T43" fmla="*/ 36 h 285"/>
                <a:gd name="T44" fmla="*/ 249 w 285"/>
                <a:gd name="T45" fmla="*/ 36 h 285"/>
                <a:gd name="T46" fmla="*/ 249 w 285"/>
                <a:gd name="T47" fmla="*/ 10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5" h="285">
                  <a:moveTo>
                    <a:pt x="0" y="0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285" y="285"/>
                    <a:pt x="285" y="285"/>
                    <a:pt x="285" y="285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0" y="0"/>
                  </a:lnTo>
                  <a:close/>
                  <a:moveTo>
                    <a:pt x="249" y="108"/>
                  </a:moveTo>
                  <a:cubicBezTo>
                    <a:pt x="222" y="108"/>
                    <a:pt x="222" y="108"/>
                    <a:pt x="222" y="108"/>
                  </a:cubicBezTo>
                  <a:cubicBezTo>
                    <a:pt x="222" y="95"/>
                    <a:pt x="209" y="84"/>
                    <a:pt x="193" y="84"/>
                  </a:cubicBezTo>
                  <a:cubicBezTo>
                    <a:pt x="181" y="84"/>
                    <a:pt x="171" y="90"/>
                    <a:pt x="167" y="98"/>
                  </a:cubicBezTo>
                  <a:cubicBezTo>
                    <a:pt x="167" y="188"/>
                    <a:pt x="167" y="188"/>
                    <a:pt x="167" y="188"/>
                  </a:cubicBezTo>
                  <a:cubicBezTo>
                    <a:pt x="167" y="207"/>
                    <a:pt x="181" y="222"/>
                    <a:pt x="200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49"/>
                    <a:pt x="200" y="249"/>
                    <a:pt x="200" y="249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104" y="222"/>
                    <a:pt x="119" y="207"/>
                    <a:pt x="119" y="18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90"/>
                    <a:pt x="104" y="84"/>
                    <a:pt x="92" y="84"/>
                  </a:cubicBezTo>
                  <a:cubicBezTo>
                    <a:pt x="76" y="84"/>
                    <a:pt x="63" y="95"/>
                    <a:pt x="63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49" y="36"/>
                    <a:pt x="249" y="36"/>
                    <a:pt x="249" y="36"/>
                  </a:cubicBezTo>
                  <a:lnTo>
                    <a:pt x="249" y="108"/>
                  </a:ln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883294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ver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4">
            <a:extLst>
              <a:ext uri="{FF2B5EF4-FFF2-40B4-BE49-F238E27FC236}">
                <a16:creationId xmlns:a16="http://schemas.microsoft.com/office/drawing/2014/main" id="{E1108932-1706-4ECC-BACC-F6F9FA86ECA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9144000" cy="5143500"/>
          </a:xfrm>
          <a:solidFill>
            <a:schemeClr val="bg2">
              <a:lumMod val="75000"/>
            </a:schemeClr>
          </a:solidFill>
        </p:spPr>
        <p:txBody>
          <a:bodyPr lIns="274320" anchor="ctr"/>
          <a:lstStyle>
            <a:lvl1pPr marL="0" indent="0" algn="l">
              <a:buNone/>
              <a:defRPr>
                <a:solidFill>
                  <a:srgbClr val="58595B"/>
                </a:solidFill>
              </a:defRPr>
            </a:lvl1pPr>
          </a:lstStyle>
          <a:p>
            <a:r>
              <a:rPr lang="en-US" dirty="0"/>
              <a:t>Click icon to add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48A628-CAE9-41C5-AD1A-ED470A6CC56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42898" y="273844"/>
            <a:ext cx="3451860" cy="2460784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Custom Photo Cover Page</a:t>
            </a:r>
          </a:p>
        </p:txBody>
      </p:sp>
    </p:spTree>
    <p:extLst>
      <p:ext uri="{BB962C8B-B14F-4D97-AF65-F5344CB8AC3E}">
        <p14:creationId xmlns:p14="http://schemas.microsoft.com/office/powerpoint/2010/main" val="3153008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ver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4">
            <a:extLst>
              <a:ext uri="{FF2B5EF4-FFF2-40B4-BE49-F238E27FC236}">
                <a16:creationId xmlns:a16="http://schemas.microsoft.com/office/drawing/2014/main" id="{E1108932-1706-4ECC-BACC-F6F9FA86ECA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9144000" cy="5143500"/>
          </a:xfrm>
          <a:solidFill>
            <a:schemeClr val="bg2">
              <a:lumMod val="75000"/>
            </a:schemeClr>
          </a:solidFill>
        </p:spPr>
        <p:txBody>
          <a:bodyPr rIns="457200" anchor="ctr"/>
          <a:lstStyle>
            <a:lvl1pPr marL="0" indent="0" algn="r">
              <a:buNone/>
              <a:defRPr>
                <a:solidFill>
                  <a:srgbClr val="58595B"/>
                </a:solidFill>
              </a:defRPr>
            </a:lvl1pPr>
          </a:lstStyle>
          <a:p>
            <a:r>
              <a:rPr lang="en-US" dirty="0"/>
              <a:t>Click icon to add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48A628-CAE9-41C5-AD1A-ED470A6CC56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49243" y="273844"/>
            <a:ext cx="3451860" cy="2460784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Custom Photo Cover Page</a:t>
            </a:r>
          </a:p>
        </p:txBody>
      </p:sp>
    </p:spTree>
    <p:extLst>
      <p:ext uri="{BB962C8B-B14F-4D97-AF65-F5344CB8AC3E}">
        <p14:creationId xmlns:p14="http://schemas.microsoft.com/office/powerpoint/2010/main" val="189909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B6FD4D3-C966-4822-9387-3AB4F151E8FC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21499EB-BF02-476C-852A-5008E47BEC9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1450" y="171450"/>
            <a:ext cx="8801781" cy="1409105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D8E3FFA-F11D-4957-BD27-CF973FE9AEA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71450" y="1648036"/>
            <a:ext cx="8801100" cy="420604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C20B95-90F4-46BF-AE4B-E031211B583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F182003-B0B5-4C6A-ADF7-FCD2FC8E517D}" type="datetime1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8A9C57-F7B9-4DC2-907D-CA3EDFBA91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CE83C-A73A-4EF4-ADCE-C29A3F117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4" name="UTK Centered">
            <a:extLst>
              <a:ext uri="{FF2B5EF4-FFF2-40B4-BE49-F238E27FC236}">
                <a16:creationId xmlns:a16="http://schemas.microsoft.com/office/drawing/2014/main" id="{35E43330-8E96-42B0-BB08-BA9C9A3DBBF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522363" y="2652767"/>
            <a:ext cx="1996391" cy="1348499"/>
            <a:chOff x="-2931" y="-4852"/>
            <a:chExt cx="17157" cy="11589"/>
          </a:xfrm>
        </p:grpSpPr>
        <p:sp>
          <p:nvSpPr>
            <p:cNvPr id="26" name="T fill">
              <a:extLst>
                <a:ext uri="{FF2B5EF4-FFF2-40B4-BE49-F238E27FC236}">
                  <a16:creationId xmlns:a16="http://schemas.microsoft.com/office/drawing/2014/main" id="{3EF03099-02BF-464A-8EFE-7ADBE06B2E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516" y="-4567"/>
              <a:ext cx="4245" cy="45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Type">
              <a:extLst>
                <a:ext uri="{FF2B5EF4-FFF2-40B4-BE49-F238E27FC236}">
                  <a16:creationId xmlns:a16="http://schemas.microsoft.com/office/drawing/2014/main" id="{B3E4BA06-671E-4557-9506-A7F6894463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2931" y="1653"/>
              <a:ext cx="17157" cy="5084"/>
            </a:xfrm>
            <a:custGeom>
              <a:avLst/>
              <a:gdLst>
                <a:gd name="T0" fmla="*/ 43 w 974"/>
                <a:gd name="T1" fmla="*/ 203 h 286"/>
                <a:gd name="T2" fmla="*/ 206 w 974"/>
                <a:gd name="T3" fmla="*/ 82 h 286"/>
                <a:gd name="T4" fmla="*/ 153 w 974"/>
                <a:gd name="T5" fmla="*/ 194 h 286"/>
                <a:gd name="T6" fmla="*/ 333 w 974"/>
                <a:gd name="T7" fmla="*/ 99 h 286"/>
                <a:gd name="T8" fmla="*/ 235 w 974"/>
                <a:gd name="T9" fmla="*/ 93 h 286"/>
                <a:gd name="T10" fmla="*/ 333 w 974"/>
                <a:gd name="T11" fmla="*/ 190 h 286"/>
                <a:gd name="T12" fmla="*/ 351 w 974"/>
                <a:gd name="T13" fmla="*/ 80 h 286"/>
                <a:gd name="T14" fmla="*/ 456 w 974"/>
                <a:gd name="T15" fmla="*/ 201 h 286"/>
                <a:gd name="T16" fmla="*/ 480 w 974"/>
                <a:gd name="T17" fmla="*/ 82 h 286"/>
                <a:gd name="T18" fmla="*/ 552 w 974"/>
                <a:gd name="T19" fmla="*/ 154 h 286"/>
                <a:gd name="T20" fmla="*/ 595 w 974"/>
                <a:gd name="T21" fmla="*/ 172 h 286"/>
                <a:gd name="T22" fmla="*/ 655 w 974"/>
                <a:gd name="T23" fmla="*/ 84 h 286"/>
                <a:gd name="T24" fmla="*/ 703 w 974"/>
                <a:gd name="T25" fmla="*/ 117 h 286"/>
                <a:gd name="T26" fmla="*/ 860 w 974"/>
                <a:gd name="T27" fmla="*/ 103 h 286"/>
                <a:gd name="T28" fmla="*/ 872 w 974"/>
                <a:gd name="T29" fmla="*/ 181 h 286"/>
                <a:gd name="T30" fmla="*/ 807 w 974"/>
                <a:gd name="T31" fmla="*/ 131 h 286"/>
                <a:gd name="T32" fmla="*/ 895 w 974"/>
                <a:gd name="T33" fmla="*/ 180 h 286"/>
                <a:gd name="T34" fmla="*/ 955 w 974"/>
                <a:gd name="T35" fmla="*/ 154 h 286"/>
                <a:gd name="T36" fmla="*/ 9 w 974"/>
                <a:gd name="T37" fmla="*/ 1 h 286"/>
                <a:gd name="T38" fmla="*/ 38 w 974"/>
                <a:gd name="T39" fmla="*/ 54 h 286"/>
                <a:gd name="T40" fmla="*/ 122 w 974"/>
                <a:gd name="T41" fmla="*/ 1 h 286"/>
                <a:gd name="T42" fmla="*/ 73 w 974"/>
                <a:gd name="T43" fmla="*/ 42 h 286"/>
                <a:gd name="T44" fmla="*/ 180 w 974"/>
                <a:gd name="T45" fmla="*/ 5 h 286"/>
                <a:gd name="T46" fmla="*/ 184 w 974"/>
                <a:gd name="T47" fmla="*/ 41 h 286"/>
                <a:gd name="T48" fmla="*/ 163 w 974"/>
                <a:gd name="T49" fmla="*/ 24 h 286"/>
                <a:gd name="T50" fmla="*/ 238 w 974"/>
                <a:gd name="T51" fmla="*/ 1 h 286"/>
                <a:gd name="T52" fmla="*/ 270 w 974"/>
                <a:gd name="T53" fmla="*/ 2 h 286"/>
                <a:gd name="T54" fmla="*/ 317 w 974"/>
                <a:gd name="T55" fmla="*/ 16 h 286"/>
                <a:gd name="T56" fmla="*/ 348 w 974"/>
                <a:gd name="T57" fmla="*/ 33 h 286"/>
                <a:gd name="T58" fmla="*/ 385 w 974"/>
                <a:gd name="T59" fmla="*/ 54 h 286"/>
                <a:gd name="T60" fmla="*/ 445 w 974"/>
                <a:gd name="T61" fmla="*/ 55 h 286"/>
                <a:gd name="T62" fmla="*/ 507 w 974"/>
                <a:gd name="T63" fmla="*/ 4 h 286"/>
                <a:gd name="T64" fmla="*/ 502 w 974"/>
                <a:gd name="T65" fmla="*/ 54 h 286"/>
                <a:gd name="T66" fmla="*/ 523 w 974"/>
                <a:gd name="T67" fmla="*/ 21 h 286"/>
                <a:gd name="T68" fmla="*/ 593 w 974"/>
                <a:gd name="T69" fmla="*/ 48 h 286"/>
                <a:gd name="T70" fmla="*/ 554 w 974"/>
                <a:gd name="T71" fmla="*/ 54 h 286"/>
                <a:gd name="T72" fmla="*/ 642 w 974"/>
                <a:gd name="T73" fmla="*/ 42 h 286"/>
                <a:gd name="T74" fmla="*/ 645 w 974"/>
                <a:gd name="T75" fmla="*/ 8 h 286"/>
                <a:gd name="T76" fmla="*/ 671 w 974"/>
                <a:gd name="T77" fmla="*/ 42 h 286"/>
                <a:gd name="T78" fmla="*/ 746 w 974"/>
                <a:gd name="T79" fmla="*/ 1 h 286"/>
                <a:gd name="T80" fmla="*/ 729 w 974"/>
                <a:gd name="T81" fmla="*/ 54 h 286"/>
                <a:gd name="T82" fmla="*/ 803 w 974"/>
                <a:gd name="T83" fmla="*/ 7 h 286"/>
                <a:gd name="T84" fmla="*/ 790 w 974"/>
                <a:gd name="T85" fmla="*/ 54 h 286"/>
                <a:gd name="T86" fmla="*/ 869 w 974"/>
                <a:gd name="T87" fmla="*/ 25 h 286"/>
                <a:gd name="T88" fmla="*/ 935 w 974"/>
                <a:gd name="T89" fmla="*/ 5 h 286"/>
                <a:gd name="T90" fmla="*/ 964 w 974"/>
                <a:gd name="T91" fmla="*/ 19 h 286"/>
                <a:gd name="T92" fmla="*/ 250 w 974"/>
                <a:gd name="T93" fmla="*/ 274 h 286"/>
                <a:gd name="T94" fmla="*/ 300 w 974"/>
                <a:gd name="T95" fmla="*/ 285 h 286"/>
                <a:gd name="T96" fmla="*/ 259 w 974"/>
                <a:gd name="T97" fmla="*/ 243 h 286"/>
                <a:gd name="T98" fmla="*/ 320 w 974"/>
                <a:gd name="T99" fmla="*/ 247 h 286"/>
                <a:gd name="T100" fmla="*/ 350 w 974"/>
                <a:gd name="T101" fmla="*/ 264 h 286"/>
                <a:gd name="T102" fmla="*/ 472 w 974"/>
                <a:gd name="T103" fmla="*/ 234 h 286"/>
                <a:gd name="T104" fmla="*/ 456 w 974"/>
                <a:gd name="T105" fmla="*/ 264 h 286"/>
                <a:gd name="T106" fmla="*/ 480 w 974"/>
                <a:gd name="T107" fmla="*/ 285 h 286"/>
                <a:gd name="T108" fmla="*/ 517 w 974"/>
                <a:gd name="T109" fmla="*/ 232 h 286"/>
                <a:gd name="T110" fmla="*/ 538 w 974"/>
                <a:gd name="T111" fmla="*/ 232 h 286"/>
                <a:gd name="T112" fmla="*/ 574 w 974"/>
                <a:gd name="T113" fmla="*/ 242 h 286"/>
                <a:gd name="T114" fmla="*/ 600 w 974"/>
                <a:gd name="T115" fmla="*/ 232 h 286"/>
                <a:gd name="T116" fmla="*/ 669 w 974"/>
                <a:gd name="T117" fmla="*/ 232 h 286"/>
                <a:gd name="T118" fmla="*/ 668 w 974"/>
                <a:gd name="T119" fmla="*/ 281 h 286"/>
                <a:gd name="T120" fmla="*/ 702 w 974"/>
                <a:gd name="T121" fmla="*/ 283 h 286"/>
                <a:gd name="T122" fmla="*/ 734 w 974"/>
                <a:gd name="T12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4" h="286">
                  <a:moveTo>
                    <a:pt x="104" y="92"/>
                  </a:moveTo>
                  <a:cubicBezTo>
                    <a:pt x="106" y="93"/>
                    <a:pt x="107" y="96"/>
                    <a:pt x="108" y="100"/>
                  </a:cubicBezTo>
                  <a:cubicBezTo>
                    <a:pt x="108" y="102"/>
                    <a:pt x="109" y="103"/>
                    <a:pt x="110" y="103"/>
                  </a:cubicBezTo>
                  <a:cubicBezTo>
                    <a:pt x="111" y="103"/>
                    <a:pt x="112" y="102"/>
                    <a:pt x="112" y="100"/>
                  </a:cubicBezTo>
                  <a:cubicBezTo>
                    <a:pt x="112" y="99"/>
                    <a:pt x="111" y="98"/>
                    <a:pt x="111" y="96"/>
                  </a:cubicBezTo>
                  <a:cubicBezTo>
                    <a:pt x="111" y="94"/>
                    <a:pt x="111" y="91"/>
                    <a:pt x="111" y="88"/>
                  </a:cubicBezTo>
                  <a:cubicBezTo>
                    <a:pt x="111" y="84"/>
                    <a:pt x="110" y="82"/>
                    <a:pt x="110" y="82"/>
                  </a:cubicBezTo>
                  <a:cubicBezTo>
                    <a:pt x="109" y="81"/>
                    <a:pt x="107" y="81"/>
                    <a:pt x="104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5" y="81"/>
                    <a:pt x="4" y="81"/>
                    <a:pt x="4" y="82"/>
                  </a:cubicBezTo>
                  <a:cubicBezTo>
                    <a:pt x="3" y="83"/>
                    <a:pt x="3" y="85"/>
                    <a:pt x="3" y="87"/>
                  </a:cubicBezTo>
                  <a:cubicBezTo>
                    <a:pt x="3" y="90"/>
                    <a:pt x="2" y="94"/>
                    <a:pt x="1" y="98"/>
                  </a:cubicBezTo>
                  <a:cubicBezTo>
                    <a:pt x="1" y="101"/>
                    <a:pt x="0" y="103"/>
                    <a:pt x="0" y="105"/>
                  </a:cubicBezTo>
                  <a:cubicBezTo>
                    <a:pt x="0" y="106"/>
                    <a:pt x="1" y="107"/>
                    <a:pt x="2" y="107"/>
                  </a:cubicBezTo>
                  <a:cubicBezTo>
                    <a:pt x="3" y="107"/>
                    <a:pt x="4" y="106"/>
                    <a:pt x="4" y="104"/>
                  </a:cubicBezTo>
                  <a:cubicBezTo>
                    <a:pt x="5" y="98"/>
                    <a:pt x="7" y="95"/>
                    <a:pt x="9" y="93"/>
                  </a:cubicBezTo>
                  <a:cubicBezTo>
                    <a:pt x="11" y="91"/>
                    <a:pt x="15" y="90"/>
                    <a:pt x="20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6" y="90"/>
                    <a:pt x="47" y="90"/>
                    <a:pt x="48" y="91"/>
                  </a:cubicBezTo>
                  <a:cubicBezTo>
                    <a:pt x="48" y="91"/>
                    <a:pt x="49" y="93"/>
                    <a:pt x="49" y="95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91"/>
                    <a:pt x="48" y="194"/>
                    <a:pt x="46" y="196"/>
                  </a:cubicBezTo>
                  <a:cubicBezTo>
                    <a:pt x="45" y="198"/>
                    <a:pt x="42" y="199"/>
                    <a:pt x="37" y="200"/>
                  </a:cubicBezTo>
                  <a:cubicBezTo>
                    <a:pt x="35" y="200"/>
                    <a:pt x="34" y="201"/>
                    <a:pt x="34" y="202"/>
                  </a:cubicBezTo>
                  <a:cubicBezTo>
                    <a:pt x="34" y="203"/>
                    <a:pt x="35" y="204"/>
                    <a:pt x="37" y="204"/>
                  </a:cubicBezTo>
                  <a:cubicBezTo>
                    <a:pt x="37" y="204"/>
                    <a:pt x="39" y="204"/>
                    <a:pt x="43" y="203"/>
                  </a:cubicBezTo>
                  <a:cubicBezTo>
                    <a:pt x="44" y="203"/>
                    <a:pt x="47" y="203"/>
                    <a:pt x="49" y="203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67" y="203"/>
                    <a:pt x="70" y="203"/>
                    <a:pt x="71" y="203"/>
                  </a:cubicBezTo>
                  <a:cubicBezTo>
                    <a:pt x="73" y="204"/>
                    <a:pt x="74" y="204"/>
                    <a:pt x="75" y="204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7" y="200"/>
                    <a:pt x="74" y="200"/>
                  </a:cubicBezTo>
                  <a:cubicBezTo>
                    <a:pt x="67" y="198"/>
                    <a:pt x="63" y="194"/>
                    <a:pt x="63" y="187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3"/>
                    <a:pt x="63" y="92"/>
                    <a:pt x="64" y="91"/>
                  </a:cubicBezTo>
                  <a:cubicBezTo>
                    <a:pt x="64" y="90"/>
                    <a:pt x="66" y="90"/>
                    <a:pt x="69" y="90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90"/>
                    <a:pt x="102" y="90"/>
                    <a:pt x="104" y="92"/>
                  </a:cubicBezTo>
                  <a:close/>
                  <a:moveTo>
                    <a:pt x="152" y="88"/>
                  </a:moveTo>
                  <a:cubicBezTo>
                    <a:pt x="153" y="87"/>
                    <a:pt x="156" y="87"/>
                    <a:pt x="159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83" y="87"/>
                    <a:pt x="189" y="87"/>
                    <a:pt x="192" y="88"/>
                  </a:cubicBezTo>
                  <a:cubicBezTo>
                    <a:pt x="196" y="89"/>
                    <a:pt x="198" y="91"/>
                    <a:pt x="199" y="94"/>
                  </a:cubicBezTo>
                  <a:cubicBezTo>
                    <a:pt x="200" y="95"/>
                    <a:pt x="200" y="97"/>
                    <a:pt x="200" y="99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0" y="103"/>
                    <a:pt x="201" y="104"/>
                    <a:pt x="202" y="104"/>
                  </a:cubicBezTo>
                  <a:cubicBezTo>
                    <a:pt x="203" y="104"/>
                    <a:pt x="204" y="104"/>
                    <a:pt x="204" y="103"/>
                  </a:cubicBezTo>
                  <a:cubicBezTo>
                    <a:pt x="204" y="102"/>
                    <a:pt x="205" y="100"/>
                    <a:pt x="205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6" y="87"/>
                    <a:pt x="206" y="85"/>
                    <a:pt x="206" y="84"/>
                  </a:cubicBezTo>
                  <a:cubicBezTo>
                    <a:pt x="206" y="83"/>
                    <a:pt x="206" y="82"/>
                    <a:pt x="206" y="82"/>
                  </a:cubicBezTo>
                  <a:cubicBezTo>
                    <a:pt x="206" y="80"/>
                    <a:pt x="205" y="79"/>
                    <a:pt x="203" y="79"/>
                  </a:cubicBezTo>
                  <a:cubicBezTo>
                    <a:pt x="203" y="79"/>
                    <a:pt x="201" y="79"/>
                    <a:pt x="200" y="80"/>
                  </a:cubicBezTo>
                  <a:cubicBezTo>
                    <a:pt x="199" y="80"/>
                    <a:pt x="197" y="80"/>
                    <a:pt x="193" y="80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75" y="81"/>
                    <a:pt x="169" y="81"/>
                    <a:pt x="161" y="81"/>
                  </a:cubicBezTo>
                  <a:cubicBezTo>
                    <a:pt x="149" y="81"/>
                    <a:pt x="139" y="81"/>
                    <a:pt x="131" y="80"/>
                  </a:cubicBezTo>
                  <a:cubicBezTo>
                    <a:pt x="128" y="79"/>
                    <a:pt x="126" y="79"/>
                    <a:pt x="125" y="79"/>
                  </a:cubicBezTo>
                  <a:cubicBezTo>
                    <a:pt x="122" y="79"/>
                    <a:pt x="121" y="80"/>
                    <a:pt x="121" y="82"/>
                  </a:cubicBezTo>
                  <a:cubicBezTo>
                    <a:pt x="121" y="83"/>
                    <a:pt x="121" y="83"/>
                    <a:pt x="123" y="83"/>
                  </a:cubicBezTo>
                  <a:cubicBezTo>
                    <a:pt x="129" y="83"/>
                    <a:pt x="132" y="85"/>
                    <a:pt x="134" y="88"/>
                  </a:cubicBezTo>
                  <a:cubicBezTo>
                    <a:pt x="136" y="91"/>
                    <a:pt x="137" y="96"/>
                    <a:pt x="137" y="105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7" y="193"/>
                    <a:pt x="135" y="198"/>
                    <a:pt x="130" y="19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26" y="200"/>
                    <a:pt x="125" y="201"/>
                    <a:pt x="125" y="202"/>
                  </a:cubicBezTo>
                  <a:cubicBezTo>
                    <a:pt x="125" y="203"/>
                    <a:pt x="126" y="204"/>
                    <a:pt x="128" y="204"/>
                  </a:cubicBezTo>
                  <a:cubicBezTo>
                    <a:pt x="128" y="204"/>
                    <a:pt x="130" y="204"/>
                    <a:pt x="132" y="203"/>
                  </a:cubicBezTo>
                  <a:cubicBezTo>
                    <a:pt x="137" y="202"/>
                    <a:pt x="144" y="202"/>
                    <a:pt x="154" y="202"/>
                  </a:cubicBezTo>
                  <a:cubicBezTo>
                    <a:pt x="162" y="202"/>
                    <a:pt x="171" y="203"/>
                    <a:pt x="183" y="204"/>
                  </a:cubicBezTo>
                  <a:cubicBezTo>
                    <a:pt x="185" y="204"/>
                    <a:pt x="188" y="204"/>
                    <a:pt x="189" y="204"/>
                  </a:cubicBezTo>
                  <a:cubicBezTo>
                    <a:pt x="197" y="204"/>
                    <a:pt x="204" y="201"/>
                    <a:pt x="209" y="194"/>
                  </a:cubicBezTo>
                  <a:cubicBezTo>
                    <a:pt x="214" y="189"/>
                    <a:pt x="216" y="185"/>
                    <a:pt x="216" y="181"/>
                  </a:cubicBezTo>
                  <a:cubicBezTo>
                    <a:pt x="216" y="179"/>
                    <a:pt x="215" y="178"/>
                    <a:pt x="214" y="178"/>
                  </a:cubicBezTo>
                  <a:cubicBezTo>
                    <a:pt x="214" y="178"/>
                    <a:pt x="213" y="179"/>
                    <a:pt x="212" y="180"/>
                  </a:cubicBezTo>
                  <a:cubicBezTo>
                    <a:pt x="206" y="190"/>
                    <a:pt x="190" y="196"/>
                    <a:pt x="167" y="196"/>
                  </a:cubicBezTo>
                  <a:cubicBezTo>
                    <a:pt x="160" y="196"/>
                    <a:pt x="155" y="195"/>
                    <a:pt x="153" y="194"/>
                  </a:cubicBezTo>
                  <a:cubicBezTo>
                    <a:pt x="152" y="193"/>
                    <a:pt x="151" y="189"/>
                    <a:pt x="151" y="184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7"/>
                    <a:pt x="151" y="146"/>
                    <a:pt x="152" y="145"/>
                  </a:cubicBezTo>
                  <a:cubicBezTo>
                    <a:pt x="153" y="144"/>
                    <a:pt x="155" y="144"/>
                    <a:pt x="158" y="144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3" y="144"/>
                    <a:pt x="186" y="145"/>
                    <a:pt x="188" y="146"/>
                  </a:cubicBezTo>
                  <a:cubicBezTo>
                    <a:pt x="191" y="148"/>
                    <a:pt x="192" y="150"/>
                    <a:pt x="193" y="154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8"/>
                    <a:pt x="194" y="159"/>
                    <a:pt x="196" y="159"/>
                  </a:cubicBezTo>
                  <a:cubicBezTo>
                    <a:pt x="197" y="159"/>
                    <a:pt x="197" y="158"/>
                    <a:pt x="197" y="157"/>
                  </a:cubicBezTo>
                  <a:cubicBezTo>
                    <a:pt x="197" y="156"/>
                    <a:pt x="197" y="155"/>
                    <a:pt x="197" y="154"/>
                  </a:cubicBezTo>
                  <a:cubicBezTo>
                    <a:pt x="197" y="150"/>
                    <a:pt x="197" y="147"/>
                    <a:pt x="197" y="143"/>
                  </a:cubicBezTo>
                  <a:cubicBezTo>
                    <a:pt x="197" y="138"/>
                    <a:pt x="197" y="133"/>
                    <a:pt x="197" y="127"/>
                  </a:cubicBezTo>
                  <a:cubicBezTo>
                    <a:pt x="197" y="127"/>
                    <a:pt x="197" y="126"/>
                    <a:pt x="197" y="125"/>
                  </a:cubicBezTo>
                  <a:cubicBezTo>
                    <a:pt x="197" y="124"/>
                    <a:pt x="197" y="123"/>
                    <a:pt x="196" y="123"/>
                  </a:cubicBezTo>
                  <a:cubicBezTo>
                    <a:pt x="194" y="123"/>
                    <a:pt x="194" y="124"/>
                    <a:pt x="193" y="125"/>
                  </a:cubicBezTo>
                  <a:cubicBezTo>
                    <a:pt x="193" y="129"/>
                    <a:pt x="192" y="132"/>
                    <a:pt x="191" y="133"/>
                  </a:cubicBezTo>
                  <a:cubicBezTo>
                    <a:pt x="190" y="134"/>
                    <a:pt x="188" y="135"/>
                    <a:pt x="185" y="135"/>
                  </a:cubicBezTo>
                  <a:cubicBezTo>
                    <a:pt x="181" y="136"/>
                    <a:pt x="176" y="136"/>
                    <a:pt x="170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51" y="135"/>
                    <a:pt x="151" y="133"/>
                    <a:pt x="151" y="131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1"/>
                    <a:pt x="151" y="89"/>
                    <a:pt x="152" y="88"/>
                  </a:cubicBezTo>
                  <a:close/>
                  <a:moveTo>
                    <a:pt x="333" y="109"/>
                  </a:moveTo>
                  <a:cubicBezTo>
                    <a:pt x="333" y="99"/>
                    <a:pt x="333" y="99"/>
                    <a:pt x="333" y="99"/>
                  </a:cubicBezTo>
                  <a:cubicBezTo>
                    <a:pt x="333" y="94"/>
                    <a:pt x="334" y="90"/>
                    <a:pt x="335" y="88"/>
                  </a:cubicBezTo>
                  <a:cubicBezTo>
                    <a:pt x="336" y="85"/>
                    <a:pt x="339" y="84"/>
                    <a:pt x="342" y="83"/>
                  </a:cubicBezTo>
                  <a:cubicBezTo>
                    <a:pt x="344" y="83"/>
                    <a:pt x="344" y="82"/>
                    <a:pt x="344" y="81"/>
                  </a:cubicBezTo>
                  <a:cubicBezTo>
                    <a:pt x="344" y="80"/>
                    <a:pt x="343" y="80"/>
                    <a:pt x="342" y="80"/>
                  </a:cubicBezTo>
                  <a:cubicBezTo>
                    <a:pt x="341" y="80"/>
                    <a:pt x="339" y="80"/>
                    <a:pt x="337" y="80"/>
                  </a:cubicBezTo>
                  <a:cubicBezTo>
                    <a:pt x="335" y="80"/>
                    <a:pt x="332" y="81"/>
                    <a:pt x="328" y="81"/>
                  </a:cubicBezTo>
                  <a:cubicBezTo>
                    <a:pt x="321" y="81"/>
                    <a:pt x="316" y="80"/>
                    <a:pt x="312" y="80"/>
                  </a:cubicBezTo>
                  <a:cubicBezTo>
                    <a:pt x="310" y="80"/>
                    <a:pt x="309" y="80"/>
                    <a:pt x="308" y="80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3"/>
                    <a:pt x="306" y="83"/>
                    <a:pt x="308" y="84"/>
                  </a:cubicBezTo>
                  <a:cubicBezTo>
                    <a:pt x="314" y="85"/>
                    <a:pt x="318" y="86"/>
                    <a:pt x="321" y="88"/>
                  </a:cubicBezTo>
                  <a:cubicBezTo>
                    <a:pt x="323" y="90"/>
                    <a:pt x="325" y="94"/>
                    <a:pt x="325" y="99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32"/>
                    <a:pt x="326" y="132"/>
                    <a:pt x="326" y="132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7"/>
                    <a:pt x="326" y="177"/>
                    <a:pt x="325" y="177"/>
                  </a:cubicBezTo>
                  <a:cubicBezTo>
                    <a:pt x="325" y="178"/>
                    <a:pt x="324" y="177"/>
                    <a:pt x="323" y="175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39" y="81"/>
                    <a:pt x="238" y="80"/>
                    <a:pt x="236" y="80"/>
                  </a:cubicBezTo>
                  <a:cubicBezTo>
                    <a:pt x="235" y="80"/>
                    <a:pt x="234" y="80"/>
                    <a:pt x="233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80"/>
                    <a:pt x="221" y="80"/>
                    <a:pt x="220" y="80"/>
                  </a:cubicBezTo>
                  <a:cubicBezTo>
                    <a:pt x="219" y="80"/>
                    <a:pt x="218" y="80"/>
                    <a:pt x="218" y="81"/>
                  </a:cubicBezTo>
                  <a:cubicBezTo>
                    <a:pt x="218" y="82"/>
                    <a:pt x="219" y="83"/>
                    <a:pt x="221" y="83"/>
                  </a:cubicBezTo>
                  <a:cubicBezTo>
                    <a:pt x="227" y="84"/>
                    <a:pt x="232" y="87"/>
                    <a:pt x="235" y="93"/>
                  </a:cubicBezTo>
                  <a:cubicBezTo>
                    <a:pt x="238" y="99"/>
                    <a:pt x="240" y="107"/>
                    <a:pt x="240" y="11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85"/>
                    <a:pt x="239" y="190"/>
                    <a:pt x="237" y="192"/>
                  </a:cubicBezTo>
                  <a:cubicBezTo>
                    <a:pt x="236" y="195"/>
                    <a:pt x="232" y="198"/>
                    <a:pt x="227" y="199"/>
                  </a:cubicBezTo>
                  <a:cubicBezTo>
                    <a:pt x="225" y="200"/>
                    <a:pt x="225" y="201"/>
                    <a:pt x="225" y="202"/>
                  </a:cubicBezTo>
                  <a:cubicBezTo>
                    <a:pt x="225" y="203"/>
                    <a:pt x="226" y="203"/>
                    <a:pt x="227" y="203"/>
                  </a:cubicBezTo>
                  <a:cubicBezTo>
                    <a:pt x="228" y="203"/>
                    <a:pt x="229" y="203"/>
                    <a:pt x="230" y="203"/>
                  </a:cubicBezTo>
                  <a:cubicBezTo>
                    <a:pt x="233" y="203"/>
                    <a:pt x="235" y="202"/>
                    <a:pt x="237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5" y="203"/>
                    <a:pt x="258" y="203"/>
                    <a:pt x="258" y="203"/>
                  </a:cubicBezTo>
                  <a:cubicBezTo>
                    <a:pt x="259" y="203"/>
                    <a:pt x="260" y="203"/>
                    <a:pt x="261" y="203"/>
                  </a:cubicBezTo>
                  <a:cubicBezTo>
                    <a:pt x="262" y="203"/>
                    <a:pt x="263" y="203"/>
                    <a:pt x="263" y="202"/>
                  </a:cubicBezTo>
                  <a:cubicBezTo>
                    <a:pt x="263" y="200"/>
                    <a:pt x="262" y="200"/>
                    <a:pt x="260" y="199"/>
                  </a:cubicBezTo>
                  <a:cubicBezTo>
                    <a:pt x="255" y="199"/>
                    <a:pt x="252" y="198"/>
                    <a:pt x="250" y="196"/>
                  </a:cubicBezTo>
                  <a:cubicBezTo>
                    <a:pt x="249" y="195"/>
                    <a:pt x="248" y="192"/>
                    <a:pt x="247" y="188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47" y="115"/>
                    <a:pt x="248" y="113"/>
                    <a:pt x="249" y="113"/>
                  </a:cubicBezTo>
                  <a:cubicBezTo>
                    <a:pt x="249" y="113"/>
                    <a:pt x="250" y="113"/>
                    <a:pt x="250" y="114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326" y="201"/>
                    <a:pt x="326" y="201"/>
                    <a:pt x="326" y="201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9" y="204"/>
                    <a:pt x="329" y="204"/>
                    <a:pt x="330" y="204"/>
                  </a:cubicBezTo>
                  <a:cubicBezTo>
                    <a:pt x="332" y="204"/>
                    <a:pt x="332" y="203"/>
                    <a:pt x="333" y="202"/>
                  </a:cubicBezTo>
                  <a:cubicBezTo>
                    <a:pt x="333" y="200"/>
                    <a:pt x="333" y="196"/>
                    <a:pt x="333" y="190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09"/>
                    <a:pt x="333" y="109"/>
                    <a:pt x="333" y="109"/>
                  </a:cubicBezTo>
                  <a:close/>
                  <a:moveTo>
                    <a:pt x="463" y="109"/>
                  </a:moveTo>
                  <a:cubicBezTo>
                    <a:pt x="463" y="99"/>
                    <a:pt x="463" y="99"/>
                    <a:pt x="463" y="99"/>
                  </a:cubicBezTo>
                  <a:cubicBezTo>
                    <a:pt x="463" y="94"/>
                    <a:pt x="463" y="90"/>
                    <a:pt x="465" y="88"/>
                  </a:cubicBezTo>
                  <a:cubicBezTo>
                    <a:pt x="466" y="85"/>
                    <a:pt x="468" y="84"/>
                    <a:pt x="472" y="83"/>
                  </a:cubicBezTo>
                  <a:cubicBezTo>
                    <a:pt x="473" y="83"/>
                    <a:pt x="474" y="82"/>
                    <a:pt x="474" y="81"/>
                  </a:cubicBezTo>
                  <a:cubicBezTo>
                    <a:pt x="474" y="80"/>
                    <a:pt x="473" y="80"/>
                    <a:pt x="471" y="80"/>
                  </a:cubicBezTo>
                  <a:cubicBezTo>
                    <a:pt x="470" y="80"/>
                    <a:pt x="469" y="80"/>
                    <a:pt x="467" y="80"/>
                  </a:cubicBezTo>
                  <a:cubicBezTo>
                    <a:pt x="465" y="80"/>
                    <a:pt x="462" y="81"/>
                    <a:pt x="458" y="81"/>
                  </a:cubicBezTo>
                  <a:cubicBezTo>
                    <a:pt x="451" y="81"/>
                    <a:pt x="445" y="80"/>
                    <a:pt x="441" y="80"/>
                  </a:cubicBezTo>
                  <a:cubicBezTo>
                    <a:pt x="440" y="80"/>
                    <a:pt x="438" y="80"/>
                    <a:pt x="438" y="80"/>
                  </a:cubicBezTo>
                  <a:cubicBezTo>
                    <a:pt x="436" y="80"/>
                    <a:pt x="435" y="80"/>
                    <a:pt x="435" y="81"/>
                  </a:cubicBezTo>
                  <a:cubicBezTo>
                    <a:pt x="435" y="83"/>
                    <a:pt x="436" y="83"/>
                    <a:pt x="438" y="84"/>
                  </a:cubicBezTo>
                  <a:cubicBezTo>
                    <a:pt x="444" y="85"/>
                    <a:pt x="448" y="86"/>
                    <a:pt x="450" y="88"/>
                  </a:cubicBezTo>
                  <a:cubicBezTo>
                    <a:pt x="453" y="90"/>
                    <a:pt x="454" y="94"/>
                    <a:pt x="455" y="99"/>
                  </a:cubicBezTo>
                  <a:cubicBezTo>
                    <a:pt x="456" y="120"/>
                    <a:pt x="456" y="120"/>
                    <a:pt x="456" y="120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6" y="176"/>
                    <a:pt x="456" y="176"/>
                    <a:pt x="456" y="176"/>
                  </a:cubicBezTo>
                  <a:cubicBezTo>
                    <a:pt x="456" y="177"/>
                    <a:pt x="455" y="177"/>
                    <a:pt x="455" y="177"/>
                  </a:cubicBezTo>
                  <a:cubicBezTo>
                    <a:pt x="454" y="178"/>
                    <a:pt x="454" y="177"/>
                    <a:pt x="452" y="175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69" y="81"/>
                    <a:pt x="367" y="80"/>
                    <a:pt x="366" y="80"/>
                  </a:cubicBezTo>
                  <a:cubicBezTo>
                    <a:pt x="365" y="80"/>
                    <a:pt x="364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1" y="80"/>
                    <a:pt x="350" y="80"/>
                    <a:pt x="350" y="80"/>
                  </a:cubicBezTo>
                  <a:cubicBezTo>
                    <a:pt x="349" y="80"/>
                    <a:pt x="348" y="80"/>
                    <a:pt x="348" y="81"/>
                  </a:cubicBezTo>
                  <a:cubicBezTo>
                    <a:pt x="348" y="82"/>
                    <a:pt x="349" y="83"/>
                    <a:pt x="350" y="83"/>
                  </a:cubicBezTo>
                  <a:cubicBezTo>
                    <a:pt x="357" y="84"/>
                    <a:pt x="361" y="87"/>
                    <a:pt x="365" y="93"/>
                  </a:cubicBezTo>
                  <a:cubicBezTo>
                    <a:pt x="368" y="99"/>
                    <a:pt x="369" y="107"/>
                    <a:pt x="369" y="11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85"/>
                    <a:pt x="369" y="190"/>
                    <a:pt x="367" y="192"/>
                  </a:cubicBezTo>
                  <a:cubicBezTo>
                    <a:pt x="365" y="195"/>
                    <a:pt x="362" y="198"/>
                    <a:pt x="357" y="199"/>
                  </a:cubicBezTo>
                  <a:cubicBezTo>
                    <a:pt x="355" y="200"/>
                    <a:pt x="354" y="201"/>
                    <a:pt x="354" y="202"/>
                  </a:cubicBezTo>
                  <a:cubicBezTo>
                    <a:pt x="354" y="203"/>
                    <a:pt x="355" y="203"/>
                    <a:pt x="357" y="203"/>
                  </a:cubicBezTo>
                  <a:cubicBezTo>
                    <a:pt x="357" y="203"/>
                    <a:pt x="358" y="203"/>
                    <a:pt x="360" y="203"/>
                  </a:cubicBezTo>
                  <a:cubicBezTo>
                    <a:pt x="362" y="203"/>
                    <a:pt x="364" y="202"/>
                    <a:pt x="367" y="202"/>
                  </a:cubicBezTo>
                  <a:cubicBezTo>
                    <a:pt x="371" y="202"/>
                    <a:pt x="371" y="202"/>
                    <a:pt x="371" y="202"/>
                  </a:cubicBezTo>
                  <a:cubicBezTo>
                    <a:pt x="380" y="203"/>
                    <a:pt x="380" y="203"/>
                    <a:pt x="380" y="203"/>
                  </a:cubicBezTo>
                  <a:cubicBezTo>
                    <a:pt x="384" y="203"/>
                    <a:pt x="387" y="203"/>
                    <a:pt x="388" y="203"/>
                  </a:cubicBezTo>
                  <a:cubicBezTo>
                    <a:pt x="389" y="203"/>
                    <a:pt x="390" y="203"/>
                    <a:pt x="390" y="203"/>
                  </a:cubicBezTo>
                  <a:cubicBezTo>
                    <a:pt x="392" y="203"/>
                    <a:pt x="392" y="203"/>
                    <a:pt x="392" y="202"/>
                  </a:cubicBezTo>
                  <a:cubicBezTo>
                    <a:pt x="392" y="200"/>
                    <a:pt x="391" y="200"/>
                    <a:pt x="389" y="199"/>
                  </a:cubicBezTo>
                  <a:cubicBezTo>
                    <a:pt x="385" y="199"/>
                    <a:pt x="381" y="198"/>
                    <a:pt x="380" y="196"/>
                  </a:cubicBezTo>
                  <a:cubicBezTo>
                    <a:pt x="378" y="195"/>
                    <a:pt x="377" y="192"/>
                    <a:pt x="377" y="188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5"/>
                    <a:pt x="377" y="113"/>
                    <a:pt x="378" y="113"/>
                  </a:cubicBezTo>
                  <a:cubicBezTo>
                    <a:pt x="379" y="113"/>
                    <a:pt x="379" y="113"/>
                    <a:pt x="380" y="114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456" y="201"/>
                    <a:pt x="456" y="201"/>
                    <a:pt x="456" y="201"/>
                  </a:cubicBezTo>
                  <a:cubicBezTo>
                    <a:pt x="458" y="203"/>
                    <a:pt x="458" y="203"/>
                    <a:pt x="458" y="203"/>
                  </a:cubicBezTo>
                  <a:cubicBezTo>
                    <a:pt x="458" y="204"/>
                    <a:pt x="459" y="204"/>
                    <a:pt x="460" y="204"/>
                  </a:cubicBezTo>
                  <a:cubicBezTo>
                    <a:pt x="461" y="204"/>
                    <a:pt x="462" y="203"/>
                    <a:pt x="462" y="202"/>
                  </a:cubicBezTo>
                  <a:cubicBezTo>
                    <a:pt x="463" y="200"/>
                    <a:pt x="463" y="196"/>
                    <a:pt x="463" y="190"/>
                  </a:cubicBezTo>
                  <a:cubicBezTo>
                    <a:pt x="463" y="115"/>
                    <a:pt x="463" y="115"/>
                    <a:pt x="463" y="115"/>
                  </a:cubicBezTo>
                  <a:cubicBezTo>
                    <a:pt x="463" y="109"/>
                    <a:pt x="463" y="109"/>
                    <a:pt x="463" y="109"/>
                  </a:cubicBezTo>
                  <a:close/>
                  <a:moveTo>
                    <a:pt x="512" y="88"/>
                  </a:moveTo>
                  <a:cubicBezTo>
                    <a:pt x="513" y="87"/>
                    <a:pt x="515" y="87"/>
                    <a:pt x="519" y="87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42" y="87"/>
                    <a:pt x="548" y="87"/>
                    <a:pt x="552" y="88"/>
                  </a:cubicBezTo>
                  <a:cubicBezTo>
                    <a:pt x="555" y="89"/>
                    <a:pt x="558" y="91"/>
                    <a:pt x="559" y="94"/>
                  </a:cubicBezTo>
                  <a:cubicBezTo>
                    <a:pt x="559" y="95"/>
                    <a:pt x="560" y="97"/>
                    <a:pt x="560" y="99"/>
                  </a:cubicBezTo>
                  <a:cubicBezTo>
                    <a:pt x="560" y="101"/>
                    <a:pt x="560" y="101"/>
                    <a:pt x="560" y="101"/>
                  </a:cubicBezTo>
                  <a:cubicBezTo>
                    <a:pt x="560" y="103"/>
                    <a:pt x="560" y="104"/>
                    <a:pt x="562" y="104"/>
                  </a:cubicBezTo>
                  <a:cubicBezTo>
                    <a:pt x="563" y="104"/>
                    <a:pt x="563" y="104"/>
                    <a:pt x="564" y="103"/>
                  </a:cubicBezTo>
                  <a:cubicBezTo>
                    <a:pt x="564" y="102"/>
                    <a:pt x="564" y="100"/>
                    <a:pt x="564" y="96"/>
                  </a:cubicBezTo>
                  <a:cubicBezTo>
                    <a:pt x="565" y="91"/>
                    <a:pt x="565" y="91"/>
                    <a:pt x="565" y="91"/>
                  </a:cubicBezTo>
                  <a:cubicBezTo>
                    <a:pt x="565" y="87"/>
                    <a:pt x="565" y="85"/>
                    <a:pt x="566" y="84"/>
                  </a:cubicBezTo>
                  <a:cubicBezTo>
                    <a:pt x="566" y="83"/>
                    <a:pt x="566" y="82"/>
                    <a:pt x="566" y="82"/>
                  </a:cubicBezTo>
                  <a:cubicBezTo>
                    <a:pt x="566" y="80"/>
                    <a:pt x="565" y="79"/>
                    <a:pt x="563" y="79"/>
                  </a:cubicBezTo>
                  <a:cubicBezTo>
                    <a:pt x="562" y="79"/>
                    <a:pt x="561" y="79"/>
                    <a:pt x="559" y="80"/>
                  </a:cubicBezTo>
                  <a:cubicBezTo>
                    <a:pt x="559" y="80"/>
                    <a:pt x="556" y="80"/>
                    <a:pt x="553" y="80"/>
                  </a:cubicBezTo>
                  <a:cubicBezTo>
                    <a:pt x="540" y="81"/>
                    <a:pt x="540" y="81"/>
                    <a:pt x="540" y="81"/>
                  </a:cubicBezTo>
                  <a:cubicBezTo>
                    <a:pt x="535" y="81"/>
                    <a:pt x="528" y="81"/>
                    <a:pt x="521" y="81"/>
                  </a:cubicBezTo>
                  <a:cubicBezTo>
                    <a:pt x="509" y="81"/>
                    <a:pt x="499" y="81"/>
                    <a:pt x="490" y="80"/>
                  </a:cubicBezTo>
                  <a:cubicBezTo>
                    <a:pt x="488" y="79"/>
                    <a:pt x="486" y="79"/>
                    <a:pt x="484" y="79"/>
                  </a:cubicBezTo>
                  <a:cubicBezTo>
                    <a:pt x="482" y="79"/>
                    <a:pt x="480" y="80"/>
                    <a:pt x="480" y="82"/>
                  </a:cubicBezTo>
                  <a:cubicBezTo>
                    <a:pt x="480" y="83"/>
                    <a:pt x="481" y="83"/>
                    <a:pt x="483" y="83"/>
                  </a:cubicBezTo>
                  <a:cubicBezTo>
                    <a:pt x="488" y="83"/>
                    <a:pt x="492" y="85"/>
                    <a:pt x="494" y="88"/>
                  </a:cubicBezTo>
                  <a:cubicBezTo>
                    <a:pt x="496" y="91"/>
                    <a:pt x="497" y="96"/>
                    <a:pt x="497" y="105"/>
                  </a:cubicBezTo>
                  <a:cubicBezTo>
                    <a:pt x="497" y="180"/>
                    <a:pt x="497" y="180"/>
                    <a:pt x="497" y="180"/>
                  </a:cubicBezTo>
                  <a:cubicBezTo>
                    <a:pt x="496" y="186"/>
                    <a:pt x="496" y="186"/>
                    <a:pt x="496" y="186"/>
                  </a:cubicBezTo>
                  <a:cubicBezTo>
                    <a:pt x="496" y="193"/>
                    <a:pt x="494" y="198"/>
                    <a:pt x="490" y="199"/>
                  </a:cubicBezTo>
                  <a:cubicBezTo>
                    <a:pt x="487" y="200"/>
                    <a:pt x="487" y="200"/>
                    <a:pt x="487" y="200"/>
                  </a:cubicBezTo>
                  <a:cubicBezTo>
                    <a:pt x="485" y="200"/>
                    <a:pt x="484" y="201"/>
                    <a:pt x="484" y="202"/>
                  </a:cubicBezTo>
                  <a:cubicBezTo>
                    <a:pt x="484" y="203"/>
                    <a:pt x="485" y="204"/>
                    <a:pt x="487" y="204"/>
                  </a:cubicBezTo>
                  <a:cubicBezTo>
                    <a:pt x="488" y="204"/>
                    <a:pt x="490" y="204"/>
                    <a:pt x="492" y="203"/>
                  </a:cubicBezTo>
                  <a:cubicBezTo>
                    <a:pt x="496" y="202"/>
                    <a:pt x="503" y="202"/>
                    <a:pt x="514" y="202"/>
                  </a:cubicBezTo>
                  <a:cubicBezTo>
                    <a:pt x="521" y="202"/>
                    <a:pt x="531" y="203"/>
                    <a:pt x="542" y="204"/>
                  </a:cubicBezTo>
                  <a:cubicBezTo>
                    <a:pt x="545" y="204"/>
                    <a:pt x="547" y="204"/>
                    <a:pt x="549" y="204"/>
                  </a:cubicBezTo>
                  <a:cubicBezTo>
                    <a:pt x="557" y="204"/>
                    <a:pt x="564" y="201"/>
                    <a:pt x="569" y="194"/>
                  </a:cubicBezTo>
                  <a:cubicBezTo>
                    <a:pt x="573" y="189"/>
                    <a:pt x="575" y="185"/>
                    <a:pt x="575" y="181"/>
                  </a:cubicBezTo>
                  <a:cubicBezTo>
                    <a:pt x="575" y="179"/>
                    <a:pt x="575" y="178"/>
                    <a:pt x="574" y="178"/>
                  </a:cubicBezTo>
                  <a:cubicBezTo>
                    <a:pt x="573" y="178"/>
                    <a:pt x="572" y="179"/>
                    <a:pt x="572" y="180"/>
                  </a:cubicBezTo>
                  <a:cubicBezTo>
                    <a:pt x="565" y="190"/>
                    <a:pt x="550" y="196"/>
                    <a:pt x="527" y="196"/>
                  </a:cubicBezTo>
                  <a:cubicBezTo>
                    <a:pt x="519" y="196"/>
                    <a:pt x="515" y="195"/>
                    <a:pt x="513" y="194"/>
                  </a:cubicBezTo>
                  <a:cubicBezTo>
                    <a:pt x="511" y="193"/>
                    <a:pt x="510" y="189"/>
                    <a:pt x="510" y="184"/>
                  </a:cubicBezTo>
                  <a:cubicBezTo>
                    <a:pt x="510" y="151"/>
                    <a:pt x="510" y="151"/>
                    <a:pt x="510" y="151"/>
                  </a:cubicBezTo>
                  <a:cubicBezTo>
                    <a:pt x="510" y="149"/>
                    <a:pt x="510" y="149"/>
                    <a:pt x="510" y="149"/>
                  </a:cubicBezTo>
                  <a:cubicBezTo>
                    <a:pt x="510" y="147"/>
                    <a:pt x="511" y="146"/>
                    <a:pt x="512" y="145"/>
                  </a:cubicBezTo>
                  <a:cubicBezTo>
                    <a:pt x="513" y="144"/>
                    <a:pt x="514" y="144"/>
                    <a:pt x="517" y="144"/>
                  </a:cubicBezTo>
                  <a:cubicBezTo>
                    <a:pt x="537" y="144"/>
                    <a:pt x="537" y="144"/>
                    <a:pt x="537" y="144"/>
                  </a:cubicBezTo>
                  <a:cubicBezTo>
                    <a:pt x="542" y="144"/>
                    <a:pt x="546" y="145"/>
                    <a:pt x="548" y="146"/>
                  </a:cubicBezTo>
                  <a:cubicBezTo>
                    <a:pt x="550" y="148"/>
                    <a:pt x="552" y="150"/>
                    <a:pt x="552" y="154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3" y="158"/>
                    <a:pt x="554" y="159"/>
                    <a:pt x="555" y="159"/>
                  </a:cubicBezTo>
                  <a:cubicBezTo>
                    <a:pt x="556" y="159"/>
                    <a:pt x="557" y="158"/>
                    <a:pt x="557" y="157"/>
                  </a:cubicBezTo>
                  <a:cubicBezTo>
                    <a:pt x="557" y="156"/>
                    <a:pt x="557" y="155"/>
                    <a:pt x="557" y="154"/>
                  </a:cubicBezTo>
                  <a:cubicBezTo>
                    <a:pt x="556" y="150"/>
                    <a:pt x="556" y="147"/>
                    <a:pt x="556" y="143"/>
                  </a:cubicBezTo>
                  <a:cubicBezTo>
                    <a:pt x="556" y="138"/>
                    <a:pt x="556" y="133"/>
                    <a:pt x="557" y="127"/>
                  </a:cubicBezTo>
                  <a:cubicBezTo>
                    <a:pt x="557" y="127"/>
                    <a:pt x="557" y="126"/>
                    <a:pt x="557" y="125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4" y="123"/>
                    <a:pt x="553" y="124"/>
                    <a:pt x="553" y="125"/>
                  </a:cubicBezTo>
                  <a:cubicBezTo>
                    <a:pt x="552" y="129"/>
                    <a:pt x="551" y="132"/>
                    <a:pt x="550" y="133"/>
                  </a:cubicBezTo>
                  <a:cubicBezTo>
                    <a:pt x="549" y="134"/>
                    <a:pt x="547" y="135"/>
                    <a:pt x="544" y="135"/>
                  </a:cubicBezTo>
                  <a:cubicBezTo>
                    <a:pt x="540" y="136"/>
                    <a:pt x="536" y="136"/>
                    <a:pt x="529" y="136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3" y="136"/>
                    <a:pt x="511" y="136"/>
                    <a:pt x="511" y="136"/>
                  </a:cubicBezTo>
                  <a:cubicBezTo>
                    <a:pt x="510" y="135"/>
                    <a:pt x="510" y="133"/>
                    <a:pt x="510" y="131"/>
                  </a:cubicBezTo>
                  <a:cubicBezTo>
                    <a:pt x="510" y="95"/>
                    <a:pt x="510" y="95"/>
                    <a:pt x="510" y="95"/>
                  </a:cubicBezTo>
                  <a:cubicBezTo>
                    <a:pt x="510" y="91"/>
                    <a:pt x="511" y="89"/>
                    <a:pt x="512" y="88"/>
                  </a:cubicBezTo>
                  <a:close/>
                  <a:moveTo>
                    <a:pt x="603" y="87"/>
                  </a:moveTo>
                  <a:cubicBezTo>
                    <a:pt x="596" y="93"/>
                    <a:pt x="593" y="101"/>
                    <a:pt x="593" y="111"/>
                  </a:cubicBezTo>
                  <a:cubicBezTo>
                    <a:pt x="593" y="119"/>
                    <a:pt x="595" y="126"/>
                    <a:pt x="601" y="132"/>
                  </a:cubicBezTo>
                  <a:cubicBezTo>
                    <a:pt x="606" y="137"/>
                    <a:pt x="616" y="142"/>
                    <a:pt x="629" y="147"/>
                  </a:cubicBezTo>
                  <a:cubicBezTo>
                    <a:pt x="642" y="151"/>
                    <a:pt x="649" y="154"/>
                    <a:pt x="652" y="157"/>
                  </a:cubicBezTo>
                  <a:cubicBezTo>
                    <a:pt x="657" y="161"/>
                    <a:pt x="660" y="167"/>
                    <a:pt x="660" y="173"/>
                  </a:cubicBezTo>
                  <a:cubicBezTo>
                    <a:pt x="660" y="180"/>
                    <a:pt x="657" y="186"/>
                    <a:pt x="651" y="191"/>
                  </a:cubicBezTo>
                  <a:cubicBezTo>
                    <a:pt x="646" y="196"/>
                    <a:pt x="639" y="198"/>
                    <a:pt x="631" y="198"/>
                  </a:cubicBezTo>
                  <a:cubicBezTo>
                    <a:pt x="623" y="198"/>
                    <a:pt x="615" y="196"/>
                    <a:pt x="608" y="191"/>
                  </a:cubicBezTo>
                  <a:cubicBezTo>
                    <a:pt x="601" y="186"/>
                    <a:pt x="597" y="179"/>
                    <a:pt x="595" y="172"/>
                  </a:cubicBezTo>
                  <a:cubicBezTo>
                    <a:pt x="594" y="169"/>
                    <a:pt x="593" y="168"/>
                    <a:pt x="592" y="168"/>
                  </a:cubicBezTo>
                  <a:cubicBezTo>
                    <a:pt x="591" y="168"/>
                    <a:pt x="590" y="168"/>
                    <a:pt x="590" y="170"/>
                  </a:cubicBezTo>
                  <a:cubicBezTo>
                    <a:pt x="590" y="172"/>
                    <a:pt x="591" y="176"/>
                    <a:pt x="592" y="182"/>
                  </a:cubicBezTo>
                  <a:cubicBezTo>
                    <a:pt x="594" y="187"/>
                    <a:pt x="594" y="189"/>
                    <a:pt x="595" y="190"/>
                  </a:cubicBezTo>
                  <a:cubicBezTo>
                    <a:pt x="595" y="193"/>
                    <a:pt x="596" y="195"/>
                    <a:pt x="596" y="196"/>
                  </a:cubicBezTo>
                  <a:cubicBezTo>
                    <a:pt x="596" y="197"/>
                    <a:pt x="597" y="198"/>
                    <a:pt x="598" y="198"/>
                  </a:cubicBezTo>
                  <a:cubicBezTo>
                    <a:pt x="601" y="200"/>
                    <a:pt x="605" y="202"/>
                    <a:pt x="610" y="203"/>
                  </a:cubicBezTo>
                  <a:cubicBezTo>
                    <a:pt x="616" y="204"/>
                    <a:pt x="621" y="205"/>
                    <a:pt x="626" y="205"/>
                  </a:cubicBezTo>
                  <a:cubicBezTo>
                    <a:pt x="638" y="205"/>
                    <a:pt x="649" y="201"/>
                    <a:pt x="657" y="194"/>
                  </a:cubicBezTo>
                  <a:cubicBezTo>
                    <a:pt x="665" y="187"/>
                    <a:pt x="669" y="178"/>
                    <a:pt x="669" y="167"/>
                  </a:cubicBezTo>
                  <a:cubicBezTo>
                    <a:pt x="669" y="150"/>
                    <a:pt x="658" y="139"/>
                    <a:pt x="636" y="131"/>
                  </a:cubicBezTo>
                  <a:cubicBezTo>
                    <a:pt x="625" y="128"/>
                    <a:pt x="617" y="125"/>
                    <a:pt x="615" y="124"/>
                  </a:cubicBezTo>
                  <a:cubicBezTo>
                    <a:pt x="612" y="122"/>
                    <a:pt x="609" y="120"/>
                    <a:pt x="607" y="117"/>
                  </a:cubicBezTo>
                  <a:cubicBezTo>
                    <a:pt x="604" y="113"/>
                    <a:pt x="602" y="109"/>
                    <a:pt x="602" y="104"/>
                  </a:cubicBezTo>
                  <a:cubicBezTo>
                    <a:pt x="602" y="98"/>
                    <a:pt x="605" y="94"/>
                    <a:pt x="609" y="90"/>
                  </a:cubicBezTo>
                  <a:cubicBezTo>
                    <a:pt x="613" y="86"/>
                    <a:pt x="618" y="84"/>
                    <a:pt x="625" y="84"/>
                  </a:cubicBezTo>
                  <a:cubicBezTo>
                    <a:pt x="633" y="84"/>
                    <a:pt x="640" y="86"/>
                    <a:pt x="647" y="90"/>
                  </a:cubicBezTo>
                  <a:cubicBezTo>
                    <a:pt x="653" y="95"/>
                    <a:pt x="658" y="100"/>
                    <a:pt x="660" y="106"/>
                  </a:cubicBezTo>
                  <a:cubicBezTo>
                    <a:pt x="661" y="109"/>
                    <a:pt x="662" y="111"/>
                    <a:pt x="663" y="111"/>
                  </a:cubicBezTo>
                  <a:cubicBezTo>
                    <a:pt x="664" y="111"/>
                    <a:pt x="665" y="110"/>
                    <a:pt x="665" y="108"/>
                  </a:cubicBezTo>
                  <a:cubicBezTo>
                    <a:pt x="665" y="107"/>
                    <a:pt x="665" y="106"/>
                    <a:pt x="664" y="104"/>
                  </a:cubicBezTo>
                  <a:cubicBezTo>
                    <a:pt x="663" y="95"/>
                    <a:pt x="663" y="95"/>
                    <a:pt x="663" y="95"/>
                  </a:cubicBezTo>
                  <a:cubicBezTo>
                    <a:pt x="662" y="90"/>
                    <a:pt x="662" y="87"/>
                    <a:pt x="662" y="86"/>
                  </a:cubicBezTo>
                  <a:cubicBezTo>
                    <a:pt x="662" y="83"/>
                    <a:pt x="661" y="81"/>
                    <a:pt x="659" y="82"/>
                  </a:cubicBezTo>
                  <a:cubicBezTo>
                    <a:pt x="659" y="82"/>
                    <a:pt x="659" y="82"/>
                    <a:pt x="658" y="82"/>
                  </a:cubicBezTo>
                  <a:cubicBezTo>
                    <a:pt x="657" y="83"/>
                    <a:pt x="657" y="83"/>
                    <a:pt x="657" y="83"/>
                  </a:cubicBezTo>
                  <a:cubicBezTo>
                    <a:pt x="656" y="84"/>
                    <a:pt x="656" y="84"/>
                    <a:pt x="655" y="84"/>
                  </a:cubicBezTo>
                  <a:cubicBezTo>
                    <a:pt x="655" y="84"/>
                    <a:pt x="654" y="84"/>
                    <a:pt x="653" y="84"/>
                  </a:cubicBezTo>
                  <a:cubicBezTo>
                    <a:pt x="647" y="81"/>
                    <a:pt x="647" y="81"/>
                    <a:pt x="647" y="81"/>
                  </a:cubicBezTo>
                  <a:cubicBezTo>
                    <a:pt x="643" y="79"/>
                    <a:pt x="638" y="78"/>
                    <a:pt x="631" y="78"/>
                  </a:cubicBezTo>
                  <a:cubicBezTo>
                    <a:pt x="620" y="78"/>
                    <a:pt x="611" y="81"/>
                    <a:pt x="603" y="87"/>
                  </a:cubicBezTo>
                  <a:close/>
                  <a:moveTo>
                    <a:pt x="700" y="87"/>
                  </a:moveTo>
                  <a:cubicBezTo>
                    <a:pt x="692" y="93"/>
                    <a:pt x="689" y="101"/>
                    <a:pt x="689" y="111"/>
                  </a:cubicBezTo>
                  <a:cubicBezTo>
                    <a:pt x="689" y="119"/>
                    <a:pt x="692" y="126"/>
                    <a:pt x="697" y="132"/>
                  </a:cubicBezTo>
                  <a:cubicBezTo>
                    <a:pt x="703" y="137"/>
                    <a:pt x="712" y="142"/>
                    <a:pt x="725" y="147"/>
                  </a:cubicBezTo>
                  <a:cubicBezTo>
                    <a:pt x="738" y="151"/>
                    <a:pt x="746" y="154"/>
                    <a:pt x="748" y="157"/>
                  </a:cubicBezTo>
                  <a:cubicBezTo>
                    <a:pt x="754" y="161"/>
                    <a:pt x="756" y="167"/>
                    <a:pt x="756" y="173"/>
                  </a:cubicBezTo>
                  <a:cubicBezTo>
                    <a:pt x="756" y="180"/>
                    <a:pt x="753" y="186"/>
                    <a:pt x="748" y="191"/>
                  </a:cubicBezTo>
                  <a:cubicBezTo>
                    <a:pt x="742" y="196"/>
                    <a:pt x="735" y="198"/>
                    <a:pt x="727" y="198"/>
                  </a:cubicBezTo>
                  <a:cubicBezTo>
                    <a:pt x="719" y="198"/>
                    <a:pt x="711" y="196"/>
                    <a:pt x="704" y="191"/>
                  </a:cubicBezTo>
                  <a:cubicBezTo>
                    <a:pt x="698" y="186"/>
                    <a:pt x="693" y="179"/>
                    <a:pt x="691" y="172"/>
                  </a:cubicBezTo>
                  <a:cubicBezTo>
                    <a:pt x="690" y="169"/>
                    <a:pt x="689" y="168"/>
                    <a:pt x="688" y="168"/>
                  </a:cubicBezTo>
                  <a:cubicBezTo>
                    <a:pt x="687" y="168"/>
                    <a:pt x="686" y="168"/>
                    <a:pt x="686" y="170"/>
                  </a:cubicBezTo>
                  <a:cubicBezTo>
                    <a:pt x="686" y="172"/>
                    <a:pt x="687" y="176"/>
                    <a:pt x="688" y="182"/>
                  </a:cubicBezTo>
                  <a:cubicBezTo>
                    <a:pt x="690" y="187"/>
                    <a:pt x="691" y="189"/>
                    <a:pt x="691" y="190"/>
                  </a:cubicBezTo>
                  <a:cubicBezTo>
                    <a:pt x="691" y="193"/>
                    <a:pt x="692" y="195"/>
                    <a:pt x="692" y="196"/>
                  </a:cubicBezTo>
                  <a:cubicBezTo>
                    <a:pt x="693" y="197"/>
                    <a:pt x="693" y="198"/>
                    <a:pt x="694" y="198"/>
                  </a:cubicBezTo>
                  <a:cubicBezTo>
                    <a:pt x="697" y="200"/>
                    <a:pt x="701" y="202"/>
                    <a:pt x="707" y="203"/>
                  </a:cubicBezTo>
                  <a:cubicBezTo>
                    <a:pt x="712" y="204"/>
                    <a:pt x="717" y="205"/>
                    <a:pt x="722" y="205"/>
                  </a:cubicBezTo>
                  <a:cubicBezTo>
                    <a:pt x="734" y="205"/>
                    <a:pt x="745" y="201"/>
                    <a:pt x="753" y="194"/>
                  </a:cubicBezTo>
                  <a:cubicBezTo>
                    <a:pt x="761" y="187"/>
                    <a:pt x="765" y="178"/>
                    <a:pt x="765" y="167"/>
                  </a:cubicBezTo>
                  <a:cubicBezTo>
                    <a:pt x="765" y="150"/>
                    <a:pt x="754" y="139"/>
                    <a:pt x="732" y="131"/>
                  </a:cubicBezTo>
                  <a:cubicBezTo>
                    <a:pt x="721" y="128"/>
                    <a:pt x="714" y="125"/>
                    <a:pt x="711" y="124"/>
                  </a:cubicBezTo>
                  <a:cubicBezTo>
                    <a:pt x="708" y="122"/>
                    <a:pt x="705" y="120"/>
                    <a:pt x="703" y="117"/>
                  </a:cubicBezTo>
                  <a:cubicBezTo>
                    <a:pt x="700" y="113"/>
                    <a:pt x="699" y="109"/>
                    <a:pt x="699" y="104"/>
                  </a:cubicBezTo>
                  <a:cubicBezTo>
                    <a:pt x="699" y="98"/>
                    <a:pt x="701" y="94"/>
                    <a:pt x="705" y="90"/>
                  </a:cubicBezTo>
                  <a:cubicBezTo>
                    <a:pt x="709" y="86"/>
                    <a:pt x="715" y="84"/>
                    <a:pt x="721" y="84"/>
                  </a:cubicBezTo>
                  <a:cubicBezTo>
                    <a:pt x="729" y="84"/>
                    <a:pt x="736" y="86"/>
                    <a:pt x="743" y="90"/>
                  </a:cubicBezTo>
                  <a:cubicBezTo>
                    <a:pt x="750" y="95"/>
                    <a:pt x="754" y="100"/>
                    <a:pt x="756" y="106"/>
                  </a:cubicBezTo>
                  <a:cubicBezTo>
                    <a:pt x="757" y="109"/>
                    <a:pt x="758" y="111"/>
                    <a:pt x="759" y="111"/>
                  </a:cubicBezTo>
                  <a:cubicBezTo>
                    <a:pt x="760" y="111"/>
                    <a:pt x="761" y="110"/>
                    <a:pt x="761" y="108"/>
                  </a:cubicBezTo>
                  <a:cubicBezTo>
                    <a:pt x="761" y="107"/>
                    <a:pt x="761" y="106"/>
                    <a:pt x="760" y="104"/>
                  </a:cubicBezTo>
                  <a:cubicBezTo>
                    <a:pt x="759" y="95"/>
                    <a:pt x="759" y="95"/>
                    <a:pt x="759" y="95"/>
                  </a:cubicBezTo>
                  <a:cubicBezTo>
                    <a:pt x="758" y="90"/>
                    <a:pt x="758" y="87"/>
                    <a:pt x="758" y="86"/>
                  </a:cubicBezTo>
                  <a:cubicBezTo>
                    <a:pt x="758" y="83"/>
                    <a:pt x="757" y="81"/>
                    <a:pt x="756" y="82"/>
                  </a:cubicBezTo>
                  <a:cubicBezTo>
                    <a:pt x="755" y="82"/>
                    <a:pt x="755" y="82"/>
                    <a:pt x="755" y="82"/>
                  </a:cubicBezTo>
                  <a:cubicBezTo>
                    <a:pt x="753" y="83"/>
                    <a:pt x="753" y="83"/>
                    <a:pt x="753" y="83"/>
                  </a:cubicBezTo>
                  <a:cubicBezTo>
                    <a:pt x="753" y="84"/>
                    <a:pt x="752" y="84"/>
                    <a:pt x="751" y="84"/>
                  </a:cubicBezTo>
                  <a:cubicBezTo>
                    <a:pt x="751" y="84"/>
                    <a:pt x="750" y="84"/>
                    <a:pt x="750" y="84"/>
                  </a:cubicBezTo>
                  <a:cubicBezTo>
                    <a:pt x="743" y="81"/>
                    <a:pt x="743" y="81"/>
                    <a:pt x="743" y="81"/>
                  </a:cubicBezTo>
                  <a:cubicBezTo>
                    <a:pt x="739" y="79"/>
                    <a:pt x="734" y="78"/>
                    <a:pt x="727" y="78"/>
                  </a:cubicBezTo>
                  <a:cubicBezTo>
                    <a:pt x="716" y="78"/>
                    <a:pt x="707" y="81"/>
                    <a:pt x="700" y="87"/>
                  </a:cubicBezTo>
                  <a:close/>
                  <a:moveTo>
                    <a:pt x="808" y="88"/>
                  </a:moveTo>
                  <a:cubicBezTo>
                    <a:pt x="809" y="87"/>
                    <a:pt x="812" y="87"/>
                    <a:pt x="815" y="87"/>
                  </a:cubicBezTo>
                  <a:cubicBezTo>
                    <a:pt x="829" y="87"/>
                    <a:pt x="829" y="87"/>
                    <a:pt x="829" y="87"/>
                  </a:cubicBezTo>
                  <a:cubicBezTo>
                    <a:pt x="838" y="87"/>
                    <a:pt x="845" y="87"/>
                    <a:pt x="848" y="88"/>
                  </a:cubicBezTo>
                  <a:cubicBezTo>
                    <a:pt x="852" y="89"/>
                    <a:pt x="854" y="91"/>
                    <a:pt x="855" y="94"/>
                  </a:cubicBezTo>
                  <a:cubicBezTo>
                    <a:pt x="856" y="95"/>
                    <a:pt x="856" y="97"/>
                    <a:pt x="856" y="99"/>
                  </a:cubicBezTo>
                  <a:cubicBezTo>
                    <a:pt x="856" y="101"/>
                    <a:pt x="856" y="101"/>
                    <a:pt x="856" y="101"/>
                  </a:cubicBezTo>
                  <a:cubicBezTo>
                    <a:pt x="856" y="103"/>
                    <a:pt x="857" y="104"/>
                    <a:pt x="858" y="104"/>
                  </a:cubicBezTo>
                  <a:cubicBezTo>
                    <a:pt x="859" y="104"/>
                    <a:pt x="860" y="104"/>
                    <a:pt x="860" y="103"/>
                  </a:cubicBezTo>
                  <a:cubicBezTo>
                    <a:pt x="860" y="102"/>
                    <a:pt x="860" y="100"/>
                    <a:pt x="861" y="96"/>
                  </a:cubicBezTo>
                  <a:cubicBezTo>
                    <a:pt x="861" y="91"/>
                    <a:pt x="861" y="91"/>
                    <a:pt x="861" y="91"/>
                  </a:cubicBezTo>
                  <a:cubicBezTo>
                    <a:pt x="861" y="87"/>
                    <a:pt x="862" y="85"/>
                    <a:pt x="862" y="84"/>
                  </a:cubicBezTo>
                  <a:cubicBezTo>
                    <a:pt x="862" y="83"/>
                    <a:pt x="862" y="82"/>
                    <a:pt x="862" y="82"/>
                  </a:cubicBezTo>
                  <a:cubicBezTo>
                    <a:pt x="862" y="80"/>
                    <a:pt x="861" y="79"/>
                    <a:pt x="859" y="79"/>
                  </a:cubicBezTo>
                  <a:cubicBezTo>
                    <a:pt x="858" y="79"/>
                    <a:pt x="857" y="79"/>
                    <a:pt x="856" y="80"/>
                  </a:cubicBezTo>
                  <a:cubicBezTo>
                    <a:pt x="855" y="80"/>
                    <a:pt x="853" y="80"/>
                    <a:pt x="849" y="80"/>
                  </a:cubicBezTo>
                  <a:cubicBezTo>
                    <a:pt x="837" y="81"/>
                    <a:pt x="837" y="81"/>
                    <a:pt x="837" y="81"/>
                  </a:cubicBezTo>
                  <a:cubicBezTo>
                    <a:pt x="831" y="81"/>
                    <a:pt x="824" y="81"/>
                    <a:pt x="817" y="81"/>
                  </a:cubicBezTo>
                  <a:cubicBezTo>
                    <a:pt x="805" y="81"/>
                    <a:pt x="795" y="81"/>
                    <a:pt x="787" y="80"/>
                  </a:cubicBezTo>
                  <a:cubicBezTo>
                    <a:pt x="784" y="79"/>
                    <a:pt x="782" y="79"/>
                    <a:pt x="781" y="79"/>
                  </a:cubicBezTo>
                  <a:cubicBezTo>
                    <a:pt x="778" y="79"/>
                    <a:pt x="777" y="80"/>
                    <a:pt x="777" y="82"/>
                  </a:cubicBezTo>
                  <a:cubicBezTo>
                    <a:pt x="777" y="83"/>
                    <a:pt x="777" y="83"/>
                    <a:pt x="779" y="83"/>
                  </a:cubicBezTo>
                  <a:cubicBezTo>
                    <a:pt x="785" y="83"/>
                    <a:pt x="788" y="85"/>
                    <a:pt x="790" y="88"/>
                  </a:cubicBezTo>
                  <a:cubicBezTo>
                    <a:pt x="792" y="91"/>
                    <a:pt x="793" y="96"/>
                    <a:pt x="793" y="105"/>
                  </a:cubicBezTo>
                  <a:cubicBezTo>
                    <a:pt x="793" y="180"/>
                    <a:pt x="793" y="180"/>
                    <a:pt x="793" y="180"/>
                  </a:cubicBezTo>
                  <a:cubicBezTo>
                    <a:pt x="793" y="186"/>
                    <a:pt x="793" y="186"/>
                    <a:pt x="793" y="186"/>
                  </a:cubicBezTo>
                  <a:cubicBezTo>
                    <a:pt x="793" y="193"/>
                    <a:pt x="791" y="198"/>
                    <a:pt x="786" y="199"/>
                  </a:cubicBezTo>
                  <a:cubicBezTo>
                    <a:pt x="783" y="200"/>
                    <a:pt x="783" y="200"/>
                    <a:pt x="783" y="200"/>
                  </a:cubicBezTo>
                  <a:cubicBezTo>
                    <a:pt x="781" y="200"/>
                    <a:pt x="781" y="201"/>
                    <a:pt x="781" y="202"/>
                  </a:cubicBezTo>
                  <a:cubicBezTo>
                    <a:pt x="781" y="203"/>
                    <a:pt x="782" y="204"/>
                    <a:pt x="783" y="204"/>
                  </a:cubicBezTo>
                  <a:cubicBezTo>
                    <a:pt x="784" y="204"/>
                    <a:pt x="786" y="204"/>
                    <a:pt x="788" y="203"/>
                  </a:cubicBezTo>
                  <a:cubicBezTo>
                    <a:pt x="792" y="202"/>
                    <a:pt x="800" y="202"/>
                    <a:pt x="810" y="202"/>
                  </a:cubicBezTo>
                  <a:cubicBezTo>
                    <a:pt x="818" y="202"/>
                    <a:pt x="827" y="203"/>
                    <a:pt x="838" y="204"/>
                  </a:cubicBezTo>
                  <a:cubicBezTo>
                    <a:pt x="841" y="204"/>
                    <a:pt x="844" y="204"/>
                    <a:pt x="845" y="204"/>
                  </a:cubicBezTo>
                  <a:cubicBezTo>
                    <a:pt x="853" y="204"/>
                    <a:pt x="860" y="201"/>
                    <a:pt x="865" y="194"/>
                  </a:cubicBezTo>
                  <a:cubicBezTo>
                    <a:pt x="870" y="189"/>
                    <a:pt x="872" y="185"/>
                    <a:pt x="872" y="181"/>
                  </a:cubicBezTo>
                  <a:cubicBezTo>
                    <a:pt x="872" y="179"/>
                    <a:pt x="871" y="178"/>
                    <a:pt x="870" y="178"/>
                  </a:cubicBezTo>
                  <a:cubicBezTo>
                    <a:pt x="869" y="178"/>
                    <a:pt x="869" y="179"/>
                    <a:pt x="868" y="180"/>
                  </a:cubicBezTo>
                  <a:cubicBezTo>
                    <a:pt x="861" y="190"/>
                    <a:pt x="846" y="196"/>
                    <a:pt x="823" y="196"/>
                  </a:cubicBezTo>
                  <a:cubicBezTo>
                    <a:pt x="816" y="196"/>
                    <a:pt x="811" y="195"/>
                    <a:pt x="809" y="194"/>
                  </a:cubicBezTo>
                  <a:cubicBezTo>
                    <a:pt x="807" y="193"/>
                    <a:pt x="807" y="189"/>
                    <a:pt x="807" y="184"/>
                  </a:cubicBezTo>
                  <a:cubicBezTo>
                    <a:pt x="807" y="151"/>
                    <a:pt x="807" y="151"/>
                    <a:pt x="807" y="151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7"/>
                    <a:pt x="807" y="146"/>
                    <a:pt x="808" y="145"/>
                  </a:cubicBezTo>
                  <a:cubicBezTo>
                    <a:pt x="809" y="144"/>
                    <a:pt x="811" y="144"/>
                    <a:pt x="814" y="144"/>
                  </a:cubicBezTo>
                  <a:cubicBezTo>
                    <a:pt x="833" y="144"/>
                    <a:pt x="833" y="144"/>
                    <a:pt x="833" y="144"/>
                  </a:cubicBezTo>
                  <a:cubicBezTo>
                    <a:pt x="839" y="144"/>
                    <a:pt x="842" y="145"/>
                    <a:pt x="844" y="146"/>
                  </a:cubicBezTo>
                  <a:cubicBezTo>
                    <a:pt x="846" y="148"/>
                    <a:pt x="848" y="150"/>
                    <a:pt x="849" y="154"/>
                  </a:cubicBezTo>
                  <a:cubicBezTo>
                    <a:pt x="849" y="157"/>
                    <a:pt x="849" y="157"/>
                    <a:pt x="849" y="157"/>
                  </a:cubicBezTo>
                  <a:cubicBezTo>
                    <a:pt x="849" y="158"/>
                    <a:pt x="850" y="159"/>
                    <a:pt x="851" y="159"/>
                  </a:cubicBezTo>
                  <a:cubicBezTo>
                    <a:pt x="853" y="159"/>
                    <a:pt x="853" y="158"/>
                    <a:pt x="853" y="157"/>
                  </a:cubicBezTo>
                  <a:cubicBezTo>
                    <a:pt x="853" y="156"/>
                    <a:pt x="853" y="155"/>
                    <a:pt x="853" y="154"/>
                  </a:cubicBezTo>
                  <a:cubicBezTo>
                    <a:pt x="853" y="150"/>
                    <a:pt x="852" y="147"/>
                    <a:pt x="852" y="143"/>
                  </a:cubicBezTo>
                  <a:cubicBezTo>
                    <a:pt x="852" y="138"/>
                    <a:pt x="853" y="133"/>
                    <a:pt x="853" y="127"/>
                  </a:cubicBezTo>
                  <a:cubicBezTo>
                    <a:pt x="853" y="127"/>
                    <a:pt x="853" y="126"/>
                    <a:pt x="853" y="125"/>
                  </a:cubicBezTo>
                  <a:cubicBezTo>
                    <a:pt x="853" y="124"/>
                    <a:pt x="853" y="123"/>
                    <a:pt x="852" y="123"/>
                  </a:cubicBezTo>
                  <a:cubicBezTo>
                    <a:pt x="850" y="123"/>
                    <a:pt x="850" y="124"/>
                    <a:pt x="849" y="125"/>
                  </a:cubicBezTo>
                  <a:cubicBezTo>
                    <a:pt x="849" y="129"/>
                    <a:pt x="848" y="132"/>
                    <a:pt x="847" y="133"/>
                  </a:cubicBezTo>
                  <a:cubicBezTo>
                    <a:pt x="846" y="134"/>
                    <a:pt x="844" y="135"/>
                    <a:pt x="840" y="135"/>
                  </a:cubicBezTo>
                  <a:cubicBezTo>
                    <a:pt x="837" y="136"/>
                    <a:pt x="832" y="136"/>
                    <a:pt x="826" y="136"/>
                  </a:cubicBezTo>
                  <a:cubicBezTo>
                    <a:pt x="812" y="136"/>
                    <a:pt x="812" y="136"/>
                    <a:pt x="812" y="136"/>
                  </a:cubicBezTo>
                  <a:cubicBezTo>
                    <a:pt x="809" y="136"/>
                    <a:pt x="808" y="136"/>
                    <a:pt x="807" y="136"/>
                  </a:cubicBezTo>
                  <a:cubicBezTo>
                    <a:pt x="807" y="135"/>
                    <a:pt x="807" y="133"/>
                    <a:pt x="807" y="131"/>
                  </a:cubicBezTo>
                  <a:cubicBezTo>
                    <a:pt x="807" y="95"/>
                    <a:pt x="807" y="95"/>
                    <a:pt x="807" y="95"/>
                  </a:cubicBezTo>
                  <a:cubicBezTo>
                    <a:pt x="807" y="91"/>
                    <a:pt x="807" y="89"/>
                    <a:pt x="808" y="88"/>
                  </a:cubicBezTo>
                  <a:close/>
                  <a:moveTo>
                    <a:pt x="910" y="88"/>
                  </a:moveTo>
                  <a:cubicBezTo>
                    <a:pt x="912" y="87"/>
                    <a:pt x="914" y="87"/>
                    <a:pt x="918" y="87"/>
                  </a:cubicBezTo>
                  <a:cubicBezTo>
                    <a:pt x="932" y="87"/>
                    <a:pt x="932" y="87"/>
                    <a:pt x="932" y="87"/>
                  </a:cubicBezTo>
                  <a:cubicBezTo>
                    <a:pt x="941" y="87"/>
                    <a:pt x="947" y="87"/>
                    <a:pt x="951" y="88"/>
                  </a:cubicBezTo>
                  <a:cubicBezTo>
                    <a:pt x="954" y="89"/>
                    <a:pt x="956" y="91"/>
                    <a:pt x="957" y="94"/>
                  </a:cubicBezTo>
                  <a:cubicBezTo>
                    <a:pt x="958" y="95"/>
                    <a:pt x="959" y="97"/>
                    <a:pt x="959" y="99"/>
                  </a:cubicBezTo>
                  <a:cubicBezTo>
                    <a:pt x="959" y="101"/>
                    <a:pt x="959" y="101"/>
                    <a:pt x="959" y="101"/>
                  </a:cubicBezTo>
                  <a:cubicBezTo>
                    <a:pt x="959" y="103"/>
                    <a:pt x="959" y="104"/>
                    <a:pt x="960" y="104"/>
                  </a:cubicBezTo>
                  <a:cubicBezTo>
                    <a:pt x="961" y="104"/>
                    <a:pt x="962" y="104"/>
                    <a:pt x="962" y="103"/>
                  </a:cubicBezTo>
                  <a:cubicBezTo>
                    <a:pt x="963" y="102"/>
                    <a:pt x="963" y="100"/>
                    <a:pt x="963" y="96"/>
                  </a:cubicBezTo>
                  <a:cubicBezTo>
                    <a:pt x="964" y="91"/>
                    <a:pt x="964" y="91"/>
                    <a:pt x="964" y="91"/>
                  </a:cubicBezTo>
                  <a:cubicBezTo>
                    <a:pt x="964" y="87"/>
                    <a:pt x="964" y="85"/>
                    <a:pt x="964" y="84"/>
                  </a:cubicBezTo>
                  <a:cubicBezTo>
                    <a:pt x="964" y="83"/>
                    <a:pt x="965" y="82"/>
                    <a:pt x="965" y="82"/>
                  </a:cubicBezTo>
                  <a:cubicBezTo>
                    <a:pt x="965" y="80"/>
                    <a:pt x="964" y="79"/>
                    <a:pt x="962" y="79"/>
                  </a:cubicBezTo>
                  <a:cubicBezTo>
                    <a:pt x="961" y="79"/>
                    <a:pt x="960" y="79"/>
                    <a:pt x="958" y="80"/>
                  </a:cubicBezTo>
                  <a:cubicBezTo>
                    <a:pt x="957" y="80"/>
                    <a:pt x="955" y="80"/>
                    <a:pt x="952" y="80"/>
                  </a:cubicBezTo>
                  <a:cubicBezTo>
                    <a:pt x="939" y="81"/>
                    <a:pt x="939" y="81"/>
                    <a:pt x="939" y="81"/>
                  </a:cubicBezTo>
                  <a:cubicBezTo>
                    <a:pt x="933" y="81"/>
                    <a:pt x="927" y="81"/>
                    <a:pt x="920" y="81"/>
                  </a:cubicBezTo>
                  <a:cubicBezTo>
                    <a:pt x="908" y="81"/>
                    <a:pt x="897" y="81"/>
                    <a:pt x="889" y="80"/>
                  </a:cubicBezTo>
                  <a:cubicBezTo>
                    <a:pt x="886" y="79"/>
                    <a:pt x="884" y="79"/>
                    <a:pt x="883" y="79"/>
                  </a:cubicBezTo>
                  <a:cubicBezTo>
                    <a:pt x="880" y="79"/>
                    <a:pt x="879" y="80"/>
                    <a:pt x="879" y="82"/>
                  </a:cubicBezTo>
                  <a:cubicBezTo>
                    <a:pt x="879" y="83"/>
                    <a:pt x="880" y="83"/>
                    <a:pt x="881" y="83"/>
                  </a:cubicBezTo>
                  <a:cubicBezTo>
                    <a:pt x="887" y="83"/>
                    <a:pt x="891" y="85"/>
                    <a:pt x="892" y="88"/>
                  </a:cubicBezTo>
                  <a:cubicBezTo>
                    <a:pt x="894" y="91"/>
                    <a:pt x="895" y="96"/>
                    <a:pt x="895" y="105"/>
                  </a:cubicBezTo>
                  <a:cubicBezTo>
                    <a:pt x="895" y="180"/>
                    <a:pt x="895" y="180"/>
                    <a:pt x="895" y="180"/>
                  </a:cubicBezTo>
                  <a:cubicBezTo>
                    <a:pt x="895" y="186"/>
                    <a:pt x="895" y="186"/>
                    <a:pt x="895" y="186"/>
                  </a:cubicBezTo>
                  <a:cubicBezTo>
                    <a:pt x="895" y="193"/>
                    <a:pt x="893" y="198"/>
                    <a:pt x="889" y="199"/>
                  </a:cubicBezTo>
                  <a:cubicBezTo>
                    <a:pt x="885" y="200"/>
                    <a:pt x="885" y="200"/>
                    <a:pt x="885" y="200"/>
                  </a:cubicBezTo>
                  <a:cubicBezTo>
                    <a:pt x="884" y="200"/>
                    <a:pt x="883" y="201"/>
                    <a:pt x="883" y="202"/>
                  </a:cubicBezTo>
                  <a:cubicBezTo>
                    <a:pt x="883" y="203"/>
                    <a:pt x="884" y="204"/>
                    <a:pt x="886" y="204"/>
                  </a:cubicBezTo>
                  <a:cubicBezTo>
                    <a:pt x="887" y="204"/>
                    <a:pt x="888" y="204"/>
                    <a:pt x="890" y="203"/>
                  </a:cubicBezTo>
                  <a:cubicBezTo>
                    <a:pt x="895" y="202"/>
                    <a:pt x="902" y="202"/>
                    <a:pt x="913" y="202"/>
                  </a:cubicBezTo>
                  <a:cubicBezTo>
                    <a:pt x="920" y="202"/>
                    <a:pt x="929" y="203"/>
                    <a:pt x="941" y="204"/>
                  </a:cubicBezTo>
                  <a:cubicBezTo>
                    <a:pt x="944" y="204"/>
                    <a:pt x="946" y="204"/>
                    <a:pt x="948" y="204"/>
                  </a:cubicBezTo>
                  <a:cubicBezTo>
                    <a:pt x="956" y="204"/>
                    <a:pt x="962" y="201"/>
                    <a:pt x="968" y="194"/>
                  </a:cubicBezTo>
                  <a:cubicBezTo>
                    <a:pt x="972" y="189"/>
                    <a:pt x="974" y="185"/>
                    <a:pt x="974" y="181"/>
                  </a:cubicBezTo>
                  <a:cubicBezTo>
                    <a:pt x="974" y="179"/>
                    <a:pt x="974" y="178"/>
                    <a:pt x="972" y="178"/>
                  </a:cubicBezTo>
                  <a:cubicBezTo>
                    <a:pt x="972" y="178"/>
                    <a:pt x="971" y="179"/>
                    <a:pt x="970" y="180"/>
                  </a:cubicBezTo>
                  <a:cubicBezTo>
                    <a:pt x="964" y="190"/>
                    <a:pt x="949" y="196"/>
                    <a:pt x="925" y="196"/>
                  </a:cubicBezTo>
                  <a:cubicBezTo>
                    <a:pt x="918" y="196"/>
                    <a:pt x="913" y="195"/>
                    <a:pt x="912" y="194"/>
                  </a:cubicBezTo>
                  <a:cubicBezTo>
                    <a:pt x="910" y="193"/>
                    <a:pt x="909" y="189"/>
                    <a:pt x="909" y="184"/>
                  </a:cubicBezTo>
                  <a:cubicBezTo>
                    <a:pt x="909" y="151"/>
                    <a:pt x="909" y="151"/>
                    <a:pt x="909" y="151"/>
                  </a:cubicBezTo>
                  <a:cubicBezTo>
                    <a:pt x="909" y="149"/>
                    <a:pt x="909" y="149"/>
                    <a:pt x="909" y="149"/>
                  </a:cubicBezTo>
                  <a:cubicBezTo>
                    <a:pt x="909" y="147"/>
                    <a:pt x="909" y="146"/>
                    <a:pt x="910" y="145"/>
                  </a:cubicBezTo>
                  <a:cubicBezTo>
                    <a:pt x="911" y="144"/>
                    <a:pt x="913" y="144"/>
                    <a:pt x="916" y="144"/>
                  </a:cubicBezTo>
                  <a:cubicBezTo>
                    <a:pt x="936" y="144"/>
                    <a:pt x="936" y="144"/>
                    <a:pt x="936" y="144"/>
                  </a:cubicBezTo>
                  <a:cubicBezTo>
                    <a:pt x="941" y="144"/>
                    <a:pt x="945" y="145"/>
                    <a:pt x="947" y="146"/>
                  </a:cubicBezTo>
                  <a:cubicBezTo>
                    <a:pt x="949" y="148"/>
                    <a:pt x="950" y="150"/>
                    <a:pt x="951" y="154"/>
                  </a:cubicBezTo>
                  <a:cubicBezTo>
                    <a:pt x="951" y="157"/>
                    <a:pt x="951" y="157"/>
                    <a:pt x="951" y="157"/>
                  </a:cubicBezTo>
                  <a:cubicBezTo>
                    <a:pt x="952" y="158"/>
                    <a:pt x="952" y="159"/>
                    <a:pt x="954" y="159"/>
                  </a:cubicBezTo>
                  <a:cubicBezTo>
                    <a:pt x="955" y="159"/>
                    <a:pt x="955" y="158"/>
                    <a:pt x="955" y="157"/>
                  </a:cubicBezTo>
                  <a:cubicBezTo>
                    <a:pt x="955" y="156"/>
                    <a:pt x="955" y="155"/>
                    <a:pt x="955" y="154"/>
                  </a:cubicBezTo>
                  <a:cubicBezTo>
                    <a:pt x="955" y="150"/>
                    <a:pt x="955" y="147"/>
                    <a:pt x="955" y="143"/>
                  </a:cubicBezTo>
                  <a:cubicBezTo>
                    <a:pt x="955" y="138"/>
                    <a:pt x="955" y="133"/>
                    <a:pt x="956" y="127"/>
                  </a:cubicBezTo>
                  <a:cubicBezTo>
                    <a:pt x="956" y="127"/>
                    <a:pt x="956" y="126"/>
                    <a:pt x="956" y="125"/>
                  </a:cubicBezTo>
                  <a:cubicBezTo>
                    <a:pt x="956" y="124"/>
                    <a:pt x="955" y="123"/>
                    <a:pt x="954" y="123"/>
                  </a:cubicBezTo>
                  <a:cubicBezTo>
                    <a:pt x="953" y="123"/>
                    <a:pt x="952" y="124"/>
                    <a:pt x="952" y="125"/>
                  </a:cubicBezTo>
                  <a:cubicBezTo>
                    <a:pt x="951" y="129"/>
                    <a:pt x="950" y="132"/>
                    <a:pt x="949" y="133"/>
                  </a:cubicBezTo>
                  <a:cubicBezTo>
                    <a:pt x="948" y="134"/>
                    <a:pt x="946" y="135"/>
                    <a:pt x="943" y="135"/>
                  </a:cubicBezTo>
                  <a:cubicBezTo>
                    <a:pt x="939" y="136"/>
                    <a:pt x="934" y="136"/>
                    <a:pt x="928" y="136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2" y="136"/>
                    <a:pt x="910" y="136"/>
                    <a:pt x="910" y="136"/>
                  </a:cubicBezTo>
                  <a:cubicBezTo>
                    <a:pt x="909" y="135"/>
                    <a:pt x="909" y="133"/>
                    <a:pt x="909" y="131"/>
                  </a:cubicBezTo>
                  <a:cubicBezTo>
                    <a:pt x="909" y="95"/>
                    <a:pt x="909" y="95"/>
                    <a:pt x="909" y="95"/>
                  </a:cubicBezTo>
                  <a:cubicBezTo>
                    <a:pt x="909" y="91"/>
                    <a:pt x="909" y="89"/>
                    <a:pt x="910" y="88"/>
                  </a:cubicBezTo>
                  <a:close/>
                  <a:moveTo>
                    <a:pt x="32" y="6"/>
                  </a:moveTo>
                  <a:cubicBezTo>
                    <a:pt x="33" y="5"/>
                    <a:pt x="35" y="5"/>
                    <a:pt x="39" y="5"/>
                  </a:cubicBezTo>
                  <a:cubicBezTo>
                    <a:pt x="42" y="5"/>
                    <a:pt x="44" y="5"/>
                    <a:pt x="46" y="7"/>
                  </a:cubicBezTo>
                  <a:cubicBezTo>
                    <a:pt x="47" y="8"/>
                    <a:pt x="48" y="9"/>
                    <a:pt x="49" y="12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1"/>
                    <a:pt x="51" y="10"/>
                    <a:pt x="51" y="9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1"/>
                    <a:pt x="48" y="1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39" y="1"/>
                    <a:pt x="32" y="2"/>
                    <a:pt x="2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2" y="16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9" y="5"/>
                    <a:pt x="13" y="5"/>
                    <a:pt x="18" y="5"/>
                  </a:cubicBezTo>
                  <a:cubicBezTo>
                    <a:pt x="20" y="5"/>
                    <a:pt x="21" y="6"/>
                    <a:pt x="21" y="8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7"/>
                    <a:pt x="21" y="49"/>
                    <a:pt x="20" y="50"/>
                  </a:cubicBezTo>
                  <a:cubicBezTo>
                    <a:pt x="19" y="51"/>
                    <a:pt x="17" y="52"/>
                    <a:pt x="15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4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15" y="55"/>
                    <a:pt x="15" y="55"/>
                    <a:pt x="1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7" y="54"/>
                    <a:pt x="29" y="54"/>
                  </a:cubicBezTo>
                  <a:cubicBezTo>
                    <a:pt x="29" y="54"/>
                    <a:pt x="30" y="54"/>
                    <a:pt x="30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40" y="53"/>
                    <a:pt x="40" y="52"/>
                    <a:pt x="39" y="52"/>
                  </a:cubicBezTo>
                  <a:cubicBezTo>
                    <a:pt x="36" y="52"/>
                    <a:pt x="33" y="51"/>
                    <a:pt x="32" y="49"/>
                  </a:cubicBezTo>
                  <a:cubicBezTo>
                    <a:pt x="31" y="47"/>
                    <a:pt x="30" y="44"/>
                    <a:pt x="30" y="4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8"/>
                    <a:pt x="31" y="6"/>
                    <a:pt x="32" y="6"/>
                  </a:cubicBezTo>
                  <a:close/>
                  <a:moveTo>
                    <a:pt x="108" y="28"/>
                  </a:moveTo>
                  <a:cubicBezTo>
                    <a:pt x="108" y="29"/>
                    <a:pt x="108" y="31"/>
                    <a:pt x="108" y="33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3" y="52"/>
                  </a:cubicBezTo>
                  <a:cubicBezTo>
                    <a:pt x="103" y="52"/>
                    <a:pt x="102" y="53"/>
                    <a:pt x="102" y="53"/>
                  </a:cubicBezTo>
                  <a:cubicBezTo>
                    <a:pt x="102" y="54"/>
                    <a:pt x="103" y="54"/>
                    <a:pt x="104" y="54"/>
                  </a:cubicBezTo>
                  <a:cubicBezTo>
                    <a:pt x="104" y="54"/>
                    <a:pt x="105" y="54"/>
                    <a:pt x="107" y="54"/>
                  </a:cubicBezTo>
                  <a:cubicBezTo>
                    <a:pt x="109" y="54"/>
                    <a:pt x="111" y="54"/>
                    <a:pt x="113" y="54"/>
                  </a:cubicBezTo>
                  <a:cubicBezTo>
                    <a:pt x="116" y="54"/>
                    <a:pt x="118" y="54"/>
                    <a:pt x="121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6" y="53"/>
                    <a:pt x="126" y="52"/>
                    <a:pt x="125" y="52"/>
                  </a:cubicBezTo>
                  <a:cubicBezTo>
                    <a:pt x="122" y="52"/>
                    <a:pt x="120" y="51"/>
                    <a:pt x="119" y="50"/>
                  </a:cubicBezTo>
                  <a:cubicBezTo>
                    <a:pt x="118" y="48"/>
                    <a:pt x="117" y="46"/>
                    <a:pt x="117" y="42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5"/>
                    <a:pt x="119" y="3"/>
                    <a:pt x="122" y="3"/>
                  </a:cubicBezTo>
                  <a:cubicBezTo>
                    <a:pt x="123" y="3"/>
                    <a:pt x="123" y="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1" y="1"/>
                    <a:pt x="119" y="1"/>
                    <a:pt x="117" y="1"/>
                  </a:cubicBezTo>
                  <a:cubicBezTo>
                    <a:pt x="114" y="1"/>
                    <a:pt x="112" y="1"/>
                    <a:pt x="111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1"/>
                    <a:pt x="101" y="1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6" y="4"/>
                    <a:pt x="108" y="6"/>
                    <a:pt x="108" y="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20"/>
                    <a:pt x="108" y="22"/>
                    <a:pt x="108" y="23"/>
                  </a:cubicBezTo>
                  <a:cubicBezTo>
                    <a:pt x="107" y="23"/>
                    <a:pt x="106" y="24"/>
                    <a:pt x="105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4"/>
                    <a:pt x="83" y="24"/>
                    <a:pt x="83" y="23"/>
                  </a:cubicBezTo>
                  <a:cubicBezTo>
                    <a:pt x="83" y="23"/>
                    <a:pt x="82" y="21"/>
                    <a:pt x="82" y="18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5"/>
                    <a:pt x="84" y="3"/>
                    <a:pt x="87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1"/>
                    <a:pt x="88" y="1"/>
                    <a:pt x="87" y="1"/>
                  </a:cubicBezTo>
                  <a:cubicBezTo>
                    <a:pt x="86" y="1"/>
                    <a:pt x="84" y="1"/>
                    <a:pt x="82" y="1"/>
                  </a:cubicBezTo>
                  <a:cubicBezTo>
                    <a:pt x="79" y="1"/>
                    <a:pt x="77" y="1"/>
                    <a:pt x="76" y="1"/>
                  </a:cubicBezTo>
                  <a:cubicBezTo>
                    <a:pt x="74" y="1"/>
                    <a:pt x="71" y="1"/>
                    <a:pt x="69" y="1"/>
                  </a:cubicBezTo>
                  <a:cubicBezTo>
                    <a:pt x="68" y="1"/>
                    <a:pt x="67" y="1"/>
                    <a:pt x="66" y="1"/>
                  </a:cubicBezTo>
                  <a:cubicBezTo>
                    <a:pt x="66" y="1"/>
                    <a:pt x="65" y="1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9" y="3"/>
                    <a:pt x="71" y="4"/>
                    <a:pt x="72" y="5"/>
                  </a:cubicBezTo>
                  <a:cubicBezTo>
                    <a:pt x="73" y="6"/>
                    <a:pt x="73" y="7"/>
                    <a:pt x="73" y="9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6"/>
                    <a:pt x="73" y="48"/>
                    <a:pt x="72" y="50"/>
                  </a:cubicBezTo>
                  <a:cubicBezTo>
                    <a:pt x="72" y="51"/>
                    <a:pt x="70" y="52"/>
                    <a:pt x="69" y="52"/>
                  </a:cubicBezTo>
                  <a:cubicBezTo>
                    <a:pt x="68" y="52"/>
                    <a:pt x="68" y="53"/>
                    <a:pt x="68" y="53"/>
                  </a:cubicBezTo>
                  <a:cubicBezTo>
                    <a:pt x="68" y="54"/>
                    <a:pt x="68" y="54"/>
                    <a:pt x="69" y="54"/>
                  </a:cubicBezTo>
                  <a:cubicBezTo>
                    <a:pt x="69" y="54"/>
                    <a:pt x="70" y="54"/>
                    <a:pt x="72" y="54"/>
                  </a:cubicBezTo>
                  <a:cubicBezTo>
                    <a:pt x="74" y="54"/>
                    <a:pt x="77" y="54"/>
                    <a:pt x="78" y="54"/>
                  </a:cubicBezTo>
                  <a:cubicBezTo>
                    <a:pt x="81" y="54"/>
                    <a:pt x="84" y="54"/>
                    <a:pt x="87" y="54"/>
                  </a:cubicBezTo>
                  <a:cubicBezTo>
                    <a:pt x="88" y="54"/>
                    <a:pt x="89" y="54"/>
                    <a:pt x="89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1" y="53"/>
                    <a:pt x="91" y="52"/>
                    <a:pt x="90" y="52"/>
                  </a:cubicBezTo>
                  <a:cubicBezTo>
                    <a:pt x="87" y="52"/>
                    <a:pt x="85" y="51"/>
                    <a:pt x="84" y="50"/>
                  </a:cubicBezTo>
                  <a:cubicBezTo>
                    <a:pt x="83" y="48"/>
                    <a:pt x="82" y="46"/>
                    <a:pt x="82" y="4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0"/>
                    <a:pt x="83" y="29"/>
                    <a:pt x="83" y="28"/>
                  </a:cubicBezTo>
                  <a:cubicBezTo>
                    <a:pt x="83" y="28"/>
                    <a:pt x="85" y="28"/>
                    <a:pt x="86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7" y="28"/>
                    <a:pt x="108" y="28"/>
                  </a:cubicBezTo>
                  <a:close/>
                  <a:moveTo>
                    <a:pt x="157" y="8"/>
                  </a:moveTo>
                  <a:cubicBezTo>
                    <a:pt x="157" y="6"/>
                    <a:pt x="157" y="5"/>
                    <a:pt x="159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70" y="4"/>
                    <a:pt x="173" y="5"/>
                    <a:pt x="175" y="6"/>
                  </a:cubicBezTo>
                  <a:cubicBezTo>
                    <a:pt x="177" y="7"/>
                    <a:pt x="178" y="9"/>
                    <a:pt x="178" y="11"/>
                  </a:cubicBezTo>
                  <a:cubicBezTo>
                    <a:pt x="178" y="13"/>
                    <a:pt x="178" y="13"/>
                    <a:pt x="179" y="13"/>
                  </a:cubicBezTo>
                  <a:cubicBezTo>
                    <a:pt x="180" y="13"/>
                    <a:pt x="180" y="12"/>
                    <a:pt x="180" y="10"/>
                  </a:cubicBezTo>
                  <a:cubicBezTo>
                    <a:pt x="180" y="9"/>
                    <a:pt x="180" y="8"/>
                    <a:pt x="180" y="5"/>
                  </a:cubicBezTo>
                  <a:cubicBezTo>
                    <a:pt x="180" y="4"/>
                    <a:pt x="180" y="3"/>
                    <a:pt x="180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76" y="1"/>
                    <a:pt x="171" y="1"/>
                    <a:pt x="163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40" y="1"/>
                    <a:pt x="140" y="2"/>
                  </a:cubicBezTo>
                  <a:cubicBezTo>
                    <a:pt x="140" y="2"/>
                    <a:pt x="140" y="3"/>
                    <a:pt x="141" y="3"/>
                  </a:cubicBezTo>
                  <a:cubicBezTo>
                    <a:pt x="144" y="3"/>
                    <a:pt x="145" y="4"/>
                    <a:pt x="146" y="5"/>
                  </a:cubicBezTo>
                  <a:cubicBezTo>
                    <a:pt x="147" y="6"/>
                    <a:pt x="148" y="8"/>
                    <a:pt x="148" y="1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4"/>
                    <a:pt x="148" y="46"/>
                    <a:pt x="147" y="47"/>
                  </a:cubicBezTo>
                  <a:cubicBezTo>
                    <a:pt x="147" y="49"/>
                    <a:pt x="147" y="50"/>
                    <a:pt x="146" y="51"/>
                  </a:cubicBezTo>
                  <a:cubicBezTo>
                    <a:pt x="146" y="51"/>
                    <a:pt x="145" y="52"/>
                    <a:pt x="143" y="52"/>
                  </a:cubicBezTo>
                  <a:cubicBezTo>
                    <a:pt x="143" y="53"/>
                    <a:pt x="142" y="53"/>
                    <a:pt x="142" y="54"/>
                  </a:cubicBezTo>
                  <a:cubicBezTo>
                    <a:pt x="142" y="54"/>
                    <a:pt x="143" y="54"/>
                    <a:pt x="143" y="54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9" y="54"/>
                    <a:pt x="152" y="54"/>
                    <a:pt x="154" y="54"/>
                  </a:cubicBezTo>
                  <a:cubicBezTo>
                    <a:pt x="157" y="54"/>
                    <a:pt x="159" y="54"/>
                    <a:pt x="161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7" y="55"/>
                    <a:pt x="169" y="55"/>
                    <a:pt x="171" y="55"/>
                  </a:cubicBezTo>
                  <a:cubicBezTo>
                    <a:pt x="174" y="55"/>
                    <a:pt x="176" y="54"/>
                    <a:pt x="178" y="54"/>
                  </a:cubicBezTo>
                  <a:cubicBezTo>
                    <a:pt x="179" y="53"/>
                    <a:pt x="181" y="51"/>
                    <a:pt x="182" y="49"/>
                  </a:cubicBezTo>
                  <a:cubicBezTo>
                    <a:pt x="183" y="47"/>
                    <a:pt x="184" y="44"/>
                    <a:pt x="184" y="42"/>
                  </a:cubicBezTo>
                  <a:cubicBezTo>
                    <a:pt x="184" y="42"/>
                    <a:pt x="184" y="41"/>
                    <a:pt x="184" y="41"/>
                  </a:cubicBezTo>
                  <a:cubicBezTo>
                    <a:pt x="184" y="41"/>
                    <a:pt x="183" y="41"/>
                    <a:pt x="183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79" y="48"/>
                    <a:pt x="172" y="51"/>
                    <a:pt x="162" y="51"/>
                  </a:cubicBezTo>
                  <a:cubicBezTo>
                    <a:pt x="161" y="51"/>
                    <a:pt x="160" y="51"/>
                    <a:pt x="159" y="50"/>
                  </a:cubicBezTo>
                  <a:cubicBezTo>
                    <a:pt x="159" y="50"/>
                    <a:pt x="158" y="49"/>
                    <a:pt x="158" y="48"/>
                  </a:cubicBezTo>
                  <a:cubicBezTo>
                    <a:pt x="157" y="46"/>
                    <a:pt x="157" y="44"/>
                    <a:pt x="157" y="40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4"/>
                    <a:pt x="157" y="32"/>
                    <a:pt x="157" y="30"/>
                  </a:cubicBezTo>
                  <a:cubicBezTo>
                    <a:pt x="157" y="29"/>
                    <a:pt x="157" y="28"/>
                    <a:pt x="158" y="28"/>
                  </a:cubicBezTo>
                  <a:cubicBezTo>
                    <a:pt x="158" y="28"/>
                    <a:pt x="159" y="28"/>
                    <a:pt x="160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6" y="28"/>
                    <a:pt x="168" y="28"/>
                    <a:pt x="169" y="28"/>
                  </a:cubicBezTo>
                  <a:cubicBezTo>
                    <a:pt x="170" y="28"/>
                    <a:pt x="170" y="28"/>
                    <a:pt x="171" y="29"/>
                  </a:cubicBezTo>
                  <a:cubicBezTo>
                    <a:pt x="172" y="30"/>
                    <a:pt x="173" y="32"/>
                    <a:pt x="173" y="34"/>
                  </a:cubicBezTo>
                  <a:cubicBezTo>
                    <a:pt x="174" y="35"/>
                    <a:pt x="174" y="36"/>
                    <a:pt x="175" y="36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1"/>
                    <a:pt x="175" y="29"/>
                    <a:pt x="175" y="27"/>
                  </a:cubicBezTo>
                  <a:cubicBezTo>
                    <a:pt x="175" y="24"/>
                    <a:pt x="175" y="22"/>
                    <a:pt x="175" y="21"/>
                  </a:cubicBezTo>
                  <a:cubicBezTo>
                    <a:pt x="175" y="21"/>
                    <a:pt x="175" y="20"/>
                    <a:pt x="175" y="20"/>
                  </a:cubicBezTo>
                  <a:cubicBezTo>
                    <a:pt x="175" y="19"/>
                    <a:pt x="175" y="18"/>
                    <a:pt x="175" y="18"/>
                  </a:cubicBezTo>
                  <a:cubicBezTo>
                    <a:pt x="175" y="17"/>
                    <a:pt x="175" y="17"/>
                    <a:pt x="174" y="17"/>
                  </a:cubicBezTo>
                  <a:cubicBezTo>
                    <a:pt x="174" y="17"/>
                    <a:pt x="173" y="17"/>
                    <a:pt x="173" y="18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1" y="22"/>
                    <a:pt x="169" y="24"/>
                    <a:pt x="166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8" y="24"/>
                    <a:pt x="157" y="23"/>
                  </a:cubicBezTo>
                  <a:cubicBezTo>
                    <a:pt x="157" y="22"/>
                    <a:pt x="157" y="21"/>
                    <a:pt x="157" y="18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8"/>
                    <a:pt x="157" y="8"/>
                    <a:pt x="157" y="8"/>
                  </a:cubicBezTo>
                  <a:close/>
                  <a:moveTo>
                    <a:pt x="270" y="2"/>
                  </a:moveTo>
                  <a:cubicBezTo>
                    <a:pt x="270" y="2"/>
                    <a:pt x="271" y="3"/>
                    <a:pt x="272" y="3"/>
                  </a:cubicBezTo>
                  <a:cubicBezTo>
                    <a:pt x="274" y="3"/>
                    <a:pt x="276" y="3"/>
                    <a:pt x="277" y="5"/>
                  </a:cubicBezTo>
                  <a:cubicBezTo>
                    <a:pt x="279" y="6"/>
                    <a:pt x="279" y="8"/>
                    <a:pt x="280" y="10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29"/>
                    <a:pt x="279" y="34"/>
                    <a:pt x="278" y="38"/>
                  </a:cubicBezTo>
                  <a:cubicBezTo>
                    <a:pt x="278" y="42"/>
                    <a:pt x="276" y="45"/>
                    <a:pt x="274" y="47"/>
                  </a:cubicBezTo>
                  <a:cubicBezTo>
                    <a:pt x="271" y="50"/>
                    <a:pt x="267" y="51"/>
                    <a:pt x="262" y="51"/>
                  </a:cubicBezTo>
                  <a:cubicBezTo>
                    <a:pt x="257" y="51"/>
                    <a:pt x="253" y="50"/>
                    <a:pt x="250" y="47"/>
                  </a:cubicBezTo>
                  <a:cubicBezTo>
                    <a:pt x="248" y="45"/>
                    <a:pt x="246" y="43"/>
                    <a:pt x="246" y="40"/>
                  </a:cubicBezTo>
                  <a:cubicBezTo>
                    <a:pt x="245" y="37"/>
                    <a:pt x="245" y="33"/>
                    <a:pt x="245" y="27"/>
                  </a:cubicBezTo>
                  <a:cubicBezTo>
                    <a:pt x="245" y="20"/>
                    <a:pt x="245" y="20"/>
                    <a:pt x="245" y="2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7"/>
                    <a:pt x="246" y="6"/>
                    <a:pt x="246" y="5"/>
                  </a:cubicBezTo>
                  <a:cubicBezTo>
                    <a:pt x="247" y="4"/>
                    <a:pt x="248" y="3"/>
                    <a:pt x="249" y="3"/>
                  </a:cubicBezTo>
                  <a:cubicBezTo>
                    <a:pt x="250" y="3"/>
                    <a:pt x="251" y="3"/>
                    <a:pt x="251" y="3"/>
                  </a:cubicBezTo>
                  <a:cubicBezTo>
                    <a:pt x="251" y="2"/>
                    <a:pt x="251" y="2"/>
                    <a:pt x="251" y="2"/>
                  </a:cubicBezTo>
                  <a:cubicBezTo>
                    <a:pt x="251" y="1"/>
                    <a:pt x="251" y="1"/>
                    <a:pt x="249" y="1"/>
                  </a:cubicBezTo>
                  <a:cubicBezTo>
                    <a:pt x="249" y="1"/>
                    <a:pt x="248" y="1"/>
                    <a:pt x="247" y="1"/>
                  </a:cubicBezTo>
                  <a:cubicBezTo>
                    <a:pt x="244" y="1"/>
                    <a:pt x="241" y="1"/>
                    <a:pt x="238" y="1"/>
                  </a:cubicBezTo>
                  <a:cubicBezTo>
                    <a:pt x="236" y="1"/>
                    <a:pt x="234" y="1"/>
                    <a:pt x="231" y="1"/>
                  </a:cubicBezTo>
                  <a:cubicBezTo>
                    <a:pt x="230" y="1"/>
                    <a:pt x="229" y="1"/>
                    <a:pt x="229" y="1"/>
                  </a:cubicBezTo>
                  <a:cubicBezTo>
                    <a:pt x="228" y="1"/>
                    <a:pt x="228" y="1"/>
                    <a:pt x="228" y="2"/>
                  </a:cubicBezTo>
                  <a:cubicBezTo>
                    <a:pt x="228" y="2"/>
                    <a:pt x="228" y="3"/>
                    <a:pt x="229" y="3"/>
                  </a:cubicBezTo>
                  <a:cubicBezTo>
                    <a:pt x="231" y="3"/>
                    <a:pt x="232" y="3"/>
                    <a:pt x="233" y="4"/>
                  </a:cubicBezTo>
                  <a:cubicBezTo>
                    <a:pt x="235" y="5"/>
                    <a:pt x="235" y="5"/>
                    <a:pt x="236" y="6"/>
                  </a:cubicBezTo>
                  <a:cubicBezTo>
                    <a:pt x="236" y="7"/>
                    <a:pt x="236" y="8"/>
                    <a:pt x="236" y="10"/>
                  </a:cubicBezTo>
                  <a:cubicBezTo>
                    <a:pt x="236" y="17"/>
                    <a:pt x="236" y="17"/>
                    <a:pt x="236" y="17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41"/>
                    <a:pt x="238" y="48"/>
                    <a:pt x="243" y="51"/>
                  </a:cubicBezTo>
                  <a:cubicBezTo>
                    <a:pt x="247" y="54"/>
                    <a:pt x="252" y="55"/>
                    <a:pt x="259" y="55"/>
                  </a:cubicBezTo>
                  <a:cubicBezTo>
                    <a:pt x="268" y="55"/>
                    <a:pt x="275" y="52"/>
                    <a:pt x="279" y="46"/>
                  </a:cubicBezTo>
                  <a:cubicBezTo>
                    <a:pt x="280" y="44"/>
                    <a:pt x="281" y="40"/>
                    <a:pt x="282" y="36"/>
                  </a:cubicBezTo>
                  <a:cubicBezTo>
                    <a:pt x="283" y="31"/>
                    <a:pt x="283" y="25"/>
                    <a:pt x="283" y="17"/>
                  </a:cubicBezTo>
                  <a:cubicBezTo>
                    <a:pt x="283" y="13"/>
                    <a:pt x="283" y="13"/>
                    <a:pt x="283" y="13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5"/>
                    <a:pt x="284" y="3"/>
                    <a:pt x="286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2"/>
                    <a:pt x="289" y="2"/>
                    <a:pt x="289" y="2"/>
                  </a:cubicBezTo>
                  <a:cubicBezTo>
                    <a:pt x="289" y="1"/>
                    <a:pt x="288" y="1"/>
                    <a:pt x="288" y="1"/>
                  </a:cubicBezTo>
                  <a:cubicBezTo>
                    <a:pt x="287" y="1"/>
                    <a:pt x="287" y="1"/>
                    <a:pt x="286" y="1"/>
                  </a:cubicBezTo>
                  <a:cubicBezTo>
                    <a:pt x="285" y="1"/>
                    <a:pt x="284" y="1"/>
                    <a:pt x="283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3" y="1"/>
                    <a:pt x="272" y="1"/>
                    <a:pt x="272" y="1"/>
                  </a:cubicBezTo>
                  <a:cubicBezTo>
                    <a:pt x="272" y="1"/>
                    <a:pt x="271" y="1"/>
                    <a:pt x="271" y="1"/>
                  </a:cubicBezTo>
                  <a:cubicBezTo>
                    <a:pt x="271" y="1"/>
                    <a:pt x="270" y="1"/>
                    <a:pt x="270" y="2"/>
                  </a:cubicBezTo>
                  <a:cubicBezTo>
                    <a:pt x="270" y="2"/>
                    <a:pt x="270" y="2"/>
                    <a:pt x="270" y="2"/>
                  </a:cubicBezTo>
                  <a:close/>
                  <a:moveTo>
                    <a:pt x="325" y="8"/>
                  </a:moveTo>
                  <a:cubicBezTo>
                    <a:pt x="322" y="4"/>
                    <a:pt x="322" y="4"/>
                    <a:pt x="322" y="4"/>
                  </a:cubicBezTo>
                  <a:cubicBezTo>
                    <a:pt x="321" y="3"/>
                    <a:pt x="320" y="2"/>
                    <a:pt x="320" y="1"/>
                  </a:cubicBezTo>
                  <a:cubicBezTo>
                    <a:pt x="319" y="1"/>
                    <a:pt x="318" y="1"/>
                    <a:pt x="318" y="1"/>
                  </a:cubicBezTo>
                  <a:cubicBezTo>
                    <a:pt x="317" y="1"/>
                    <a:pt x="316" y="1"/>
                    <a:pt x="315" y="1"/>
                  </a:cubicBezTo>
                  <a:cubicBezTo>
                    <a:pt x="313" y="1"/>
                    <a:pt x="311" y="1"/>
                    <a:pt x="309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4" y="1"/>
                    <a:pt x="303" y="1"/>
                    <a:pt x="303" y="2"/>
                  </a:cubicBezTo>
                  <a:cubicBezTo>
                    <a:pt x="303" y="3"/>
                    <a:pt x="304" y="3"/>
                    <a:pt x="305" y="3"/>
                  </a:cubicBezTo>
                  <a:cubicBezTo>
                    <a:pt x="310" y="4"/>
                    <a:pt x="313" y="8"/>
                    <a:pt x="313" y="16"/>
                  </a:cubicBezTo>
                  <a:cubicBezTo>
                    <a:pt x="313" y="33"/>
                    <a:pt x="313" y="33"/>
                    <a:pt x="313" y="3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5"/>
                    <a:pt x="313" y="47"/>
                    <a:pt x="312" y="49"/>
                  </a:cubicBezTo>
                  <a:cubicBezTo>
                    <a:pt x="311" y="51"/>
                    <a:pt x="310" y="52"/>
                    <a:pt x="308" y="52"/>
                  </a:cubicBezTo>
                  <a:cubicBezTo>
                    <a:pt x="307" y="53"/>
                    <a:pt x="307" y="53"/>
                    <a:pt x="307" y="54"/>
                  </a:cubicBezTo>
                  <a:cubicBezTo>
                    <a:pt x="307" y="54"/>
                    <a:pt x="307" y="55"/>
                    <a:pt x="308" y="55"/>
                  </a:cubicBezTo>
                  <a:cubicBezTo>
                    <a:pt x="308" y="55"/>
                    <a:pt x="309" y="54"/>
                    <a:pt x="310" y="54"/>
                  </a:cubicBezTo>
                  <a:cubicBezTo>
                    <a:pt x="312" y="54"/>
                    <a:pt x="314" y="54"/>
                    <a:pt x="317" y="54"/>
                  </a:cubicBezTo>
                  <a:cubicBezTo>
                    <a:pt x="319" y="54"/>
                    <a:pt x="322" y="54"/>
                    <a:pt x="324" y="54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6" y="54"/>
                    <a:pt x="327" y="54"/>
                    <a:pt x="327" y="53"/>
                  </a:cubicBezTo>
                  <a:cubicBezTo>
                    <a:pt x="327" y="53"/>
                    <a:pt x="326" y="52"/>
                    <a:pt x="325" y="52"/>
                  </a:cubicBezTo>
                  <a:cubicBezTo>
                    <a:pt x="321" y="52"/>
                    <a:pt x="319" y="50"/>
                    <a:pt x="318" y="47"/>
                  </a:cubicBezTo>
                  <a:cubicBezTo>
                    <a:pt x="317" y="45"/>
                    <a:pt x="317" y="39"/>
                    <a:pt x="317" y="31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4"/>
                    <a:pt x="317" y="13"/>
                    <a:pt x="318" y="13"/>
                  </a:cubicBezTo>
                  <a:cubicBezTo>
                    <a:pt x="318" y="13"/>
                    <a:pt x="318" y="14"/>
                    <a:pt x="319" y="14"/>
                  </a:cubicBezTo>
                  <a:cubicBezTo>
                    <a:pt x="354" y="54"/>
                    <a:pt x="354" y="54"/>
                    <a:pt x="354" y="54"/>
                  </a:cubicBezTo>
                  <a:cubicBezTo>
                    <a:pt x="355" y="54"/>
                    <a:pt x="355" y="54"/>
                    <a:pt x="356" y="54"/>
                  </a:cubicBezTo>
                  <a:cubicBezTo>
                    <a:pt x="356" y="54"/>
                    <a:pt x="356" y="54"/>
                    <a:pt x="356" y="53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356" y="41"/>
                    <a:pt x="356" y="41"/>
                    <a:pt x="356" y="41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7" y="12"/>
                    <a:pt x="357" y="12"/>
                    <a:pt x="357" y="12"/>
                  </a:cubicBezTo>
                  <a:cubicBezTo>
                    <a:pt x="357" y="6"/>
                    <a:pt x="359" y="3"/>
                    <a:pt x="362" y="3"/>
                  </a:cubicBezTo>
                  <a:cubicBezTo>
                    <a:pt x="363" y="3"/>
                    <a:pt x="363" y="2"/>
                    <a:pt x="363" y="2"/>
                  </a:cubicBezTo>
                  <a:cubicBezTo>
                    <a:pt x="363" y="1"/>
                    <a:pt x="363" y="1"/>
                    <a:pt x="362" y="1"/>
                  </a:cubicBezTo>
                  <a:cubicBezTo>
                    <a:pt x="362" y="1"/>
                    <a:pt x="361" y="1"/>
                    <a:pt x="361" y="1"/>
                  </a:cubicBezTo>
                  <a:cubicBezTo>
                    <a:pt x="357" y="1"/>
                    <a:pt x="354" y="1"/>
                    <a:pt x="352" y="1"/>
                  </a:cubicBezTo>
                  <a:cubicBezTo>
                    <a:pt x="351" y="1"/>
                    <a:pt x="350" y="1"/>
                    <a:pt x="349" y="1"/>
                  </a:cubicBezTo>
                  <a:cubicBezTo>
                    <a:pt x="347" y="1"/>
                    <a:pt x="345" y="1"/>
                    <a:pt x="344" y="1"/>
                  </a:cubicBezTo>
                  <a:cubicBezTo>
                    <a:pt x="344" y="1"/>
                    <a:pt x="343" y="1"/>
                    <a:pt x="343" y="2"/>
                  </a:cubicBezTo>
                  <a:cubicBezTo>
                    <a:pt x="343" y="2"/>
                    <a:pt x="344" y="3"/>
                    <a:pt x="345" y="3"/>
                  </a:cubicBezTo>
                  <a:cubicBezTo>
                    <a:pt x="348" y="3"/>
                    <a:pt x="351" y="4"/>
                    <a:pt x="352" y="6"/>
                  </a:cubicBezTo>
                  <a:cubicBezTo>
                    <a:pt x="353" y="8"/>
                    <a:pt x="354" y="13"/>
                    <a:pt x="354" y="19"/>
                  </a:cubicBezTo>
                  <a:cubicBezTo>
                    <a:pt x="354" y="24"/>
                    <a:pt x="354" y="29"/>
                    <a:pt x="353" y="35"/>
                  </a:cubicBezTo>
                  <a:cubicBezTo>
                    <a:pt x="353" y="37"/>
                    <a:pt x="353" y="37"/>
                    <a:pt x="352" y="37"/>
                  </a:cubicBezTo>
                  <a:cubicBezTo>
                    <a:pt x="352" y="37"/>
                    <a:pt x="351" y="36"/>
                    <a:pt x="349" y="34"/>
                  </a:cubicBezTo>
                  <a:cubicBezTo>
                    <a:pt x="348" y="33"/>
                    <a:pt x="348" y="33"/>
                    <a:pt x="348" y="33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6" y="9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lose/>
                  <a:moveTo>
                    <a:pt x="396" y="9"/>
                  </a:moveTo>
                  <a:cubicBezTo>
                    <a:pt x="396" y="7"/>
                    <a:pt x="396" y="5"/>
                    <a:pt x="397" y="5"/>
                  </a:cubicBezTo>
                  <a:cubicBezTo>
                    <a:pt x="397" y="4"/>
                    <a:pt x="398" y="3"/>
                    <a:pt x="400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1" y="3"/>
                    <a:pt x="401" y="2"/>
                    <a:pt x="401" y="2"/>
                  </a:cubicBezTo>
                  <a:cubicBezTo>
                    <a:pt x="401" y="1"/>
                    <a:pt x="401" y="1"/>
                    <a:pt x="400" y="1"/>
                  </a:cubicBezTo>
                  <a:cubicBezTo>
                    <a:pt x="399" y="1"/>
                    <a:pt x="397" y="1"/>
                    <a:pt x="394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1"/>
                    <a:pt x="387" y="2"/>
                    <a:pt x="386" y="2"/>
                  </a:cubicBezTo>
                  <a:cubicBezTo>
                    <a:pt x="383" y="2"/>
                    <a:pt x="382" y="1"/>
                    <a:pt x="381" y="1"/>
                  </a:cubicBezTo>
                  <a:cubicBezTo>
                    <a:pt x="380" y="1"/>
                    <a:pt x="379" y="1"/>
                    <a:pt x="379" y="1"/>
                  </a:cubicBezTo>
                  <a:cubicBezTo>
                    <a:pt x="378" y="1"/>
                    <a:pt x="378" y="1"/>
                    <a:pt x="378" y="2"/>
                  </a:cubicBezTo>
                  <a:cubicBezTo>
                    <a:pt x="378" y="2"/>
                    <a:pt x="378" y="3"/>
                    <a:pt x="378" y="3"/>
                  </a:cubicBezTo>
                  <a:cubicBezTo>
                    <a:pt x="379" y="3"/>
                    <a:pt x="380" y="3"/>
                    <a:pt x="381" y="4"/>
                  </a:cubicBezTo>
                  <a:cubicBezTo>
                    <a:pt x="383" y="4"/>
                    <a:pt x="385" y="5"/>
                    <a:pt x="386" y="6"/>
                  </a:cubicBezTo>
                  <a:cubicBezTo>
                    <a:pt x="386" y="7"/>
                    <a:pt x="387" y="8"/>
                    <a:pt x="387" y="1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7" y="47"/>
                    <a:pt x="386" y="49"/>
                    <a:pt x="386" y="50"/>
                  </a:cubicBezTo>
                  <a:cubicBezTo>
                    <a:pt x="385" y="51"/>
                    <a:pt x="384" y="52"/>
                    <a:pt x="382" y="52"/>
                  </a:cubicBezTo>
                  <a:cubicBezTo>
                    <a:pt x="381" y="53"/>
                    <a:pt x="381" y="53"/>
                    <a:pt x="381" y="53"/>
                  </a:cubicBezTo>
                  <a:cubicBezTo>
                    <a:pt x="381" y="54"/>
                    <a:pt x="381" y="54"/>
                    <a:pt x="381" y="54"/>
                  </a:cubicBezTo>
                  <a:cubicBezTo>
                    <a:pt x="381" y="54"/>
                    <a:pt x="382" y="54"/>
                    <a:pt x="382" y="54"/>
                  </a:cubicBezTo>
                  <a:cubicBezTo>
                    <a:pt x="383" y="54"/>
                    <a:pt x="384" y="54"/>
                    <a:pt x="385" y="54"/>
                  </a:cubicBezTo>
                  <a:cubicBezTo>
                    <a:pt x="386" y="54"/>
                    <a:pt x="389" y="54"/>
                    <a:pt x="391" y="54"/>
                  </a:cubicBezTo>
                  <a:cubicBezTo>
                    <a:pt x="393" y="54"/>
                    <a:pt x="396" y="54"/>
                    <a:pt x="399" y="54"/>
                  </a:cubicBezTo>
                  <a:cubicBezTo>
                    <a:pt x="401" y="54"/>
                    <a:pt x="402" y="54"/>
                    <a:pt x="402" y="54"/>
                  </a:cubicBezTo>
                  <a:cubicBezTo>
                    <a:pt x="404" y="54"/>
                    <a:pt x="405" y="54"/>
                    <a:pt x="405" y="53"/>
                  </a:cubicBezTo>
                  <a:cubicBezTo>
                    <a:pt x="405" y="53"/>
                    <a:pt x="404" y="52"/>
                    <a:pt x="403" y="52"/>
                  </a:cubicBezTo>
                  <a:cubicBezTo>
                    <a:pt x="401" y="52"/>
                    <a:pt x="400" y="52"/>
                    <a:pt x="398" y="51"/>
                  </a:cubicBezTo>
                  <a:cubicBezTo>
                    <a:pt x="397" y="49"/>
                    <a:pt x="396" y="48"/>
                    <a:pt x="396" y="46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6" y="9"/>
                    <a:pt x="396" y="9"/>
                    <a:pt x="396" y="9"/>
                  </a:cubicBezTo>
                  <a:close/>
                  <a:moveTo>
                    <a:pt x="434" y="6"/>
                  </a:moveTo>
                  <a:cubicBezTo>
                    <a:pt x="434" y="4"/>
                    <a:pt x="435" y="3"/>
                    <a:pt x="437" y="3"/>
                  </a:cubicBezTo>
                  <a:cubicBezTo>
                    <a:pt x="438" y="3"/>
                    <a:pt x="438" y="2"/>
                    <a:pt x="438" y="2"/>
                  </a:cubicBezTo>
                  <a:cubicBezTo>
                    <a:pt x="438" y="1"/>
                    <a:pt x="438" y="1"/>
                    <a:pt x="437" y="1"/>
                  </a:cubicBezTo>
                  <a:cubicBezTo>
                    <a:pt x="437" y="1"/>
                    <a:pt x="436" y="1"/>
                    <a:pt x="434" y="1"/>
                  </a:cubicBezTo>
                  <a:cubicBezTo>
                    <a:pt x="430" y="1"/>
                    <a:pt x="430" y="1"/>
                    <a:pt x="430" y="1"/>
                  </a:cubicBezTo>
                  <a:cubicBezTo>
                    <a:pt x="423" y="1"/>
                    <a:pt x="423" y="1"/>
                    <a:pt x="423" y="1"/>
                  </a:cubicBezTo>
                  <a:cubicBezTo>
                    <a:pt x="422" y="1"/>
                    <a:pt x="420" y="1"/>
                    <a:pt x="419" y="1"/>
                  </a:cubicBezTo>
                  <a:cubicBezTo>
                    <a:pt x="418" y="1"/>
                    <a:pt x="418" y="1"/>
                    <a:pt x="418" y="1"/>
                  </a:cubicBezTo>
                  <a:cubicBezTo>
                    <a:pt x="417" y="1"/>
                    <a:pt x="417" y="1"/>
                    <a:pt x="417" y="2"/>
                  </a:cubicBezTo>
                  <a:cubicBezTo>
                    <a:pt x="417" y="2"/>
                    <a:pt x="417" y="3"/>
                    <a:pt x="418" y="3"/>
                  </a:cubicBezTo>
                  <a:cubicBezTo>
                    <a:pt x="420" y="3"/>
                    <a:pt x="421" y="4"/>
                    <a:pt x="422" y="6"/>
                  </a:cubicBezTo>
                  <a:cubicBezTo>
                    <a:pt x="423" y="7"/>
                    <a:pt x="425" y="10"/>
                    <a:pt x="427" y="15"/>
                  </a:cubicBezTo>
                  <a:cubicBezTo>
                    <a:pt x="428" y="19"/>
                    <a:pt x="430" y="24"/>
                    <a:pt x="432" y="29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4" y="55"/>
                    <a:pt x="444" y="55"/>
                    <a:pt x="445" y="55"/>
                  </a:cubicBezTo>
                  <a:cubicBezTo>
                    <a:pt x="445" y="55"/>
                    <a:pt x="446" y="55"/>
                    <a:pt x="446" y="53"/>
                  </a:cubicBezTo>
                  <a:cubicBezTo>
                    <a:pt x="447" y="53"/>
                    <a:pt x="447" y="51"/>
                    <a:pt x="449" y="48"/>
                  </a:cubicBezTo>
                  <a:cubicBezTo>
                    <a:pt x="449" y="48"/>
                    <a:pt x="450" y="46"/>
                    <a:pt x="452" y="41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5" y="13"/>
                    <a:pt x="465" y="13"/>
                    <a:pt x="465" y="13"/>
                  </a:cubicBezTo>
                  <a:cubicBezTo>
                    <a:pt x="466" y="9"/>
                    <a:pt x="468" y="6"/>
                    <a:pt x="469" y="5"/>
                  </a:cubicBezTo>
                  <a:cubicBezTo>
                    <a:pt x="470" y="4"/>
                    <a:pt x="471" y="3"/>
                    <a:pt x="472" y="3"/>
                  </a:cubicBezTo>
                  <a:cubicBezTo>
                    <a:pt x="473" y="2"/>
                    <a:pt x="474" y="2"/>
                    <a:pt x="474" y="1"/>
                  </a:cubicBezTo>
                  <a:cubicBezTo>
                    <a:pt x="474" y="1"/>
                    <a:pt x="473" y="0"/>
                    <a:pt x="473" y="0"/>
                  </a:cubicBezTo>
                  <a:cubicBezTo>
                    <a:pt x="473" y="0"/>
                    <a:pt x="472" y="1"/>
                    <a:pt x="471" y="1"/>
                  </a:cubicBezTo>
                  <a:cubicBezTo>
                    <a:pt x="470" y="1"/>
                    <a:pt x="468" y="1"/>
                    <a:pt x="465" y="1"/>
                  </a:cubicBezTo>
                  <a:cubicBezTo>
                    <a:pt x="464" y="1"/>
                    <a:pt x="463" y="1"/>
                    <a:pt x="461" y="1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6" y="1"/>
                    <a:pt x="455" y="1"/>
                    <a:pt x="455" y="1"/>
                  </a:cubicBezTo>
                  <a:cubicBezTo>
                    <a:pt x="454" y="1"/>
                    <a:pt x="454" y="1"/>
                    <a:pt x="454" y="2"/>
                  </a:cubicBezTo>
                  <a:cubicBezTo>
                    <a:pt x="454" y="2"/>
                    <a:pt x="455" y="2"/>
                    <a:pt x="455" y="3"/>
                  </a:cubicBezTo>
                  <a:cubicBezTo>
                    <a:pt x="458" y="3"/>
                    <a:pt x="459" y="4"/>
                    <a:pt x="460" y="5"/>
                  </a:cubicBezTo>
                  <a:cubicBezTo>
                    <a:pt x="461" y="6"/>
                    <a:pt x="462" y="7"/>
                    <a:pt x="462" y="9"/>
                  </a:cubicBezTo>
                  <a:cubicBezTo>
                    <a:pt x="462" y="11"/>
                    <a:pt x="461" y="16"/>
                    <a:pt x="458" y="22"/>
                  </a:cubicBezTo>
                  <a:cubicBezTo>
                    <a:pt x="449" y="42"/>
                    <a:pt x="449" y="42"/>
                    <a:pt x="449" y="42"/>
                  </a:cubicBezTo>
                  <a:cubicBezTo>
                    <a:pt x="449" y="42"/>
                    <a:pt x="448" y="43"/>
                    <a:pt x="448" y="43"/>
                  </a:cubicBezTo>
                  <a:cubicBezTo>
                    <a:pt x="448" y="43"/>
                    <a:pt x="447" y="42"/>
                    <a:pt x="447" y="41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35" y="13"/>
                    <a:pt x="434" y="9"/>
                    <a:pt x="434" y="6"/>
                  </a:cubicBezTo>
                  <a:cubicBezTo>
                    <a:pt x="434" y="6"/>
                    <a:pt x="434" y="6"/>
                    <a:pt x="434" y="6"/>
                  </a:cubicBezTo>
                  <a:close/>
                  <a:moveTo>
                    <a:pt x="505" y="8"/>
                  </a:moveTo>
                  <a:cubicBezTo>
                    <a:pt x="505" y="6"/>
                    <a:pt x="505" y="5"/>
                    <a:pt x="507" y="4"/>
                  </a:cubicBezTo>
                  <a:cubicBezTo>
                    <a:pt x="509" y="4"/>
                    <a:pt x="509" y="4"/>
                    <a:pt x="509" y="4"/>
                  </a:cubicBezTo>
                  <a:cubicBezTo>
                    <a:pt x="514" y="4"/>
                    <a:pt x="514" y="4"/>
                    <a:pt x="514" y="4"/>
                  </a:cubicBezTo>
                  <a:cubicBezTo>
                    <a:pt x="518" y="4"/>
                    <a:pt x="521" y="5"/>
                    <a:pt x="523" y="6"/>
                  </a:cubicBezTo>
                  <a:cubicBezTo>
                    <a:pt x="525" y="7"/>
                    <a:pt x="526" y="9"/>
                    <a:pt x="526" y="11"/>
                  </a:cubicBezTo>
                  <a:cubicBezTo>
                    <a:pt x="526" y="13"/>
                    <a:pt x="526" y="13"/>
                    <a:pt x="527" y="13"/>
                  </a:cubicBezTo>
                  <a:cubicBezTo>
                    <a:pt x="528" y="13"/>
                    <a:pt x="528" y="12"/>
                    <a:pt x="528" y="10"/>
                  </a:cubicBezTo>
                  <a:cubicBezTo>
                    <a:pt x="528" y="9"/>
                    <a:pt x="528" y="8"/>
                    <a:pt x="528" y="5"/>
                  </a:cubicBezTo>
                  <a:cubicBezTo>
                    <a:pt x="528" y="4"/>
                    <a:pt x="528" y="3"/>
                    <a:pt x="528" y="2"/>
                  </a:cubicBezTo>
                  <a:cubicBezTo>
                    <a:pt x="528" y="1"/>
                    <a:pt x="527" y="1"/>
                    <a:pt x="527" y="1"/>
                  </a:cubicBezTo>
                  <a:cubicBezTo>
                    <a:pt x="527" y="1"/>
                    <a:pt x="526" y="1"/>
                    <a:pt x="526" y="1"/>
                  </a:cubicBezTo>
                  <a:cubicBezTo>
                    <a:pt x="524" y="1"/>
                    <a:pt x="519" y="1"/>
                    <a:pt x="510" y="1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92" y="1"/>
                    <a:pt x="492" y="1"/>
                    <a:pt x="492" y="1"/>
                  </a:cubicBezTo>
                  <a:cubicBezTo>
                    <a:pt x="491" y="1"/>
                    <a:pt x="490" y="1"/>
                    <a:pt x="490" y="1"/>
                  </a:cubicBezTo>
                  <a:cubicBezTo>
                    <a:pt x="489" y="1"/>
                    <a:pt x="489" y="1"/>
                    <a:pt x="489" y="1"/>
                  </a:cubicBezTo>
                  <a:cubicBezTo>
                    <a:pt x="488" y="1"/>
                    <a:pt x="487" y="1"/>
                    <a:pt x="487" y="2"/>
                  </a:cubicBezTo>
                  <a:cubicBezTo>
                    <a:pt x="487" y="2"/>
                    <a:pt x="488" y="3"/>
                    <a:pt x="489" y="3"/>
                  </a:cubicBezTo>
                  <a:cubicBezTo>
                    <a:pt x="491" y="3"/>
                    <a:pt x="493" y="4"/>
                    <a:pt x="494" y="5"/>
                  </a:cubicBezTo>
                  <a:cubicBezTo>
                    <a:pt x="495" y="6"/>
                    <a:pt x="496" y="8"/>
                    <a:pt x="496" y="11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4"/>
                    <a:pt x="496" y="46"/>
                    <a:pt x="495" y="47"/>
                  </a:cubicBezTo>
                  <a:cubicBezTo>
                    <a:pt x="495" y="49"/>
                    <a:pt x="495" y="50"/>
                    <a:pt x="494" y="51"/>
                  </a:cubicBezTo>
                  <a:cubicBezTo>
                    <a:pt x="494" y="51"/>
                    <a:pt x="493" y="52"/>
                    <a:pt x="491" y="52"/>
                  </a:cubicBezTo>
                  <a:cubicBezTo>
                    <a:pt x="491" y="53"/>
                    <a:pt x="490" y="53"/>
                    <a:pt x="490" y="54"/>
                  </a:cubicBezTo>
                  <a:cubicBezTo>
                    <a:pt x="490" y="54"/>
                    <a:pt x="491" y="54"/>
                    <a:pt x="491" y="54"/>
                  </a:cubicBezTo>
                  <a:cubicBezTo>
                    <a:pt x="492" y="54"/>
                    <a:pt x="493" y="54"/>
                    <a:pt x="494" y="54"/>
                  </a:cubicBezTo>
                  <a:cubicBezTo>
                    <a:pt x="497" y="54"/>
                    <a:pt x="500" y="54"/>
                    <a:pt x="502" y="54"/>
                  </a:cubicBezTo>
                  <a:cubicBezTo>
                    <a:pt x="505" y="54"/>
                    <a:pt x="507" y="54"/>
                    <a:pt x="509" y="54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15" y="55"/>
                    <a:pt x="517" y="55"/>
                    <a:pt x="519" y="55"/>
                  </a:cubicBezTo>
                  <a:cubicBezTo>
                    <a:pt x="522" y="55"/>
                    <a:pt x="524" y="54"/>
                    <a:pt x="526" y="54"/>
                  </a:cubicBezTo>
                  <a:cubicBezTo>
                    <a:pt x="527" y="53"/>
                    <a:pt x="529" y="51"/>
                    <a:pt x="530" y="49"/>
                  </a:cubicBezTo>
                  <a:cubicBezTo>
                    <a:pt x="531" y="47"/>
                    <a:pt x="532" y="44"/>
                    <a:pt x="532" y="42"/>
                  </a:cubicBezTo>
                  <a:cubicBezTo>
                    <a:pt x="532" y="42"/>
                    <a:pt x="532" y="41"/>
                    <a:pt x="532" y="41"/>
                  </a:cubicBezTo>
                  <a:cubicBezTo>
                    <a:pt x="532" y="41"/>
                    <a:pt x="531" y="41"/>
                    <a:pt x="531" y="41"/>
                  </a:cubicBezTo>
                  <a:cubicBezTo>
                    <a:pt x="531" y="41"/>
                    <a:pt x="531" y="41"/>
                    <a:pt x="531" y="41"/>
                  </a:cubicBezTo>
                  <a:cubicBezTo>
                    <a:pt x="527" y="48"/>
                    <a:pt x="520" y="51"/>
                    <a:pt x="510" y="51"/>
                  </a:cubicBezTo>
                  <a:cubicBezTo>
                    <a:pt x="509" y="51"/>
                    <a:pt x="508" y="51"/>
                    <a:pt x="507" y="50"/>
                  </a:cubicBezTo>
                  <a:cubicBezTo>
                    <a:pt x="507" y="50"/>
                    <a:pt x="506" y="49"/>
                    <a:pt x="506" y="48"/>
                  </a:cubicBezTo>
                  <a:cubicBezTo>
                    <a:pt x="505" y="46"/>
                    <a:pt x="505" y="44"/>
                    <a:pt x="505" y="40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4"/>
                    <a:pt x="505" y="32"/>
                    <a:pt x="505" y="30"/>
                  </a:cubicBezTo>
                  <a:cubicBezTo>
                    <a:pt x="505" y="29"/>
                    <a:pt x="505" y="28"/>
                    <a:pt x="506" y="28"/>
                  </a:cubicBezTo>
                  <a:cubicBezTo>
                    <a:pt x="506" y="28"/>
                    <a:pt x="507" y="28"/>
                    <a:pt x="508" y="28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4" y="28"/>
                    <a:pt x="516" y="28"/>
                    <a:pt x="517" y="28"/>
                  </a:cubicBezTo>
                  <a:cubicBezTo>
                    <a:pt x="518" y="28"/>
                    <a:pt x="518" y="28"/>
                    <a:pt x="519" y="29"/>
                  </a:cubicBezTo>
                  <a:cubicBezTo>
                    <a:pt x="520" y="30"/>
                    <a:pt x="521" y="32"/>
                    <a:pt x="521" y="34"/>
                  </a:cubicBezTo>
                  <a:cubicBezTo>
                    <a:pt x="522" y="35"/>
                    <a:pt x="522" y="36"/>
                    <a:pt x="523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1"/>
                    <a:pt x="523" y="29"/>
                    <a:pt x="523" y="27"/>
                  </a:cubicBezTo>
                  <a:cubicBezTo>
                    <a:pt x="523" y="24"/>
                    <a:pt x="523" y="22"/>
                    <a:pt x="523" y="21"/>
                  </a:cubicBezTo>
                  <a:cubicBezTo>
                    <a:pt x="523" y="21"/>
                    <a:pt x="523" y="20"/>
                    <a:pt x="523" y="20"/>
                  </a:cubicBezTo>
                  <a:cubicBezTo>
                    <a:pt x="523" y="19"/>
                    <a:pt x="523" y="18"/>
                    <a:pt x="523" y="18"/>
                  </a:cubicBezTo>
                  <a:cubicBezTo>
                    <a:pt x="523" y="17"/>
                    <a:pt x="523" y="17"/>
                    <a:pt x="522" y="17"/>
                  </a:cubicBezTo>
                  <a:cubicBezTo>
                    <a:pt x="521" y="17"/>
                    <a:pt x="521" y="17"/>
                    <a:pt x="521" y="18"/>
                  </a:cubicBezTo>
                  <a:cubicBezTo>
                    <a:pt x="520" y="20"/>
                    <a:pt x="520" y="20"/>
                    <a:pt x="520" y="20"/>
                  </a:cubicBezTo>
                  <a:cubicBezTo>
                    <a:pt x="519" y="22"/>
                    <a:pt x="517" y="24"/>
                    <a:pt x="514" y="24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8" y="24"/>
                    <a:pt x="508" y="24"/>
                    <a:pt x="508" y="24"/>
                  </a:cubicBezTo>
                  <a:cubicBezTo>
                    <a:pt x="506" y="24"/>
                    <a:pt x="506" y="24"/>
                    <a:pt x="505" y="23"/>
                  </a:cubicBezTo>
                  <a:cubicBezTo>
                    <a:pt x="505" y="22"/>
                    <a:pt x="505" y="21"/>
                    <a:pt x="505" y="18"/>
                  </a:cubicBezTo>
                  <a:cubicBezTo>
                    <a:pt x="505" y="10"/>
                    <a:pt x="505" y="10"/>
                    <a:pt x="505" y="10"/>
                  </a:cubicBezTo>
                  <a:cubicBezTo>
                    <a:pt x="505" y="8"/>
                    <a:pt x="505" y="8"/>
                    <a:pt x="505" y="8"/>
                  </a:cubicBezTo>
                  <a:close/>
                  <a:moveTo>
                    <a:pt x="563" y="31"/>
                  </a:moveTo>
                  <a:cubicBezTo>
                    <a:pt x="563" y="30"/>
                    <a:pt x="563" y="29"/>
                    <a:pt x="563" y="29"/>
                  </a:cubicBezTo>
                  <a:cubicBezTo>
                    <a:pt x="565" y="29"/>
                    <a:pt x="565" y="29"/>
                    <a:pt x="565" y="29"/>
                  </a:cubicBezTo>
                  <a:cubicBezTo>
                    <a:pt x="567" y="29"/>
                    <a:pt x="567" y="29"/>
                    <a:pt x="567" y="29"/>
                  </a:cubicBezTo>
                  <a:cubicBezTo>
                    <a:pt x="569" y="29"/>
                    <a:pt x="571" y="29"/>
                    <a:pt x="572" y="30"/>
                  </a:cubicBezTo>
                  <a:cubicBezTo>
                    <a:pt x="573" y="31"/>
                    <a:pt x="574" y="33"/>
                    <a:pt x="575" y="36"/>
                  </a:cubicBezTo>
                  <a:cubicBezTo>
                    <a:pt x="579" y="43"/>
                    <a:pt x="582" y="48"/>
                    <a:pt x="584" y="50"/>
                  </a:cubicBezTo>
                  <a:cubicBezTo>
                    <a:pt x="586" y="53"/>
                    <a:pt x="589" y="54"/>
                    <a:pt x="591" y="54"/>
                  </a:cubicBezTo>
                  <a:cubicBezTo>
                    <a:pt x="593" y="54"/>
                    <a:pt x="595" y="54"/>
                    <a:pt x="597" y="53"/>
                  </a:cubicBezTo>
                  <a:cubicBezTo>
                    <a:pt x="599" y="52"/>
                    <a:pt x="600" y="51"/>
                    <a:pt x="600" y="50"/>
                  </a:cubicBezTo>
                  <a:cubicBezTo>
                    <a:pt x="600" y="50"/>
                    <a:pt x="600" y="49"/>
                    <a:pt x="599" y="49"/>
                  </a:cubicBezTo>
                  <a:cubicBezTo>
                    <a:pt x="599" y="49"/>
                    <a:pt x="599" y="49"/>
                    <a:pt x="599" y="50"/>
                  </a:cubicBezTo>
                  <a:cubicBezTo>
                    <a:pt x="598" y="50"/>
                    <a:pt x="597" y="50"/>
                    <a:pt x="597" y="50"/>
                  </a:cubicBezTo>
                  <a:cubicBezTo>
                    <a:pt x="595" y="50"/>
                    <a:pt x="594" y="49"/>
                    <a:pt x="593" y="48"/>
                  </a:cubicBezTo>
                  <a:cubicBezTo>
                    <a:pt x="592" y="47"/>
                    <a:pt x="591" y="46"/>
                    <a:pt x="589" y="43"/>
                  </a:cubicBezTo>
                  <a:cubicBezTo>
                    <a:pt x="585" y="36"/>
                    <a:pt x="585" y="36"/>
                    <a:pt x="585" y="36"/>
                  </a:cubicBezTo>
                  <a:cubicBezTo>
                    <a:pt x="582" y="30"/>
                    <a:pt x="582" y="30"/>
                    <a:pt x="582" y="30"/>
                  </a:cubicBezTo>
                  <a:cubicBezTo>
                    <a:pt x="581" y="29"/>
                    <a:pt x="581" y="29"/>
                    <a:pt x="581" y="28"/>
                  </a:cubicBezTo>
                  <a:cubicBezTo>
                    <a:pt x="581" y="28"/>
                    <a:pt x="581" y="28"/>
                    <a:pt x="581" y="27"/>
                  </a:cubicBezTo>
                  <a:cubicBezTo>
                    <a:pt x="580" y="27"/>
                    <a:pt x="581" y="27"/>
                    <a:pt x="581" y="27"/>
                  </a:cubicBezTo>
                  <a:cubicBezTo>
                    <a:pt x="584" y="25"/>
                    <a:pt x="586" y="24"/>
                    <a:pt x="587" y="22"/>
                  </a:cubicBezTo>
                  <a:cubicBezTo>
                    <a:pt x="589" y="20"/>
                    <a:pt x="589" y="17"/>
                    <a:pt x="589" y="15"/>
                  </a:cubicBezTo>
                  <a:cubicBezTo>
                    <a:pt x="589" y="11"/>
                    <a:pt x="588" y="7"/>
                    <a:pt x="584" y="5"/>
                  </a:cubicBezTo>
                  <a:cubicBezTo>
                    <a:pt x="581" y="2"/>
                    <a:pt x="577" y="1"/>
                    <a:pt x="572" y="1"/>
                  </a:cubicBezTo>
                  <a:cubicBezTo>
                    <a:pt x="571" y="1"/>
                    <a:pt x="568" y="1"/>
                    <a:pt x="563" y="1"/>
                  </a:cubicBezTo>
                  <a:cubicBezTo>
                    <a:pt x="559" y="1"/>
                    <a:pt x="556" y="2"/>
                    <a:pt x="554" y="2"/>
                  </a:cubicBezTo>
                  <a:cubicBezTo>
                    <a:pt x="551" y="2"/>
                    <a:pt x="549" y="1"/>
                    <a:pt x="547" y="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1"/>
                    <a:pt x="545" y="1"/>
                    <a:pt x="545" y="2"/>
                  </a:cubicBezTo>
                  <a:cubicBezTo>
                    <a:pt x="545" y="3"/>
                    <a:pt x="545" y="3"/>
                    <a:pt x="546" y="4"/>
                  </a:cubicBezTo>
                  <a:cubicBezTo>
                    <a:pt x="549" y="4"/>
                    <a:pt x="551" y="5"/>
                    <a:pt x="552" y="7"/>
                  </a:cubicBezTo>
                  <a:cubicBezTo>
                    <a:pt x="553" y="8"/>
                    <a:pt x="554" y="10"/>
                    <a:pt x="554" y="13"/>
                  </a:cubicBezTo>
                  <a:cubicBezTo>
                    <a:pt x="554" y="41"/>
                    <a:pt x="554" y="41"/>
                    <a:pt x="554" y="41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4" y="48"/>
                    <a:pt x="553" y="49"/>
                    <a:pt x="553" y="50"/>
                  </a:cubicBezTo>
                  <a:cubicBezTo>
                    <a:pt x="552" y="51"/>
                    <a:pt x="551" y="52"/>
                    <a:pt x="549" y="53"/>
                  </a:cubicBezTo>
                  <a:cubicBezTo>
                    <a:pt x="548" y="53"/>
                    <a:pt x="548" y="53"/>
                    <a:pt x="548" y="54"/>
                  </a:cubicBezTo>
                  <a:cubicBezTo>
                    <a:pt x="548" y="54"/>
                    <a:pt x="549" y="55"/>
                    <a:pt x="550" y="55"/>
                  </a:cubicBezTo>
                  <a:cubicBezTo>
                    <a:pt x="550" y="55"/>
                    <a:pt x="550" y="55"/>
                    <a:pt x="551" y="55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7" y="54"/>
                    <a:pt x="557" y="54"/>
                    <a:pt x="557" y="54"/>
                  </a:cubicBezTo>
                  <a:cubicBezTo>
                    <a:pt x="558" y="54"/>
                    <a:pt x="560" y="54"/>
                    <a:pt x="562" y="54"/>
                  </a:cubicBezTo>
                  <a:cubicBezTo>
                    <a:pt x="564" y="54"/>
                    <a:pt x="566" y="54"/>
                    <a:pt x="568" y="54"/>
                  </a:cubicBezTo>
                  <a:cubicBezTo>
                    <a:pt x="569" y="54"/>
                    <a:pt x="569" y="54"/>
                    <a:pt x="570" y="54"/>
                  </a:cubicBezTo>
                  <a:cubicBezTo>
                    <a:pt x="570" y="54"/>
                    <a:pt x="571" y="54"/>
                    <a:pt x="571" y="53"/>
                  </a:cubicBezTo>
                  <a:cubicBezTo>
                    <a:pt x="571" y="53"/>
                    <a:pt x="570" y="52"/>
                    <a:pt x="569" y="52"/>
                  </a:cubicBezTo>
                  <a:cubicBezTo>
                    <a:pt x="567" y="52"/>
                    <a:pt x="565" y="51"/>
                    <a:pt x="564" y="49"/>
                  </a:cubicBezTo>
                  <a:cubicBezTo>
                    <a:pt x="563" y="47"/>
                    <a:pt x="563" y="44"/>
                    <a:pt x="563" y="39"/>
                  </a:cubicBezTo>
                  <a:cubicBezTo>
                    <a:pt x="563" y="31"/>
                    <a:pt x="563" y="31"/>
                    <a:pt x="563" y="31"/>
                  </a:cubicBezTo>
                  <a:close/>
                  <a:moveTo>
                    <a:pt x="564" y="5"/>
                  </a:moveTo>
                  <a:cubicBezTo>
                    <a:pt x="564" y="4"/>
                    <a:pt x="565" y="3"/>
                    <a:pt x="567" y="3"/>
                  </a:cubicBezTo>
                  <a:cubicBezTo>
                    <a:pt x="571" y="3"/>
                    <a:pt x="574" y="5"/>
                    <a:pt x="577" y="7"/>
                  </a:cubicBezTo>
                  <a:cubicBezTo>
                    <a:pt x="579" y="10"/>
                    <a:pt x="581" y="13"/>
                    <a:pt x="581" y="17"/>
                  </a:cubicBezTo>
                  <a:cubicBezTo>
                    <a:pt x="581" y="20"/>
                    <a:pt x="580" y="22"/>
                    <a:pt x="578" y="24"/>
                  </a:cubicBezTo>
                  <a:cubicBezTo>
                    <a:pt x="577" y="25"/>
                    <a:pt x="576" y="26"/>
                    <a:pt x="575" y="26"/>
                  </a:cubicBezTo>
                  <a:cubicBezTo>
                    <a:pt x="574" y="26"/>
                    <a:pt x="571" y="26"/>
                    <a:pt x="566" y="26"/>
                  </a:cubicBezTo>
                  <a:cubicBezTo>
                    <a:pt x="565" y="26"/>
                    <a:pt x="564" y="26"/>
                    <a:pt x="563" y="25"/>
                  </a:cubicBezTo>
                  <a:cubicBezTo>
                    <a:pt x="563" y="25"/>
                    <a:pt x="563" y="24"/>
                    <a:pt x="563" y="22"/>
                  </a:cubicBezTo>
                  <a:cubicBezTo>
                    <a:pt x="563" y="9"/>
                    <a:pt x="563" y="9"/>
                    <a:pt x="563" y="9"/>
                  </a:cubicBezTo>
                  <a:cubicBezTo>
                    <a:pt x="563" y="7"/>
                    <a:pt x="563" y="5"/>
                    <a:pt x="564" y="5"/>
                  </a:cubicBezTo>
                  <a:close/>
                  <a:moveTo>
                    <a:pt x="618" y="4"/>
                  </a:moveTo>
                  <a:cubicBezTo>
                    <a:pt x="616" y="7"/>
                    <a:pt x="614" y="11"/>
                    <a:pt x="614" y="15"/>
                  </a:cubicBezTo>
                  <a:cubicBezTo>
                    <a:pt x="614" y="19"/>
                    <a:pt x="615" y="22"/>
                    <a:pt x="617" y="24"/>
                  </a:cubicBezTo>
                  <a:cubicBezTo>
                    <a:pt x="619" y="26"/>
                    <a:pt x="623" y="29"/>
                    <a:pt x="629" y="31"/>
                  </a:cubicBezTo>
                  <a:cubicBezTo>
                    <a:pt x="634" y="34"/>
                    <a:pt x="634" y="34"/>
                    <a:pt x="634" y="34"/>
                  </a:cubicBezTo>
                  <a:cubicBezTo>
                    <a:pt x="637" y="35"/>
                    <a:pt x="639" y="36"/>
                    <a:pt x="640" y="37"/>
                  </a:cubicBezTo>
                  <a:cubicBezTo>
                    <a:pt x="641" y="39"/>
                    <a:pt x="642" y="40"/>
                    <a:pt x="642" y="42"/>
                  </a:cubicBezTo>
                  <a:cubicBezTo>
                    <a:pt x="642" y="45"/>
                    <a:pt x="641" y="47"/>
                    <a:pt x="639" y="49"/>
                  </a:cubicBezTo>
                  <a:cubicBezTo>
                    <a:pt x="637" y="51"/>
                    <a:pt x="634" y="52"/>
                    <a:pt x="632" y="52"/>
                  </a:cubicBezTo>
                  <a:cubicBezTo>
                    <a:pt x="628" y="52"/>
                    <a:pt x="625" y="51"/>
                    <a:pt x="622" y="48"/>
                  </a:cubicBezTo>
                  <a:cubicBezTo>
                    <a:pt x="619" y="45"/>
                    <a:pt x="616" y="41"/>
                    <a:pt x="615" y="37"/>
                  </a:cubicBezTo>
                  <a:cubicBezTo>
                    <a:pt x="615" y="36"/>
                    <a:pt x="615" y="36"/>
                    <a:pt x="614" y="36"/>
                  </a:cubicBezTo>
                  <a:cubicBezTo>
                    <a:pt x="614" y="36"/>
                    <a:pt x="613" y="36"/>
                    <a:pt x="613" y="37"/>
                  </a:cubicBezTo>
                  <a:cubicBezTo>
                    <a:pt x="613" y="38"/>
                    <a:pt x="614" y="41"/>
                    <a:pt x="615" y="44"/>
                  </a:cubicBezTo>
                  <a:cubicBezTo>
                    <a:pt x="615" y="47"/>
                    <a:pt x="616" y="48"/>
                    <a:pt x="616" y="50"/>
                  </a:cubicBezTo>
                  <a:cubicBezTo>
                    <a:pt x="616" y="51"/>
                    <a:pt x="616" y="51"/>
                    <a:pt x="616" y="52"/>
                  </a:cubicBezTo>
                  <a:cubicBezTo>
                    <a:pt x="616" y="52"/>
                    <a:pt x="617" y="52"/>
                    <a:pt x="618" y="52"/>
                  </a:cubicBezTo>
                  <a:cubicBezTo>
                    <a:pt x="619" y="52"/>
                    <a:pt x="621" y="53"/>
                    <a:pt x="622" y="53"/>
                  </a:cubicBezTo>
                  <a:cubicBezTo>
                    <a:pt x="626" y="55"/>
                    <a:pt x="629" y="55"/>
                    <a:pt x="631" y="55"/>
                  </a:cubicBezTo>
                  <a:cubicBezTo>
                    <a:pt x="635" y="55"/>
                    <a:pt x="639" y="54"/>
                    <a:pt x="642" y="50"/>
                  </a:cubicBezTo>
                  <a:cubicBezTo>
                    <a:pt x="646" y="47"/>
                    <a:pt x="647" y="43"/>
                    <a:pt x="647" y="38"/>
                  </a:cubicBezTo>
                  <a:cubicBezTo>
                    <a:pt x="647" y="34"/>
                    <a:pt x="646" y="31"/>
                    <a:pt x="644" y="28"/>
                  </a:cubicBezTo>
                  <a:cubicBezTo>
                    <a:pt x="642" y="25"/>
                    <a:pt x="638" y="23"/>
                    <a:pt x="631" y="21"/>
                  </a:cubicBezTo>
                  <a:cubicBezTo>
                    <a:pt x="626" y="18"/>
                    <a:pt x="623" y="17"/>
                    <a:pt x="622" y="16"/>
                  </a:cubicBezTo>
                  <a:cubicBezTo>
                    <a:pt x="621" y="15"/>
                    <a:pt x="620" y="13"/>
                    <a:pt x="620" y="11"/>
                  </a:cubicBezTo>
                  <a:cubicBezTo>
                    <a:pt x="620" y="9"/>
                    <a:pt x="621" y="7"/>
                    <a:pt x="623" y="5"/>
                  </a:cubicBezTo>
                  <a:cubicBezTo>
                    <a:pt x="624" y="4"/>
                    <a:pt x="626" y="3"/>
                    <a:pt x="629" y="3"/>
                  </a:cubicBezTo>
                  <a:cubicBezTo>
                    <a:pt x="632" y="3"/>
                    <a:pt x="635" y="4"/>
                    <a:pt x="638" y="7"/>
                  </a:cubicBezTo>
                  <a:cubicBezTo>
                    <a:pt x="641" y="9"/>
                    <a:pt x="643" y="13"/>
                    <a:pt x="644" y="16"/>
                  </a:cubicBezTo>
                  <a:cubicBezTo>
                    <a:pt x="644" y="17"/>
                    <a:pt x="645" y="18"/>
                    <a:pt x="645" y="18"/>
                  </a:cubicBezTo>
                  <a:cubicBezTo>
                    <a:pt x="646" y="18"/>
                    <a:pt x="646" y="17"/>
                    <a:pt x="646" y="16"/>
                  </a:cubicBezTo>
                  <a:cubicBezTo>
                    <a:pt x="646" y="16"/>
                    <a:pt x="646" y="16"/>
                    <a:pt x="646" y="15"/>
                  </a:cubicBezTo>
                  <a:cubicBezTo>
                    <a:pt x="646" y="12"/>
                    <a:pt x="646" y="12"/>
                    <a:pt x="646" y="12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45" y="7"/>
                    <a:pt x="645" y="7"/>
                    <a:pt x="645" y="6"/>
                  </a:cubicBezTo>
                  <a:cubicBezTo>
                    <a:pt x="645" y="3"/>
                    <a:pt x="645" y="3"/>
                    <a:pt x="645" y="3"/>
                  </a:cubicBezTo>
                  <a:cubicBezTo>
                    <a:pt x="645" y="2"/>
                    <a:pt x="645" y="2"/>
                    <a:pt x="644" y="2"/>
                  </a:cubicBezTo>
                  <a:cubicBezTo>
                    <a:pt x="644" y="2"/>
                    <a:pt x="644" y="2"/>
                    <a:pt x="644" y="2"/>
                  </a:cubicBezTo>
                  <a:cubicBezTo>
                    <a:pt x="642" y="3"/>
                    <a:pt x="642" y="3"/>
                    <a:pt x="642" y="3"/>
                  </a:cubicBezTo>
                  <a:cubicBezTo>
                    <a:pt x="642" y="3"/>
                    <a:pt x="641" y="3"/>
                    <a:pt x="641" y="3"/>
                  </a:cubicBezTo>
                  <a:cubicBezTo>
                    <a:pt x="641" y="3"/>
                    <a:pt x="640" y="3"/>
                    <a:pt x="639" y="3"/>
                  </a:cubicBezTo>
                  <a:cubicBezTo>
                    <a:pt x="636" y="1"/>
                    <a:pt x="636" y="1"/>
                    <a:pt x="636" y="1"/>
                  </a:cubicBezTo>
                  <a:cubicBezTo>
                    <a:pt x="634" y="1"/>
                    <a:pt x="631" y="0"/>
                    <a:pt x="629" y="0"/>
                  </a:cubicBezTo>
                  <a:cubicBezTo>
                    <a:pt x="625" y="0"/>
                    <a:pt x="621" y="1"/>
                    <a:pt x="618" y="4"/>
                  </a:cubicBezTo>
                  <a:close/>
                  <a:moveTo>
                    <a:pt x="680" y="9"/>
                  </a:moveTo>
                  <a:cubicBezTo>
                    <a:pt x="680" y="7"/>
                    <a:pt x="680" y="5"/>
                    <a:pt x="680" y="5"/>
                  </a:cubicBezTo>
                  <a:cubicBezTo>
                    <a:pt x="681" y="4"/>
                    <a:pt x="682" y="3"/>
                    <a:pt x="684" y="3"/>
                  </a:cubicBezTo>
                  <a:cubicBezTo>
                    <a:pt x="684" y="3"/>
                    <a:pt x="685" y="3"/>
                    <a:pt x="685" y="3"/>
                  </a:cubicBezTo>
                  <a:cubicBezTo>
                    <a:pt x="685" y="3"/>
                    <a:pt x="685" y="2"/>
                    <a:pt x="685" y="2"/>
                  </a:cubicBezTo>
                  <a:cubicBezTo>
                    <a:pt x="685" y="1"/>
                    <a:pt x="685" y="1"/>
                    <a:pt x="684" y="1"/>
                  </a:cubicBezTo>
                  <a:cubicBezTo>
                    <a:pt x="682" y="1"/>
                    <a:pt x="680" y="1"/>
                    <a:pt x="678" y="1"/>
                  </a:cubicBezTo>
                  <a:cubicBezTo>
                    <a:pt x="675" y="1"/>
                    <a:pt x="675" y="1"/>
                    <a:pt x="675" y="1"/>
                  </a:cubicBezTo>
                  <a:cubicBezTo>
                    <a:pt x="673" y="1"/>
                    <a:pt x="671" y="2"/>
                    <a:pt x="669" y="2"/>
                  </a:cubicBezTo>
                  <a:cubicBezTo>
                    <a:pt x="667" y="2"/>
                    <a:pt x="666" y="1"/>
                    <a:pt x="665" y="1"/>
                  </a:cubicBezTo>
                  <a:cubicBezTo>
                    <a:pt x="664" y="1"/>
                    <a:pt x="663" y="1"/>
                    <a:pt x="663" y="1"/>
                  </a:cubicBezTo>
                  <a:cubicBezTo>
                    <a:pt x="662" y="1"/>
                    <a:pt x="662" y="1"/>
                    <a:pt x="662" y="2"/>
                  </a:cubicBezTo>
                  <a:cubicBezTo>
                    <a:pt x="662" y="2"/>
                    <a:pt x="662" y="3"/>
                    <a:pt x="662" y="3"/>
                  </a:cubicBezTo>
                  <a:cubicBezTo>
                    <a:pt x="663" y="3"/>
                    <a:pt x="663" y="3"/>
                    <a:pt x="665" y="4"/>
                  </a:cubicBezTo>
                  <a:cubicBezTo>
                    <a:pt x="667" y="4"/>
                    <a:pt x="669" y="5"/>
                    <a:pt x="669" y="6"/>
                  </a:cubicBezTo>
                  <a:cubicBezTo>
                    <a:pt x="670" y="7"/>
                    <a:pt x="671" y="8"/>
                    <a:pt x="671" y="11"/>
                  </a:cubicBezTo>
                  <a:cubicBezTo>
                    <a:pt x="671" y="42"/>
                    <a:pt x="671" y="42"/>
                    <a:pt x="671" y="42"/>
                  </a:cubicBezTo>
                  <a:cubicBezTo>
                    <a:pt x="671" y="45"/>
                    <a:pt x="671" y="45"/>
                    <a:pt x="671" y="45"/>
                  </a:cubicBezTo>
                  <a:cubicBezTo>
                    <a:pt x="671" y="47"/>
                    <a:pt x="670" y="49"/>
                    <a:pt x="670" y="50"/>
                  </a:cubicBezTo>
                  <a:cubicBezTo>
                    <a:pt x="669" y="51"/>
                    <a:pt x="668" y="52"/>
                    <a:pt x="666" y="52"/>
                  </a:cubicBezTo>
                  <a:cubicBezTo>
                    <a:pt x="665" y="53"/>
                    <a:pt x="665" y="53"/>
                    <a:pt x="665" y="53"/>
                  </a:cubicBezTo>
                  <a:cubicBezTo>
                    <a:pt x="665" y="54"/>
                    <a:pt x="665" y="54"/>
                    <a:pt x="665" y="54"/>
                  </a:cubicBezTo>
                  <a:cubicBezTo>
                    <a:pt x="665" y="54"/>
                    <a:pt x="665" y="54"/>
                    <a:pt x="666" y="54"/>
                  </a:cubicBezTo>
                  <a:cubicBezTo>
                    <a:pt x="667" y="54"/>
                    <a:pt x="667" y="54"/>
                    <a:pt x="669" y="54"/>
                  </a:cubicBezTo>
                  <a:cubicBezTo>
                    <a:pt x="670" y="54"/>
                    <a:pt x="672" y="54"/>
                    <a:pt x="675" y="54"/>
                  </a:cubicBezTo>
                  <a:cubicBezTo>
                    <a:pt x="677" y="54"/>
                    <a:pt x="680" y="54"/>
                    <a:pt x="683" y="54"/>
                  </a:cubicBezTo>
                  <a:cubicBezTo>
                    <a:pt x="684" y="54"/>
                    <a:pt x="686" y="54"/>
                    <a:pt x="686" y="54"/>
                  </a:cubicBezTo>
                  <a:cubicBezTo>
                    <a:pt x="688" y="54"/>
                    <a:pt x="689" y="54"/>
                    <a:pt x="689" y="53"/>
                  </a:cubicBezTo>
                  <a:cubicBezTo>
                    <a:pt x="689" y="53"/>
                    <a:pt x="688" y="52"/>
                    <a:pt x="687" y="52"/>
                  </a:cubicBezTo>
                  <a:cubicBezTo>
                    <a:pt x="685" y="52"/>
                    <a:pt x="683" y="52"/>
                    <a:pt x="682" y="51"/>
                  </a:cubicBezTo>
                  <a:cubicBezTo>
                    <a:pt x="681" y="49"/>
                    <a:pt x="680" y="48"/>
                    <a:pt x="680" y="46"/>
                  </a:cubicBezTo>
                  <a:cubicBezTo>
                    <a:pt x="680" y="42"/>
                    <a:pt x="680" y="42"/>
                    <a:pt x="680" y="42"/>
                  </a:cubicBezTo>
                  <a:cubicBezTo>
                    <a:pt x="680" y="9"/>
                    <a:pt x="680" y="9"/>
                    <a:pt x="680" y="9"/>
                  </a:cubicBezTo>
                  <a:close/>
                  <a:moveTo>
                    <a:pt x="732" y="6"/>
                  </a:moveTo>
                  <a:cubicBezTo>
                    <a:pt x="733" y="5"/>
                    <a:pt x="735" y="5"/>
                    <a:pt x="739" y="5"/>
                  </a:cubicBezTo>
                  <a:cubicBezTo>
                    <a:pt x="742" y="5"/>
                    <a:pt x="744" y="5"/>
                    <a:pt x="746" y="7"/>
                  </a:cubicBezTo>
                  <a:cubicBezTo>
                    <a:pt x="748" y="8"/>
                    <a:pt x="749" y="9"/>
                    <a:pt x="749" y="12"/>
                  </a:cubicBezTo>
                  <a:cubicBezTo>
                    <a:pt x="749" y="13"/>
                    <a:pt x="750" y="13"/>
                    <a:pt x="750" y="13"/>
                  </a:cubicBezTo>
                  <a:cubicBezTo>
                    <a:pt x="751" y="13"/>
                    <a:pt x="751" y="13"/>
                    <a:pt x="751" y="12"/>
                  </a:cubicBezTo>
                  <a:cubicBezTo>
                    <a:pt x="751" y="11"/>
                    <a:pt x="751" y="10"/>
                    <a:pt x="751" y="9"/>
                  </a:cubicBezTo>
                  <a:cubicBezTo>
                    <a:pt x="751" y="7"/>
                    <a:pt x="751" y="6"/>
                    <a:pt x="751" y="6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0" y="2"/>
                    <a:pt x="750" y="1"/>
                    <a:pt x="748" y="1"/>
                  </a:cubicBezTo>
                  <a:cubicBezTo>
                    <a:pt x="748" y="1"/>
                    <a:pt x="747" y="1"/>
                    <a:pt x="746" y="1"/>
                  </a:cubicBezTo>
                  <a:cubicBezTo>
                    <a:pt x="739" y="1"/>
                    <a:pt x="732" y="2"/>
                    <a:pt x="726" y="2"/>
                  </a:cubicBezTo>
                  <a:cubicBezTo>
                    <a:pt x="717" y="1"/>
                    <a:pt x="717" y="1"/>
                    <a:pt x="717" y="1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7" y="1"/>
                    <a:pt x="706" y="1"/>
                    <a:pt x="705" y="1"/>
                  </a:cubicBezTo>
                  <a:cubicBezTo>
                    <a:pt x="704" y="1"/>
                    <a:pt x="704" y="1"/>
                    <a:pt x="703" y="1"/>
                  </a:cubicBezTo>
                  <a:cubicBezTo>
                    <a:pt x="702" y="1"/>
                    <a:pt x="702" y="2"/>
                    <a:pt x="702" y="3"/>
                  </a:cubicBezTo>
                  <a:cubicBezTo>
                    <a:pt x="701" y="5"/>
                    <a:pt x="701" y="5"/>
                    <a:pt x="701" y="5"/>
                  </a:cubicBezTo>
                  <a:cubicBezTo>
                    <a:pt x="701" y="8"/>
                    <a:pt x="701" y="8"/>
                    <a:pt x="701" y="8"/>
                  </a:cubicBezTo>
                  <a:cubicBezTo>
                    <a:pt x="701" y="12"/>
                    <a:pt x="701" y="12"/>
                    <a:pt x="701" y="12"/>
                  </a:cubicBezTo>
                  <a:cubicBezTo>
                    <a:pt x="700" y="13"/>
                    <a:pt x="700" y="14"/>
                    <a:pt x="700" y="15"/>
                  </a:cubicBezTo>
                  <a:cubicBezTo>
                    <a:pt x="700" y="16"/>
                    <a:pt x="701" y="16"/>
                    <a:pt x="701" y="16"/>
                  </a:cubicBezTo>
                  <a:cubicBezTo>
                    <a:pt x="702" y="16"/>
                    <a:pt x="702" y="16"/>
                    <a:pt x="703" y="14"/>
                  </a:cubicBezTo>
                  <a:cubicBezTo>
                    <a:pt x="703" y="13"/>
                    <a:pt x="703" y="13"/>
                    <a:pt x="703" y="13"/>
                  </a:cubicBezTo>
                  <a:cubicBezTo>
                    <a:pt x="704" y="11"/>
                    <a:pt x="704" y="9"/>
                    <a:pt x="705" y="8"/>
                  </a:cubicBezTo>
                  <a:cubicBezTo>
                    <a:pt x="705" y="7"/>
                    <a:pt x="706" y="7"/>
                    <a:pt x="708" y="6"/>
                  </a:cubicBezTo>
                  <a:cubicBezTo>
                    <a:pt x="710" y="5"/>
                    <a:pt x="713" y="5"/>
                    <a:pt x="718" y="5"/>
                  </a:cubicBezTo>
                  <a:cubicBezTo>
                    <a:pt x="720" y="5"/>
                    <a:pt x="722" y="6"/>
                    <a:pt x="722" y="8"/>
                  </a:cubicBezTo>
                  <a:cubicBezTo>
                    <a:pt x="722" y="43"/>
                    <a:pt x="722" y="43"/>
                    <a:pt x="722" y="43"/>
                  </a:cubicBezTo>
                  <a:cubicBezTo>
                    <a:pt x="722" y="44"/>
                    <a:pt x="722" y="44"/>
                    <a:pt x="722" y="44"/>
                  </a:cubicBezTo>
                  <a:cubicBezTo>
                    <a:pt x="722" y="47"/>
                    <a:pt x="721" y="49"/>
                    <a:pt x="720" y="50"/>
                  </a:cubicBezTo>
                  <a:cubicBezTo>
                    <a:pt x="719" y="51"/>
                    <a:pt x="717" y="52"/>
                    <a:pt x="715" y="52"/>
                  </a:cubicBezTo>
                  <a:cubicBezTo>
                    <a:pt x="714" y="52"/>
                    <a:pt x="714" y="52"/>
                    <a:pt x="714" y="52"/>
                  </a:cubicBezTo>
                  <a:cubicBezTo>
                    <a:pt x="713" y="53"/>
                    <a:pt x="713" y="53"/>
                    <a:pt x="713" y="54"/>
                  </a:cubicBezTo>
                  <a:cubicBezTo>
                    <a:pt x="713" y="54"/>
                    <a:pt x="714" y="55"/>
                    <a:pt x="714" y="55"/>
                  </a:cubicBezTo>
                  <a:cubicBezTo>
                    <a:pt x="715" y="55"/>
                    <a:pt x="715" y="55"/>
                    <a:pt x="716" y="54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6" y="54"/>
                    <a:pt x="727" y="54"/>
                    <a:pt x="729" y="54"/>
                  </a:cubicBezTo>
                  <a:cubicBezTo>
                    <a:pt x="730" y="54"/>
                    <a:pt x="730" y="54"/>
                    <a:pt x="731" y="54"/>
                  </a:cubicBezTo>
                  <a:cubicBezTo>
                    <a:pt x="735" y="54"/>
                    <a:pt x="735" y="54"/>
                    <a:pt x="735" y="54"/>
                  </a:cubicBezTo>
                  <a:cubicBezTo>
                    <a:pt x="738" y="54"/>
                    <a:pt x="738" y="54"/>
                    <a:pt x="738" y="54"/>
                  </a:cubicBezTo>
                  <a:cubicBezTo>
                    <a:pt x="739" y="54"/>
                    <a:pt x="739" y="54"/>
                    <a:pt x="739" y="54"/>
                  </a:cubicBezTo>
                  <a:cubicBezTo>
                    <a:pt x="740" y="54"/>
                    <a:pt x="740" y="54"/>
                    <a:pt x="740" y="53"/>
                  </a:cubicBezTo>
                  <a:cubicBezTo>
                    <a:pt x="740" y="53"/>
                    <a:pt x="740" y="52"/>
                    <a:pt x="739" y="52"/>
                  </a:cubicBezTo>
                  <a:cubicBezTo>
                    <a:pt x="736" y="52"/>
                    <a:pt x="734" y="51"/>
                    <a:pt x="732" y="49"/>
                  </a:cubicBezTo>
                  <a:cubicBezTo>
                    <a:pt x="731" y="47"/>
                    <a:pt x="730" y="44"/>
                    <a:pt x="730" y="40"/>
                  </a:cubicBezTo>
                  <a:cubicBezTo>
                    <a:pt x="730" y="10"/>
                    <a:pt x="730" y="10"/>
                    <a:pt x="730" y="10"/>
                  </a:cubicBezTo>
                  <a:cubicBezTo>
                    <a:pt x="730" y="8"/>
                    <a:pt x="731" y="6"/>
                    <a:pt x="732" y="6"/>
                  </a:cubicBezTo>
                  <a:close/>
                  <a:moveTo>
                    <a:pt x="795" y="31"/>
                  </a:moveTo>
                  <a:cubicBezTo>
                    <a:pt x="795" y="30"/>
                    <a:pt x="795" y="30"/>
                    <a:pt x="796" y="29"/>
                  </a:cubicBezTo>
                  <a:cubicBezTo>
                    <a:pt x="799" y="24"/>
                    <a:pt x="802" y="19"/>
                    <a:pt x="805" y="13"/>
                  </a:cubicBezTo>
                  <a:cubicBezTo>
                    <a:pt x="807" y="9"/>
                    <a:pt x="808" y="7"/>
                    <a:pt x="809" y="6"/>
                  </a:cubicBezTo>
                  <a:cubicBezTo>
                    <a:pt x="811" y="4"/>
                    <a:pt x="812" y="3"/>
                    <a:pt x="814" y="3"/>
                  </a:cubicBezTo>
                  <a:cubicBezTo>
                    <a:pt x="815" y="3"/>
                    <a:pt x="815" y="2"/>
                    <a:pt x="815" y="2"/>
                  </a:cubicBezTo>
                  <a:cubicBezTo>
                    <a:pt x="815" y="1"/>
                    <a:pt x="815" y="1"/>
                    <a:pt x="814" y="1"/>
                  </a:cubicBezTo>
                  <a:cubicBezTo>
                    <a:pt x="813" y="1"/>
                    <a:pt x="812" y="1"/>
                    <a:pt x="811" y="1"/>
                  </a:cubicBezTo>
                  <a:cubicBezTo>
                    <a:pt x="808" y="1"/>
                    <a:pt x="808" y="1"/>
                    <a:pt x="808" y="1"/>
                  </a:cubicBezTo>
                  <a:cubicBezTo>
                    <a:pt x="807" y="1"/>
                    <a:pt x="806" y="1"/>
                    <a:pt x="805" y="1"/>
                  </a:cubicBezTo>
                  <a:cubicBezTo>
                    <a:pt x="804" y="1"/>
                    <a:pt x="802" y="1"/>
                    <a:pt x="801" y="1"/>
                  </a:cubicBezTo>
                  <a:cubicBezTo>
                    <a:pt x="799" y="1"/>
                    <a:pt x="799" y="1"/>
                    <a:pt x="799" y="1"/>
                  </a:cubicBezTo>
                  <a:cubicBezTo>
                    <a:pt x="798" y="1"/>
                    <a:pt x="798" y="1"/>
                    <a:pt x="797" y="1"/>
                  </a:cubicBezTo>
                  <a:cubicBezTo>
                    <a:pt x="796" y="1"/>
                    <a:pt x="796" y="1"/>
                    <a:pt x="796" y="2"/>
                  </a:cubicBezTo>
                  <a:cubicBezTo>
                    <a:pt x="796" y="2"/>
                    <a:pt x="796" y="3"/>
                    <a:pt x="797" y="3"/>
                  </a:cubicBezTo>
                  <a:cubicBezTo>
                    <a:pt x="799" y="3"/>
                    <a:pt x="800" y="3"/>
                    <a:pt x="801" y="4"/>
                  </a:cubicBezTo>
                  <a:cubicBezTo>
                    <a:pt x="803" y="5"/>
                    <a:pt x="803" y="6"/>
                    <a:pt x="803" y="7"/>
                  </a:cubicBezTo>
                  <a:cubicBezTo>
                    <a:pt x="803" y="9"/>
                    <a:pt x="802" y="12"/>
                    <a:pt x="799" y="17"/>
                  </a:cubicBezTo>
                  <a:cubicBezTo>
                    <a:pt x="798" y="20"/>
                    <a:pt x="797" y="21"/>
                    <a:pt x="796" y="22"/>
                  </a:cubicBezTo>
                  <a:cubicBezTo>
                    <a:pt x="795" y="24"/>
                    <a:pt x="794" y="26"/>
                    <a:pt x="793" y="26"/>
                  </a:cubicBezTo>
                  <a:cubicBezTo>
                    <a:pt x="792" y="26"/>
                    <a:pt x="792" y="25"/>
                    <a:pt x="791" y="23"/>
                  </a:cubicBezTo>
                  <a:cubicBezTo>
                    <a:pt x="790" y="22"/>
                    <a:pt x="790" y="21"/>
                    <a:pt x="788" y="19"/>
                  </a:cubicBezTo>
                  <a:cubicBezTo>
                    <a:pt x="785" y="13"/>
                    <a:pt x="785" y="13"/>
                    <a:pt x="785" y="13"/>
                  </a:cubicBezTo>
                  <a:cubicBezTo>
                    <a:pt x="783" y="9"/>
                    <a:pt x="782" y="7"/>
                    <a:pt x="782" y="6"/>
                  </a:cubicBezTo>
                  <a:cubicBezTo>
                    <a:pt x="782" y="4"/>
                    <a:pt x="783" y="3"/>
                    <a:pt x="785" y="3"/>
                  </a:cubicBezTo>
                  <a:cubicBezTo>
                    <a:pt x="786" y="3"/>
                    <a:pt x="787" y="2"/>
                    <a:pt x="787" y="2"/>
                  </a:cubicBezTo>
                  <a:cubicBezTo>
                    <a:pt x="787" y="1"/>
                    <a:pt x="786" y="1"/>
                    <a:pt x="785" y="1"/>
                  </a:cubicBezTo>
                  <a:cubicBezTo>
                    <a:pt x="785" y="1"/>
                    <a:pt x="784" y="1"/>
                    <a:pt x="782" y="1"/>
                  </a:cubicBezTo>
                  <a:cubicBezTo>
                    <a:pt x="780" y="1"/>
                    <a:pt x="778" y="1"/>
                    <a:pt x="776" y="1"/>
                  </a:cubicBezTo>
                  <a:cubicBezTo>
                    <a:pt x="773" y="1"/>
                    <a:pt x="771" y="1"/>
                    <a:pt x="768" y="1"/>
                  </a:cubicBezTo>
                  <a:cubicBezTo>
                    <a:pt x="767" y="1"/>
                    <a:pt x="766" y="1"/>
                    <a:pt x="765" y="1"/>
                  </a:cubicBezTo>
                  <a:cubicBezTo>
                    <a:pt x="764" y="1"/>
                    <a:pt x="764" y="1"/>
                    <a:pt x="764" y="2"/>
                  </a:cubicBezTo>
                  <a:cubicBezTo>
                    <a:pt x="764" y="3"/>
                    <a:pt x="764" y="3"/>
                    <a:pt x="765" y="3"/>
                  </a:cubicBezTo>
                  <a:cubicBezTo>
                    <a:pt x="768" y="3"/>
                    <a:pt x="771" y="6"/>
                    <a:pt x="774" y="10"/>
                  </a:cubicBezTo>
                  <a:cubicBezTo>
                    <a:pt x="779" y="21"/>
                    <a:pt x="779" y="21"/>
                    <a:pt x="779" y="21"/>
                  </a:cubicBezTo>
                  <a:cubicBezTo>
                    <a:pt x="781" y="24"/>
                    <a:pt x="783" y="27"/>
                    <a:pt x="784" y="29"/>
                  </a:cubicBezTo>
                  <a:cubicBezTo>
                    <a:pt x="785" y="31"/>
                    <a:pt x="786" y="33"/>
                    <a:pt x="786" y="35"/>
                  </a:cubicBezTo>
                  <a:cubicBezTo>
                    <a:pt x="786" y="42"/>
                    <a:pt x="786" y="42"/>
                    <a:pt x="786" y="42"/>
                  </a:cubicBezTo>
                  <a:cubicBezTo>
                    <a:pt x="786" y="46"/>
                    <a:pt x="785" y="48"/>
                    <a:pt x="784" y="49"/>
                  </a:cubicBezTo>
                  <a:cubicBezTo>
                    <a:pt x="783" y="51"/>
                    <a:pt x="781" y="52"/>
                    <a:pt x="778" y="52"/>
                  </a:cubicBezTo>
                  <a:cubicBezTo>
                    <a:pt x="777" y="52"/>
                    <a:pt x="777" y="53"/>
                    <a:pt x="777" y="53"/>
                  </a:cubicBezTo>
                  <a:cubicBezTo>
                    <a:pt x="777" y="54"/>
                    <a:pt x="777" y="54"/>
                    <a:pt x="778" y="54"/>
                  </a:cubicBezTo>
                  <a:cubicBezTo>
                    <a:pt x="778" y="54"/>
                    <a:pt x="779" y="54"/>
                    <a:pt x="780" y="54"/>
                  </a:cubicBezTo>
                  <a:cubicBezTo>
                    <a:pt x="782" y="54"/>
                    <a:pt x="785" y="54"/>
                    <a:pt x="790" y="54"/>
                  </a:cubicBezTo>
                  <a:cubicBezTo>
                    <a:pt x="792" y="54"/>
                    <a:pt x="794" y="54"/>
                    <a:pt x="795" y="54"/>
                  </a:cubicBezTo>
                  <a:cubicBezTo>
                    <a:pt x="800" y="54"/>
                    <a:pt x="800" y="54"/>
                    <a:pt x="800" y="54"/>
                  </a:cubicBezTo>
                  <a:cubicBezTo>
                    <a:pt x="801" y="54"/>
                    <a:pt x="801" y="54"/>
                    <a:pt x="802" y="54"/>
                  </a:cubicBezTo>
                  <a:cubicBezTo>
                    <a:pt x="803" y="54"/>
                    <a:pt x="804" y="54"/>
                    <a:pt x="804" y="53"/>
                  </a:cubicBezTo>
                  <a:cubicBezTo>
                    <a:pt x="804" y="53"/>
                    <a:pt x="803" y="52"/>
                    <a:pt x="803" y="52"/>
                  </a:cubicBezTo>
                  <a:cubicBezTo>
                    <a:pt x="798" y="52"/>
                    <a:pt x="795" y="50"/>
                    <a:pt x="795" y="47"/>
                  </a:cubicBezTo>
                  <a:cubicBezTo>
                    <a:pt x="795" y="45"/>
                    <a:pt x="795" y="45"/>
                    <a:pt x="795" y="45"/>
                  </a:cubicBezTo>
                  <a:cubicBezTo>
                    <a:pt x="795" y="33"/>
                    <a:pt x="795" y="33"/>
                    <a:pt x="795" y="33"/>
                  </a:cubicBezTo>
                  <a:cubicBezTo>
                    <a:pt x="795" y="32"/>
                    <a:pt x="795" y="31"/>
                    <a:pt x="795" y="31"/>
                  </a:cubicBezTo>
                  <a:close/>
                  <a:moveTo>
                    <a:pt x="876" y="2"/>
                  </a:moveTo>
                  <a:cubicBezTo>
                    <a:pt x="872" y="4"/>
                    <a:pt x="869" y="6"/>
                    <a:pt x="866" y="9"/>
                  </a:cubicBezTo>
                  <a:cubicBezTo>
                    <a:pt x="864" y="11"/>
                    <a:pt x="863" y="14"/>
                    <a:pt x="861" y="18"/>
                  </a:cubicBezTo>
                  <a:cubicBezTo>
                    <a:pt x="860" y="21"/>
                    <a:pt x="859" y="25"/>
                    <a:pt x="859" y="28"/>
                  </a:cubicBezTo>
                  <a:cubicBezTo>
                    <a:pt x="859" y="36"/>
                    <a:pt x="862" y="43"/>
                    <a:pt x="867" y="48"/>
                  </a:cubicBezTo>
                  <a:cubicBezTo>
                    <a:pt x="872" y="53"/>
                    <a:pt x="879" y="55"/>
                    <a:pt x="887" y="55"/>
                  </a:cubicBezTo>
                  <a:cubicBezTo>
                    <a:pt x="896" y="55"/>
                    <a:pt x="903" y="52"/>
                    <a:pt x="908" y="47"/>
                  </a:cubicBezTo>
                  <a:cubicBezTo>
                    <a:pt x="913" y="41"/>
                    <a:pt x="915" y="34"/>
                    <a:pt x="915" y="26"/>
                  </a:cubicBezTo>
                  <a:cubicBezTo>
                    <a:pt x="915" y="18"/>
                    <a:pt x="913" y="12"/>
                    <a:pt x="908" y="7"/>
                  </a:cubicBezTo>
                  <a:cubicBezTo>
                    <a:pt x="903" y="2"/>
                    <a:pt x="896" y="0"/>
                    <a:pt x="888" y="0"/>
                  </a:cubicBezTo>
                  <a:cubicBezTo>
                    <a:pt x="884" y="0"/>
                    <a:pt x="880" y="1"/>
                    <a:pt x="876" y="2"/>
                  </a:cubicBezTo>
                  <a:close/>
                  <a:moveTo>
                    <a:pt x="898" y="8"/>
                  </a:moveTo>
                  <a:cubicBezTo>
                    <a:pt x="901" y="10"/>
                    <a:pt x="903" y="13"/>
                    <a:pt x="904" y="17"/>
                  </a:cubicBezTo>
                  <a:cubicBezTo>
                    <a:pt x="906" y="21"/>
                    <a:pt x="906" y="25"/>
                    <a:pt x="906" y="29"/>
                  </a:cubicBezTo>
                  <a:cubicBezTo>
                    <a:pt x="906" y="36"/>
                    <a:pt x="905" y="42"/>
                    <a:pt x="902" y="46"/>
                  </a:cubicBezTo>
                  <a:cubicBezTo>
                    <a:pt x="898" y="50"/>
                    <a:pt x="894" y="52"/>
                    <a:pt x="889" y="52"/>
                  </a:cubicBezTo>
                  <a:cubicBezTo>
                    <a:pt x="883" y="52"/>
                    <a:pt x="878" y="50"/>
                    <a:pt x="875" y="45"/>
                  </a:cubicBezTo>
                  <a:cubicBezTo>
                    <a:pt x="871" y="40"/>
                    <a:pt x="869" y="33"/>
                    <a:pt x="869" y="25"/>
                  </a:cubicBezTo>
                  <a:cubicBezTo>
                    <a:pt x="869" y="18"/>
                    <a:pt x="870" y="13"/>
                    <a:pt x="873" y="9"/>
                  </a:cubicBezTo>
                  <a:cubicBezTo>
                    <a:pt x="876" y="5"/>
                    <a:pt x="880" y="3"/>
                    <a:pt x="886" y="3"/>
                  </a:cubicBezTo>
                  <a:cubicBezTo>
                    <a:pt x="890" y="3"/>
                    <a:pt x="895" y="5"/>
                    <a:pt x="898" y="8"/>
                  </a:cubicBezTo>
                  <a:cubicBezTo>
                    <a:pt x="898" y="8"/>
                    <a:pt x="898" y="8"/>
                    <a:pt x="898" y="8"/>
                  </a:cubicBezTo>
                  <a:close/>
                  <a:moveTo>
                    <a:pt x="946" y="8"/>
                  </a:moveTo>
                  <a:cubicBezTo>
                    <a:pt x="946" y="7"/>
                    <a:pt x="946" y="6"/>
                    <a:pt x="947" y="5"/>
                  </a:cubicBezTo>
                  <a:cubicBezTo>
                    <a:pt x="947" y="5"/>
                    <a:pt x="948" y="4"/>
                    <a:pt x="950" y="4"/>
                  </a:cubicBezTo>
                  <a:cubicBezTo>
                    <a:pt x="951" y="4"/>
                    <a:pt x="951" y="4"/>
                    <a:pt x="951" y="4"/>
                  </a:cubicBezTo>
                  <a:cubicBezTo>
                    <a:pt x="957" y="4"/>
                    <a:pt x="957" y="4"/>
                    <a:pt x="957" y="4"/>
                  </a:cubicBezTo>
                  <a:cubicBezTo>
                    <a:pt x="962" y="4"/>
                    <a:pt x="966" y="6"/>
                    <a:pt x="967" y="9"/>
                  </a:cubicBezTo>
                  <a:cubicBezTo>
                    <a:pt x="967" y="10"/>
                    <a:pt x="967" y="10"/>
                    <a:pt x="967" y="11"/>
                  </a:cubicBezTo>
                  <a:cubicBezTo>
                    <a:pt x="967" y="12"/>
                    <a:pt x="967" y="12"/>
                    <a:pt x="967" y="12"/>
                  </a:cubicBezTo>
                  <a:cubicBezTo>
                    <a:pt x="967" y="13"/>
                    <a:pt x="967" y="13"/>
                    <a:pt x="968" y="13"/>
                  </a:cubicBezTo>
                  <a:cubicBezTo>
                    <a:pt x="969" y="13"/>
                    <a:pt x="969" y="12"/>
                    <a:pt x="969" y="10"/>
                  </a:cubicBezTo>
                  <a:cubicBezTo>
                    <a:pt x="969" y="10"/>
                    <a:pt x="969" y="9"/>
                    <a:pt x="969" y="8"/>
                  </a:cubicBezTo>
                  <a:cubicBezTo>
                    <a:pt x="969" y="5"/>
                    <a:pt x="969" y="5"/>
                    <a:pt x="969" y="5"/>
                  </a:cubicBezTo>
                  <a:cubicBezTo>
                    <a:pt x="969" y="5"/>
                    <a:pt x="969" y="4"/>
                    <a:pt x="969" y="3"/>
                  </a:cubicBezTo>
                  <a:cubicBezTo>
                    <a:pt x="968" y="1"/>
                    <a:pt x="968" y="1"/>
                    <a:pt x="967" y="1"/>
                  </a:cubicBezTo>
                  <a:cubicBezTo>
                    <a:pt x="967" y="1"/>
                    <a:pt x="966" y="1"/>
                    <a:pt x="964" y="1"/>
                  </a:cubicBezTo>
                  <a:cubicBezTo>
                    <a:pt x="961" y="1"/>
                    <a:pt x="957" y="1"/>
                    <a:pt x="954" y="1"/>
                  </a:cubicBezTo>
                  <a:cubicBezTo>
                    <a:pt x="944" y="1"/>
                    <a:pt x="944" y="1"/>
                    <a:pt x="944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935" y="1"/>
                    <a:pt x="933" y="1"/>
                    <a:pt x="932" y="1"/>
                  </a:cubicBezTo>
                  <a:cubicBezTo>
                    <a:pt x="931" y="1"/>
                    <a:pt x="930" y="1"/>
                    <a:pt x="930" y="1"/>
                  </a:cubicBezTo>
                  <a:cubicBezTo>
                    <a:pt x="929" y="1"/>
                    <a:pt x="929" y="1"/>
                    <a:pt x="929" y="2"/>
                  </a:cubicBezTo>
                  <a:cubicBezTo>
                    <a:pt x="929" y="3"/>
                    <a:pt x="929" y="3"/>
                    <a:pt x="930" y="3"/>
                  </a:cubicBezTo>
                  <a:cubicBezTo>
                    <a:pt x="932" y="3"/>
                    <a:pt x="934" y="4"/>
                    <a:pt x="935" y="5"/>
                  </a:cubicBezTo>
                  <a:cubicBezTo>
                    <a:pt x="936" y="6"/>
                    <a:pt x="937" y="8"/>
                    <a:pt x="937" y="11"/>
                  </a:cubicBezTo>
                  <a:cubicBezTo>
                    <a:pt x="937" y="43"/>
                    <a:pt x="937" y="43"/>
                    <a:pt x="937" y="43"/>
                  </a:cubicBezTo>
                  <a:cubicBezTo>
                    <a:pt x="937" y="46"/>
                    <a:pt x="937" y="49"/>
                    <a:pt x="936" y="50"/>
                  </a:cubicBezTo>
                  <a:cubicBezTo>
                    <a:pt x="936" y="51"/>
                    <a:pt x="935" y="52"/>
                    <a:pt x="933" y="53"/>
                  </a:cubicBezTo>
                  <a:cubicBezTo>
                    <a:pt x="932" y="53"/>
                    <a:pt x="932" y="53"/>
                    <a:pt x="932" y="54"/>
                  </a:cubicBezTo>
                  <a:cubicBezTo>
                    <a:pt x="932" y="54"/>
                    <a:pt x="932" y="55"/>
                    <a:pt x="933" y="55"/>
                  </a:cubicBezTo>
                  <a:cubicBezTo>
                    <a:pt x="934" y="55"/>
                    <a:pt x="935" y="55"/>
                    <a:pt x="937" y="54"/>
                  </a:cubicBezTo>
                  <a:cubicBezTo>
                    <a:pt x="938" y="54"/>
                    <a:pt x="940" y="54"/>
                    <a:pt x="942" y="54"/>
                  </a:cubicBezTo>
                  <a:cubicBezTo>
                    <a:pt x="946" y="54"/>
                    <a:pt x="946" y="54"/>
                    <a:pt x="946" y="54"/>
                  </a:cubicBezTo>
                  <a:cubicBezTo>
                    <a:pt x="949" y="54"/>
                    <a:pt x="951" y="54"/>
                    <a:pt x="952" y="54"/>
                  </a:cubicBezTo>
                  <a:cubicBezTo>
                    <a:pt x="953" y="54"/>
                    <a:pt x="954" y="54"/>
                    <a:pt x="954" y="54"/>
                  </a:cubicBezTo>
                  <a:cubicBezTo>
                    <a:pt x="955" y="54"/>
                    <a:pt x="955" y="54"/>
                    <a:pt x="955" y="53"/>
                  </a:cubicBezTo>
                  <a:cubicBezTo>
                    <a:pt x="955" y="53"/>
                    <a:pt x="955" y="52"/>
                    <a:pt x="954" y="52"/>
                  </a:cubicBezTo>
                  <a:cubicBezTo>
                    <a:pt x="951" y="52"/>
                    <a:pt x="949" y="51"/>
                    <a:pt x="948" y="50"/>
                  </a:cubicBezTo>
                  <a:cubicBezTo>
                    <a:pt x="947" y="48"/>
                    <a:pt x="946" y="45"/>
                    <a:pt x="946" y="42"/>
                  </a:cubicBezTo>
                  <a:cubicBezTo>
                    <a:pt x="946" y="37"/>
                    <a:pt x="946" y="37"/>
                    <a:pt x="946" y="37"/>
                  </a:cubicBezTo>
                  <a:cubicBezTo>
                    <a:pt x="946" y="34"/>
                    <a:pt x="946" y="34"/>
                    <a:pt x="946" y="34"/>
                  </a:cubicBezTo>
                  <a:cubicBezTo>
                    <a:pt x="946" y="31"/>
                    <a:pt x="946" y="29"/>
                    <a:pt x="947" y="28"/>
                  </a:cubicBezTo>
                  <a:cubicBezTo>
                    <a:pt x="947" y="28"/>
                    <a:pt x="950" y="28"/>
                    <a:pt x="953" y="28"/>
                  </a:cubicBezTo>
                  <a:cubicBezTo>
                    <a:pt x="957" y="28"/>
                    <a:pt x="959" y="28"/>
                    <a:pt x="960" y="29"/>
                  </a:cubicBezTo>
                  <a:cubicBezTo>
                    <a:pt x="961" y="30"/>
                    <a:pt x="962" y="32"/>
                    <a:pt x="962" y="34"/>
                  </a:cubicBezTo>
                  <a:cubicBezTo>
                    <a:pt x="963" y="35"/>
                    <a:pt x="963" y="35"/>
                    <a:pt x="963" y="35"/>
                  </a:cubicBezTo>
                  <a:cubicBezTo>
                    <a:pt x="964" y="35"/>
                    <a:pt x="964" y="35"/>
                    <a:pt x="964" y="35"/>
                  </a:cubicBezTo>
                  <a:cubicBezTo>
                    <a:pt x="964" y="34"/>
                    <a:pt x="964" y="34"/>
                    <a:pt x="964" y="33"/>
                  </a:cubicBezTo>
                  <a:cubicBezTo>
                    <a:pt x="964" y="26"/>
                    <a:pt x="964" y="26"/>
                    <a:pt x="964" y="26"/>
                  </a:cubicBezTo>
                  <a:cubicBezTo>
                    <a:pt x="964" y="24"/>
                    <a:pt x="964" y="22"/>
                    <a:pt x="964" y="20"/>
                  </a:cubicBezTo>
                  <a:cubicBezTo>
                    <a:pt x="964" y="20"/>
                    <a:pt x="964" y="19"/>
                    <a:pt x="964" y="19"/>
                  </a:cubicBezTo>
                  <a:cubicBezTo>
                    <a:pt x="964" y="19"/>
                    <a:pt x="964" y="18"/>
                    <a:pt x="964" y="18"/>
                  </a:cubicBezTo>
                  <a:cubicBezTo>
                    <a:pt x="964" y="17"/>
                    <a:pt x="963" y="17"/>
                    <a:pt x="962" y="17"/>
                  </a:cubicBezTo>
                  <a:cubicBezTo>
                    <a:pt x="962" y="17"/>
                    <a:pt x="962" y="17"/>
                    <a:pt x="962" y="18"/>
                  </a:cubicBezTo>
                  <a:cubicBezTo>
                    <a:pt x="961" y="20"/>
                    <a:pt x="960" y="22"/>
                    <a:pt x="959" y="23"/>
                  </a:cubicBezTo>
                  <a:cubicBezTo>
                    <a:pt x="958" y="24"/>
                    <a:pt x="956" y="24"/>
                    <a:pt x="954" y="24"/>
                  </a:cubicBezTo>
                  <a:cubicBezTo>
                    <a:pt x="950" y="24"/>
                    <a:pt x="950" y="24"/>
                    <a:pt x="950" y="24"/>
                  </a:cubicBezTo>
                  <a:cubicBezTo>
                    <a:pt x="949" y="24"/>
                    <a:pt x="949" y="24"/>
                    <a:pt x="949" y="24"/>
                  </a:cubicBezTo>
                  <a:cubicBezTo>
                    <a:pt x="948" y="24"/>
                    <a:pt x="947" y="24"/>
                    <a:pt x="946" y="23"/>
                  </a:cubicBezTo>
                  <a:cubicBezTo>
                    <a:pt x="946" y="23"/>
                    <a:pt x="946" y="22"/>
                    <a:pt x="946" y="20"/>
                  </a:cubicBezTo>
                  <a:cubicBezTo>
                    <a:pt x="946" y="8"/>
                    <a:pt x="946" y="8"/>
                    <a:pt x="946" y="8"/>
                  </a:cubicBezTo>
                  <a:close/>
                  <a:moveTo>
                    <a:pt x="259" y="242"/>
                  </a:moveTo>
                  <a:cubicBezTo>
                    <a:pt x="259" y="239"/>
                    <a:pt x="259" y="237"/>
                    <a:pt x="260" y="236"/>
                  </a:cubicBezTo>
                  <a:cubicBezTo>
                    <a:pt x="261" y="235"/>
                    <a:pt x="262" y="235"/>
                    <a:pt x="264" y="234"/>
                  </a:cubicBezTo>
                  <a:cubicBezTo>
                    <a:pt x="265" y="234"/>
                    <a:pt x="265" y="233"/>
                    <a:pt x="265" y="233"/>
                  </a:cubicBezTo>
                  <a:cubicBezTo>
                    <a:pt x="265" y="232"/>
                    <a:pt x="265" y="232"/>
                    <a:pt x="264" y="232"/>
                  </a:cubicBezTo>
                  <a:cubicBezTo>
                    <a:pt x="264" y="232"/>
                    <a:pt x="263" y="232"/>
                    <a:pt x="262" y="232"/>
                  </a:cubicBezTo>
                  <a:cubicBezTo>
                    <a:pt x="260" y="232"/>
                    <a:pt x="257" y="233"/>
                    <a:pt x="254" y="233"/>
                  </a:cubicBezTo>
                  <a:cubicBezTo>
                    <a:pt x="251" y="233"/>
                    <a:pt x="248" y="232"/>
                    <a:pt x="245" y="232"/>
                  </a:cubicBezTo>
                  <a:cubicBezTo>
                    <a:pt x="244" y="232"/>
                    <a:pt x="244" y="232"/>
                    <a:pt x="243" y="232"/>
                  </a:cubicBezTo>
                  <a:cubicBezTo>
                    <a:pt x="242" y="232"/>
                    <a:pt x="242" y="232"/>
                    <a:pt x="242" y="233"/>
                  </a:cubicBezTo>
                  <a:cubicBezTo>
                    <a:pt x="242" y="233"/>
                    <a:pt x="242" y="234"/>
                    <a:pt x="242" y="234"/>
                  </a:cubicBezTo>
                  <a:cubicBezTo>
                    <a:pt x="242" y="234"/>
                    <a:pt x="243" y="234"/>
                    <a:pt x="243" y="234"/>
                  </a:cubicBezTo>
                  <a:cubicBezTo>
                    <a:pt x="245" y="235"/>
                    <a:pt x="247" y="235"/>
                    <a:pt x="248" y="236"/>
                  </a:cubicBezTo>
                  <a:cubicBezTo>
                    <a:pt x="249" y="236"/>
                    <a:pt x="250" y="238"/>
                    <a:pt x="250" y="239"/>
                  </a:cubicBezTo>
                  <a:cubicBezTo>
                    <a:pt x="250" y="241"/>
                    <a:pt x="250" y="241"/>
                    <a:pt x="250" y="241"/>
                  </a:cubicBezTo>
                  <a:cubicBezTo>
                    <a:pt x="250" y="243"/>
                    <a:pt x="250" y="243"/>
                    <a:pt x="250" y="243"/>
                  </a:cubicBezTo>
                  <a:cubicBezTo>
                    <a:pt x="250" y="274"/>
                    <a:pt x="250" y="274"/>
                    <a:pt x="250" y="274"/>
                  </a:cubicBezTo>
                  <a:cubicBezTo>
                    <a:pt x="250" y="277"/>
                    <a:pt x="250" y="279"/>
                    <a:pt x="249" y="281"/>
                  </a:cubicBezTo>
                  <a:cubicBezTo>
                    <a:pt x="249" y="282"/>
                    <a:pt x="247" y="283"/>
                    <a:pt x="245" y="283"/>
                  </a:cubicBezTo>
                  <a:cubicBezTo>
                    <a:pt x="245" y="283"/>
                    <a:pt x="244" y="284"/>
                    <a:pt x="244" y="284"/>
                  </a:cubicBezTo>
                  <a:cubicBezTo>
                    <a:pt x="244" y="285"/>
                    <a:pt x="245" y="285"/>
                    <a:pt x="246" y="285"/>
                  </a:cubicBezTo>
                  <a:cubicBezTo>
                    <a:pt x="247" y="285"/>
                    <a:pt x="248" y="285"/>
                    <a:pt x="250" y="285"/>
                  </a:cubicBezTo>
                  <a:cubicBezTo>
                    <a:pt x="252" y="285"/>
                    <a:pt x="255" y="285"/>
                    <a:pt x="258" y="285"/>
                  </a:cubicBezTo>
                  <a:cubicBezTo>
                    <a:pt x="260" y="285"/>
                    <a:pt x="262" y="285"/>
                    <a:pt x="263" y="285"/>
                  </a:cubicBezTo>
                  <a:cubicBezTo>
                    <a:pt x="265" y="285"/>
                    <a:pt x="265" y="285"/>
                    <a:pt x="266" y="285"/>
                  </a:cubicBezTo>
                  <a:cubicBezTo>
                    <a:pt x="267" y="285"/>
                    <a:pt x="267" y="285"/>
                    <a:pt x="267" y="284"/>
                  </a:cubicBezTo>
                  <a:cubicBezTo>
                    <a:pt x="267" y="283"/>
                    <a:pt x="266" y="283"/>
                    <a:pt x="265" y="283"/>
                  </a:cubicBezTo>
                  <a:cubicBezTo>
                    <a:pt x="263" y="283"/>
                    <a:pt x="261" y="282"/>
                    <a:pt x="260" y="280"/>
                  </a:cubicBezTo>
                  <a:cubicBezTo>
                    <a:pt x="260" y="278"/>
                    <a:pt x="259" y="275"/>
                    <a:pt x="259" y="271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59" y="267"/>
                    <a:pt x="259" y="266"/>
                    <a:pt x="259" y="265"/>
                  </a:cubicBezTo>
                  <a:cubicBezTo>
                    <a:pt x="260" y="264"/>
                    <a:pt x="260" y="264"/>
                    <a:pt x="261" y="26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4" y="260"/>
                    <a:pt x="264" y="260"/>
                    <a:pt x="264" y="260"/>
                  </a:cubicBezTo>
                  <a:cubicBezTo>
                    <a:pt x="264" y="260"/>
                    <a:pt x="264" y="259"/>
                    <a:pt x="265" y="259"/>
                  </a:cubicBezTo>
                  <a:cubicBezTo>
                    <a:pt x="265" y="259"/>
                    <a:pt x="266" y="260"/>
                    <a:pt x="266" y="261"/>
                  </a:cubicBezTo>
                  <a:cubicBezTo>
                    <a:pt x="267" y="263"/>
                    <a:pt x="269" y="266"/>
                    <a:pt x="273" y="270"/>
                  </a:cubicBezTo>
                  <a:cubicBezTo>
                    <a:pt x="276" y="275"/>
                    <a:pt x="279" y="279"/>
                    <a:pt x="282" y="281"/>
                  </a:cubicBezTo>
                  <a:cubicBezTo>
                    <a:pt x="282" y="282"/>
                    <a:pt x="283" y="283"/>
                    <a:pt x="283" y="283"/>
                  </a:cubicBezTo>
                  <a:cubicBezTo>
                    <a:pt x="284" y="284"/>
                    <a:pt x="285" y="285"/>
                    <a:pt x="287" y="285"/>
                  </a:cubicBezTo>
                  <a:cubicBezTo>
                    <a:pt x="287" y="285"/>
                    <a:pt x="288" y="285"/>
                    <a:pt x="290" y="285"/>
                  </a:cubicBezTo>
                  <a:cubicBezTo>
                    <a:pt x="291" y="285"/>
                    <a:pt x="291" y="285"/>
                    <a:pt x="292" y="285"/>
                  </a:cubicBezTo>
                  <a:cubicBezTo>
                    <a:pt x="294" y="285"/>
                    <a:pt x="296" y="285"/>
                    <a:pt x="299" y="285"/>
                  </a:cubicBezTo>
                  <a:cubicBezTo>
                    <a:pt x="299" y="285"/>
                    <a:pt x="300" y="285"/>
                    <a:pt x="300" y="285"/>
                  </a:cubicBezTo>
                  <a:cubicBezTo>
                    <a:pt x="301" y="285"/>
                    <a:pt x="301" y="285"/>
                    <a:pt x="301" y="284"/>
                  </a:cubicBezTo>
                  <a:cubicBezTo>
                    <a:pt x="301" y="284"/>
                    <a:pt x="301" y="283"/>
                    <a:pt x="300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6" y="282"/>
                    <a:pt x="293" y="280"/>
                    <a:pt x="291" y="278"/>
                  </a:cubicBezTo>
                  <a:cubicBezTo>
                    <a:pt x="288" y="275"/>
                    <a:pt x="283" y="269"/>
                    <a:pt x="277" y="260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5"/>
                    <a:pt x="272" y="254"/>
                    <a:pt x="272" y="253"/>
                  </a:cubicBezTo>
                  <a:cubicBezTo>
                    <a:pt x="272" y="252"/>
                    <a:pt x="273" y="251"/>
                    <a:pt x="275" y="249"/>
                  </a:cubicBezTo>
                  <a:cubicBezTo>
                    <a:pt x="276" y="249"/>
                    <a:pt x="277" y="247"/>
                    <a:pt x="279" y="245"/>
                  </a:cubicBezTo>
                  <a:cubicBezTo>
                    <a:pt x="284" y="241"/>
                    <a:pt x="287" y="239"/>
                    <a:pt x="289" y="237"/>
                  </a:cubicBezTo>
                  <a:cubicBezTo>
                    <a:pt x="292" y="235"/>
                    <a:pt x="294" y="234"/>
                    <a:pt x="295" y="234"/>
                  </a:cubicBezTo>
                  <a:cubicBezTo>
                    <a:pt x="296" y="234"/>
                    <a:pt x="297" y="234"/>
                    <a:pt x="297" y="233"/>
                  </a:cubicBezTo>
                  <a:cubicBezTo>
                    <a:pt x="297" y="232"/>
                    <a:pt x="297" y="232"/>
                    <a:pt x="296" y="232"/>
                  </a:cubicBezTo>
                  <a:cubicBezTo>
                    <a:pt x="295" y="232"/>
                    <a:pt x="293" y="232"/>
                    <a:pt x="290" y="232"/>
                  </a:cubicBezTo>
                  <a:cubicBezTo>
                    <a:pt x="289" y="232"/>
                    <a:pt x="288" y="233"/>
                    <a:pt x="287" y="233"/>
                  </a:cubicBezTo>
                  <a:cubicBezTo>
                    <a:pt x="286" y="233"/>
                    <a:pt x="284" y="232"/>
                    <a:pt x="281" y="232"/>
                  </a:cubicBezTo>
                  <a:cubicBezTo>
                    <a:pt x="280" y="232"/>
                    <a:pt x="279" y="232"/>
                    <a:pt x="278" y="232"/>
                  </a:cubicBezTo>
                  <a:cubicBezTo>
                    <a:pt x="277" y="232"/>
                    <a:pt x="277" y="232"/>
                    <a:pt x="277" y="233"/>
                  </a:cubicBezTo>
                  <a:cubicBezTo>
                    <a:pt x="277" y="234"/>
                    <a:pt x="277" y="234"/>
                    <a:pt x="278" y="234"/>
                  </a:cubicBezTo>
                  <a:cubicBezTo>
                    <a:pt x="279" y="234"/>
                    <a:pt x="280" y="234"/>
                    <a:pt x="281" y="235"/>
                  </a:cubicBezTo>
                  <a:cubicBezTo>
                    <a:pt x="281" y="235"/>
                    <a:pt x="282" y="236"/>
                    <a:pt x="282" y="237"/>
                  </a:cubicBezTo>
                  <a:cubicBezTo>
                    <a:pt x="282" y="239"/>
                    <a:pt x="278" y="243"/>
                    <a:pt x="271" y="250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1" y="259"/>
                    <a:pt x="260" y="259"/>
                    <a:pt x="260" y="259"/>
                  </a:cubicBezTo>
                  <a:cubicBezTo>
                    <a:pt x="259" y="259"/>
                    <a:pt x="259" y="258"/>
                    <a:pt x="259" y="257"/>
                  </a:cubicBezTo>
                  <a:cubicBezTo>
                    <a:pt x="259" y="243"/>
                    <a:pt x="259" y="243"/>
                    <a:pt x="259" y="243"/>
                  </a:cubicBezTo>
                  <a:cubicBezTo>
                    <a:pt x="259" y="242"/>
                    <a:pt x="259" y="242"/>
                    <a:pt x="259" y="242"/>
                  </a:cubicBezTo>
                  <a:close/>
                  <a:moveTo>
                    <a:pt x="328" y="239"/>
                  </a:moveTo>
                  <a:cubicBezTo>
                    <a:pt x="325" y="235"/>
                    <a:pt x="325" y="235"/>
                    <a:pt x="325" y="235"/>
                  </a:cubicBezTo>
                  <a:cubicBezTo>
                    <a:pt x="324" y="234"/>
                    <a:pt x="323" y="233"/>
                    <a:pt x="322" y="232"/>
                  </a:cubicBezTo>
                  <a:cubicBezTo>
                    <a:pt x="322" y="232"/>
                    <a:pt x="321" y="232"/>
                    <a:pt x="321" y="232"/>
                  </a:cubicBezTo>
                  <a:cubicBezTo>
                    <a:pt x="320" y="232"/>
                    <a:pt x="319" y="232"/>
                    <a:pt x="318" y="232"/>
                  </a:cubicBezTo>
                  <a:cubicBezTo>
                    <a:pt x="316" y="232"/>
                    <a:pt x="314" y="232"/>
                    <a:pt x="312" y="232"/>
                  </a:cubicBezTo>
                  <a:cubicBezTo>
                    <a:pt x="310" y="232"/>
                    <a:pt x="310" y="232"/>
                    <a:pt x="310" y="232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07" y="232"/>
                    <a:pt x="306" y="233"/>
                    <a:pt x="306" y="233"/>
                  </a:cubicBezTo>
                  <a:cubicBezTo>
                    <a:pt x="306" y="234"/>
                    <a:pt x="307" y="234"/>
                    <a:pt x="308" y="234"/>
                  </a:cubicBezTo>
                  <a:cubicBezTo>
                    <a:pt x="313" y="235"/>
                    <a:pt x="316" y="239"/>
                    <a:pt x="316" y="247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6" y="276"/>
                    <a:pt x="316" y="278"/>
                    <a:pt x="315" y="280"/>
                  </a:cubicBezTo>
                  <a:cubicBezTo>
                    <a:pt x="314" y="282"/>
                    <a:pt x="313" y="283"/>
                    <a:pt x="311" y="283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1" y="285"/>
                  </a:cubicBezTo>
                  <a:cubicBezTo>
                    <a:pt x="311" y="285"/>
                    <a:pt x="312" y="285"/>
                    <a:pt x="313" y="285"/>
                  </a:cubicBezTo>
                  <a:cubicBezTo>
                    <a:pt x="315" y="285"/>
                    <a:pt x="317" y="285"/>
                    <a:pt x="320" y="285"/>
                  </a:cubicBezTo>
                  <a:cubicBezTo>
                    <a:pt x="322" y="285"/>
                    <a:pt x="325" y="285"/>
                    <a:pt x="327" y="285"/>
                  </a:cubicBezTo>
                  <a:cubicBezTo>
                    <a:pt x="327" y="285"/>
                    <a:pt x="328" y="285"/>
                    <a:pt x="328" y="285"/>
                  </a:cubicBezTo>
                  <a:cubicBezTo>
                    <a:pt x="329" y="285"/>
                    <a:pt x="329" y="285"/>
                    <a:pt x="329" y="284"/>
                  </a:cubicBezTo>
                  <a:cubicBezTo>
                    <a:pt x="329" y="284"/>
                    <a:pt x="329" y="283"/>
                    <a:pt x="328" y="283"/>
                  </a:cubicBezTo>
                  <a:cubicBezTo>
                    <a:pt x="324" y="283"/>
                    <a:pt x="322" y="281"/>
                    <a:pt x="321" y="278"/>
                  </a:cubicBezTo>
                  <a:cubicBezTo>
                    <a:pt x="320" y="275"/>
                    <a:pt x="320" y="270"/>
                    <a:pt x="320" y="262"/>
                  </a:cubicBezTo>
                  <a:cubicBezTo>
                    <a:pt x="320" y="247"/>
                    <a:pt x="320" y="247"/>
                    <a:pt x="320" y="247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5"/>
                    <a:pt x="320" y="244"/>
                    <a:pt x="320" y="244"/>
                  </a:cubicBezTo>
                  <a:cubicBezTo>
                    <a:pt x="321" y="244"/>
                    <a:pt x="321" y="245"/>
                    <a:pt x="322" y="245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57" y="285"/>
                    <a:pt x="358" y="285"/>
                    <a:pt x="358" y="285"/>
                  </a:cubicBezTo>
                  <a:cubicBezTo>
                    <a:pt x="359" y="285"/>
                    <a:pt x="359" y="285"/>
                    <a:pt x="359" y="284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6"/>
                    <a:pt x="359" y="276"/>
                    <a:pt x="359" y="276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9" y="269"/>
                    <a:pt x="359" y="269"/>
                    <a:pt x="359" y="269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60" y="243"/>
                    <a:pt x="360" y="243"/>
                    <a:pt x="360" y="243"/>
                  </a:cubicBezTo>
                  <a:cubicBezTo>
                    <a:pt x="360" y="237"/>
                    <a:pt x="361" y="234"/>
                    <a:pt x="365" y="234"/>
                  </a:cubicBezTo>
                  <a:cubicBezTo>
                    <a:pt x="366" y="234"/>
                    <a:pt x="366" y="233"/>
                    <a:pt x="366" y="233"/>
                  </a:cubicBezTo>
                  <a:cubicBezTo>
                    <a:pt x="366" y="232"/>
                    <a:pt x="366" y="232"/>
                    <a:pt x="365" y="232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0" y="232"/>
                    <a:pt x="357" y="232"/>
                    <a:pt x="355" y="232"/>
                  </a:cubicBezTo>
                  <a:cubicBezTo>
                    <a:pt x="354" y="232"/>
                    <a:pt x="353" y="232"/>
                    <a:pt x="352" y="232"/>
                  </a:cubicBezTo>
                  <a:cubicBezTo>
                    <a:pt x="350" y="232"/>
                    <a:pt x="348" y="232"/>
                    <a:pt x="347" y="232"/>
                  </a:cubicBezTo>
                  <a:cubicBezTo>
                    <a:pt x="347" y="232"/>
                    <a:pt x="346" y="232"/>
                    <a:pt x="346" y="233"/>
                  </a:cubicBezTo>
                  <a:cubicBezTo>
                    <a:pt x="346" y="233"/>
                    <a:pt x="347" y="234"/>
                    <a:pt x="347" y="234"/>
                  </a:cubicBezTo>
                  <a:cubicBezTo>
                    <a:pt x="351" y="234"/>
                    <a:pt x="353" y="235"/>
                    <a:pt x="355" y="237"/>
                  </a:cubicBezTo>
                  <a:cubicBezTo>
                    <a:pt x="356" y="239"/>
                    <a:pt x="356" y="244"/>
                    <a:pt x="356" y="250"/>
                  </a:cubicBezTo>
                  <a:cubicBezTo>
                    <a:pt x="356" y="255"/>
                    <a:pt x="356" y="260"/>
                    <a:pt x="356" y="266"/>
                  </a:cubicBezTo>
                  <a:cubicBezTo>
                    <a:pt x="356" y="267"/>
                    <a:pt x="356" y="268"/>
                    <a:pt x="355" y="268"/>
                  </a:cubicBezTo>
                  <a:cubicBezTo>
                    <a:pt x="355" y="268"/>
                    <a:pt x="353" y="267"/>
                    <a:pt x="352" y="265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0" y="241"/>
                    <a:pt x="329" y="240"/>
                    <a:pt x="328" y="239"/>
                  </a:cubicBezTo>
                  <a:cubicBezTo>
                    <a:pt x="328" y="239"/>
                    <a:pt x="328" y="239"/>
                    <a:pt x="328" y="239"/>
                  </a:cubicBezTo>
                  <a:close/>
                  <a:moveTo>
                    <a:pt x="391" y="233"/>
                  </a:moveTo>
                  <a:cubicBezTo>
                    <a:pt x="387" y="235"/>
                    <a:pt x="384" y="237"/>
                    <a:pt x="381" y="240"/>
                  </a:cubicBezTo>
                  <a:cubicBezTo>
                    <a:pt x="379" y="242"/>
                    <a:pt x="378" y="245"/>
                    <a:pt x="376" y="249"/>
                  </a:cubicBezTo>
                  <a:cubicBezTo>
                    <a:pt x="375" y="252"/>
                    <a:pt x="374" y="256"/>
                    <a:pt x="374" y="259"/>
                  </a:cubicBezTo>
                  <a:cubicBezTo>
                    <a:pt x="374" y="267"/>
                    <a:pt x="377" y="274"/>
                    <a:pt x="382" y="279"/>
                  </a:cubicBezTo>
                  <a:cubicBezTo>
                    <a:pt x="387" y="284"/>
                    <a:pt x="394" y="286"/>
                    <a:pt x="402" y="286"/>
                  </a:cubicBezTo>
                  <a:cubicBezTo>
                    <a:pt x="411" y="286"/>
                    <a:pt x="418" y="283"/>
                    <a:pt x="423" y="278"/>
                  </a:cubicBezTo>
                  <a:cubicBezTo>
                    <a:pt x="428" y="272"/>
                    <a:pt x="430" y="265"/>
                    <a:pt x="430" y="256"/>
                  </a:cubicBezTo>
                  <a:cubicBezTo>
                    <a:pt x="430" y="249"/>
                    <a:pt x="428" y="243"/>
                    <a:pt x="423" y="238"/>
                  </a:cubicBezTo>
                  <a:cubicBezTo>
                    <a:pt x="418" y="233"/>
                    <a:pt x="411" y="231"/>
                    <a:pt x="403" y="231"/>
                  </a:cubicBezTo>
                  <a:cubicBezTo>
                    <a:pt x="399" y="231"/>
                    <a:pt x="395" y="232"/>
                    <a:pt x="391" y="233"/>
                  </a:cubicBezTo>
                  <a:close/>
                  <a:moveTo>
                    <a:pt x="413" y="239"/>
                  </a:moveTo>
                  <a:cubicBezTo>
                    <a:pt x="416" y="241"/>
                    <a:pt x="418" y="244"/>
                    <a:pt x="419" y="248"/>
                  </a:cubicBezTo>
                  <a:cubicBezTo>
                    <a:pt x="420" y="252"/>
                    <a:pt x="421" y="256"/>
                    <a:pt x="421" y="260"/>
                  </a:cubicBezTo>
                  <a:cubicBezTo>
                    <a:pt x="421" y="267"/>
                    <a:pt x="420" y="273"/>
                    <a:pt x="416" y="277"/>
                  </a:cubicBezTo>
                  <a:cubicBezTo>
                    <a:pt x="413" y="281"/>
                    <a:pt x="409" y="283"/>
                    <a:pt x="404" y="283"/>
                  </a:cubicBezTo>
                  <a:cubicBezTo>
                    <a:pt x="398" y="283"/>
                    <a:pt x="393" y="281"/>
                    <a:pt x="389" y="275"/>
                  </a:cubicBezTo>
                  <a:cubicBezTo>
                    <a:pt x="386" y="270"/>
                    <a:pt x="384" y="264"/>
                    <a:pt x="384" y="256"/>
                  </a:cubicBezTo>
                  <a:cubicBezTo>
                    <a:pt x="384" y="249"/>
                    <a:pt x="385" y="244"/>
                    <a:pt x="388" y="240"/>
                  </a:cubicBezTo>
                  <a:cubicBezTo>
                    <a:pt x="391" y="236"/>
                    <a:pt x="395" y="234"/>
                    <a:pt x="400" y="234"/>
                  </a:cubicBezTo>
                  <a:cubicBezTo>
                    <a:pt x="405" y="234"/>
                    <a:pt x="410" y="236"/>
                    <a:pt x="413" y="239"/>
                  </a:cubicBezTo>
                  <a:cubicBezTo>
                    <a:pt x="413" y="239"/>
                    <a:pt x="413" y="239"/>
                    <a:pt x="413" y="239"/>
                  </a:cubicBezTo>
                  <a:close/>
                  <a:moveTo>
                    <a:pt x="470" y="233"/>
                  </a:moveTo>
                  <a:cubicBezTo>
                    <a:pt x="470" y="234"/>
                    <a:pt x="471" y="234"/>
                    <a:pt x="472" y="234"/>
                  </a:cubicBezTo>
                  <a:cubicBezTo>
                    <a:pt x="473" y="234"/>
                    <a:pt x="473" y="234"/>
                    <a:pt x="473" y="234"/>
                  </a:cubicBezTo>
                  <a:cubicBezTo>
                    <a:pt x="476" y="235"/>
                    <a:pt x="477" y="236"/>
                    <a:pt x="477" y="237"/>
                  </a:cubicBezTo>
                  <a:cubicBezTo>
                    <a:pt x="477" y="238"/>
                    <a:pt x="476" y="239"/>
                    <a:pt x="476" y="240"/>
                  </a:cubicBezTo>
                  <a:cubicBezTo>
                    <a:pt x="475" y="241"/>
                    <a:pt x="474" y="243"/>
                    <a:pt x="472" y="245"/>
                  </a:cubicBezTo>
                  <a:cubicBezTo>
                    <a:pt x="468" y="250"/>
                    <a:pt x="468" y="250"/>
                    <a:pt x="468" y="250"/>
                  </a:cubicBezTo>
                  <a:cubicBezTo>
                    <a:pt x="466" y="252"/>
                    <a:pt x="466" y="252"/>
                    <a:pt x="466" y="252"/>
                  </a:cubicBezTo>
                  <a:cubicBezTo>
                    <a:pt x="466" y="252"/>
                    <a:pt x="465" y="253"/>
                    <a:pt x="465" y="253"/>
                  </a:cubicBezTo>
                  <a:cubicBezTo>
                    <a:pt x="465" y="253"/>
                    <a:pt x="464" y="252"/>
                    <a:pt x="463" y="251"/>
                  </a:cubicBezTo>
                  <a:cubicBezTo>
                    <a:pt x="460" y="247"/>
                    <a:pt x="460" y="247"/>
                    <a:pt x="460" y="247"/>
                  </a:cubicBezTo>
                  <a:cubicBezTo>
                    <a:pt x="458" y="243"/>
                    <a:pt x="458" y="243"/>
                    <a:pt x="458" y="243"/>
                  </a:cubicBezTo>
                  <a:cubicBezTo>
                    <a:pt x="456" y="240"/>
                    <a:pt x="455" y="238"/>
                    <a:pt x="455" y="237"/>
                  </a:cubicBezTo>
                  <a:cubicBezTo>
                    <a:pt x="455" y="236"/>
                    <a:pt x="455" y="235"/>
                    <a:pt x="456" y="235"/>
                  </a:cubicBezTo>
                  <a:cubicBezTo>
                    <a:pt x="456" y="234"/>
                    <a:pt x="457" y="234"/>
                    <a:pt x="458" y="234"/>
                  </a:cubicBezTo>
                  <a:cubicBezTo>
                    <a:pt x="459" y="234"/>
                    <a:pt x="459" y="233"/>
                    <a:pt x="459" y="233"/>
                  </a:cubicBezTo>
                  <a:cubicBezTo>
                    <a:pt x="459" y="232"/>
                    <a:pt x="459" y="232"/>
                    <a:pt x="458" y="232"/>
                  </a:cubicBezTo>
                  <a:cubicBezTo>
                    <a:pt x="458" y="232"/>
                    <a:pt x="457" y="232"/>
                    <a:pt x="456" y="232"/>
                  </a:cubicBezTo>
                  <a:cubicBezTo>
                    <a:pt x="452" y="232"/>
                    <a:pt x="452" y="232"/>
                    <a:pt x="452" y="232"/>
                  </a:cubicBezTo>
                  <a:cubicBezTo>
                    <a:pt x="451" y="232"/>
                    <a:pt x="449" y="232"/>
                    <a:pt x="447" y="232"/>
                  </a:cubicBezTo>
                  <a:cubicBezTo>
                    <a:pt x="445" y="232"/>
                    <a:pt x="442" y="232"/>
                    <a:pt x="438" y="232"/>
                  </a:cubicBezTo>
                  <a:cubicBezTo>
                    <a:pt x="437" y="232"/>
                    <a:pt x="436" y="232"/>
                    <a:pt x="436" y="232"/>
                  </a:cubicBezTo>
                  <a:cubicBezTo>
                    <a:pt x="435" y="232"/>
                    <a:pt x="434" y="232"/>
                    <a:pt x="434" y="233"/>
                  </a:cubicBezTo>
                  <a:cubicBezTo>
                    <a:pt x="434" y="234"/>
                    <a:pt x="435" y="234"/>
                    <a:pt x="436" y="234"/>
                  </a:cubicBezTo>
                  <a:cubicBezTo>
                    <a:pt x="438" y="235"/>
                    <a:pt x="440" y="236"/>
                    <a:pt x="442" y="237"/>
                  </a:cubicBezTo>
                  <a:cubicBezTo>
                    <a:pt x="443" y="239"/>
                    <a:pt x="446" y="243"/>
                    <a:pt x="451" y="249"/>
                  </a:cubicBezTo>
                  <a:cubicBezTo>
                    <a:pt x="453" y="252"/>
                    <a:pt x="454" y="254"/>
                    <a:pt x="456" y="256"/>
                  </a:cubicBezTo>
                  <a:cubicBezTo>
                    <a:pt x="458" y="258"/>
                    <a:pt x="458" y="260"/>
                    <a:pt x="458" y="260"/>
                  </a:cubicBezTo>
                  <a:cubicBezTo>
                    <a:pt x="458" y="261"/>
                    <a:pt x="458" y="262"/>
                    <a:pt x="456" y="264"/>
                  </a:cubicBezTo>
                  <a:cubicBezTo>
                    <a:pt x="454" y="265"/>
                    <a:pt x="452" y="268"/>
                    <a:pt x="449" y="271"/>
                  </a:cubicBezTo>
                  <a:cubicBezTo>
                    <a:pt x="446" y="275"/>
                    <a:pt x="443" y="278"/>
                    <a:pt x="441" y="280"/>
                  </a:cubicBezTo>
                  <a:cubicBezTo>
                    <a:pt x="439" y="282"/>
                    <a:pt x="437" y="283"/>
                    <a:pt x="435" y="283"/>
                  </a:cubicBezTo>
                  <a:cubicBezTo>
                    <a:pt x="435" y="283"/>
                    <a:pt x="434" y="284"/>
                    <a:pt x="434" y="284"/>
                  </a:cubicBezTo>
                  <a:cubicBezTo>
                    <a:pt x="434" y="284"/>
                    <a:pt x="434" y="285"/>
                    <a:pt x="435" y="285"/>
                  </a:cubicBezTo>
                  <a:cubicBezTo>
                    <a:pt x="436" y="285"/>
                    <a:pt x="436" y="285"/>
                    <a:pt x="436" y="285"/>
                  </a:cubicBezTo>
                  <a:cubicBezTo>
                    <a:pt x="437" y="285"/>
                    <a:pt x="437" y="285"/>
                    <a:pt x="437" y="285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5"/>
                    <a:pt x="443" y="285"/>
                    <a:pt x="444" y="285"/>
                  </a:cubicBezTo>
                  <a:cubicBezTo>
                    <a:pt x="447" y="285"/>
                    <a:pt x="451" y="285"/>
                    <a:pt x="454" y="285"/>
                  </a:cubicBezTo>
                  <a:cubicBezTo>
                    <a:pt x="454" y="285"/>
                    <a:pt x="455" y="285"/>
                    <a:pt x="455" y="285"/>
                  </a:cubicBezTo>
                  <a:cubicBezTo>
                    <a:pt x="456" y="285"/>
                    <a:pt x="456" y="285"/>
                    <a:pt x="456" y="284"/>
                  </a:cubicBezTo>
                  <a:cubicBezTo>
                    <a:pt x="456" y="284"/>
                    <a:pt x="456" y="283"/>
                    <a:pt x="455" y="283"/>
                  </a:cubicBezTo>
                  <a:cubicBezTo>
                    <a:pt x="451" y="283"/>
                    <a:pt x="449" y="282"/>
                    <a:pt x="449" y="280"/>
                  </a:cubicBezTo>
                  <a:cubicBezTo>
                    <a:pt x="449" y="278"/>
                    <a:pt x="452" y="273"/>
                    <a:pt x="458" y="267"/>
                  </a:cubicBezTo>
                  <a:cubicBezTo>
                    <a:pt x="458" y="266"/>
                    <a:pt x="459" y="265"/>
                    <a:pt x="460" y="264"/>
                  </a:cubicBezTo>
                  <a:cubicBezTo>
                    <a:pt x="460" y="263"/>
                    <a:pt x="461" y="263"/>
                    <a:pt x="461" y="263"/>
                  </a:cubicBezTo>
                  <a:cubicBezTo>
                    <a:pt x="461" y="263"/>
                    <a:pt x="461" y="263"/>
                    <a:pt x="462" y="264"/>
                  </a:cubicBezTo>
                  <a:cubicBezTo>
                    <a:pt x="464" y="266"/>
                    <a:pt x="464" y="266"/>
                    <a:pt x="464" y="266"/>
                  </a:cubicBezTo>
                  <a:cubicBezTo>
                    <a:pt x="467" y="271"/>
                    <a:pt x="469" y="274"/>
                    <a:pt x="470" y="276"/>
                  </a:cubicBezTo>
                  <a:cubicBezTo>
                    <a:pt x="472" y="278"/>
                    <a:pt x="472" y="279"/>
                    <a:pt x="472" y="280"/>
                  </a:cubicBezTo>
                  <a:cubicBezTo>
                    <a:pt x="472" y="282"/>
                    <a:pt x="471" y="283"/>
                    <a:pt x="469" y="283"/>
                  </a:cubicBezTo>
                  <a:cubicBezTo>
                    <a:pt x="468" y="283"/>
                    <a:pt x="468" y="283"/>
                    <a:pt x="468" y="284"/>
                  </a:cubicBezTo>
                  <a:cubicBezTo>
                    <a:pt x="468" y="285"/>
                    <a:pt x="468" y="285"/>
                    <a:pt x="469" y="285"/>
                  </a:cubicBezTo>
                  <a:cubicBezTo>
                    <a:pt x="470" y="285"/>
                    <a:pt x="471" y="285"/>
                    <a:pt x="472" y="285"/>
                  </a:cubicBezTo>
                  <a:cubicBezTo>
                    <a:pt x="476" y="285"/>
                    <a:pt x="476" y="285"/>
                    <a:pt x="476" y="285"/>
                  </a:cubicBezTo>
                  <a:cubicBezTo>
                    <a:pt x="478" y="285"/>
                    <a:pt x="479" y="285"/>
                    <a:pt x="480" y="285"/>
                  </a:cubicBezTo>
                  <a:cubicBezTo>
                    <a:pt x="482" y="285"/>
                    <a:pt x="484" y="285"/>
                    <a:pt x="486" y="285"/>
                  </a:cubicBezTo>
                  <a:cubicBezTo>
                    <a:pt x="491" y="285"/>
                    <a:pt x="491" y="285"/>
                    <a:pt x="491" y="285"/>
                  </a:cubicBezTo>
                  <a:cubicBezTo>
                    <a:pt x="492" y="285"/>
                    <a:pt x="492" y="285"/>
                    <a:pt x="493" y="285"/>
                  </a:cubicBezTo>
                  <a:cubicBezTo>
                    <a:pt x="493" y="285"/>
                    <a:pt x="494" y="285"/>
                    <a:pt x="494" y="284"/>
                  </a:cubicBezTo>
                  <a:cubicBezTo>
                    <a:pt x="494" y="284"/>
                    <a:pt x="493" y="283"/>
                    <a:pt x="493" y="283"/>
                  </a:cubicBezTo>
                  <a:cubicBezTo>
                    <a:pt x="490" y="283"/>
                    <a:pt x="487" y="282"/>
                    <a:pt x="485" y="280"/>
                  </a:cubicBezTo>
                  <a:cubicBezTo>
                    <a:pt x="483" y="277"/>
                    <a:pt x="479" y="272"/>
                    <a:pt x="475" y="266"/>
                  </a:cubicBezTo>
                  <a:cubicBezTo>
                    <a:pt x="472" y="263"/>
                    <a:pt x="470" y="260"/>
                    <a:pt x="470" y="259"/>
                  </a:cubicBezTo>
                  <a:cubicBezTo>
                    <a:pt x="468" y="257"/>
                    <a:pt x="467" y="256"/>
                    <a:pt x="467" y="256"/>
                  </a:cubicBezTo>
                  <a:cubicBezTo>
                    <a:pt x="467" y="255"/>
                    <a:pt x="468" y="254"/>
                    <a:pt x="469" y="253"/>
                  </a:cubicBezTo>
                  <a:cubicBezTo>
                    <a:pt x="469" y="253"/>
                    <a:pt x="471" y="251"/>
                    <a:pt x="474" y="247"/>
                  </a:cubicBezTo>
                  <a:cubicBezTo>
                    <a:pt x="478" y="242"/>
                    <a:pt x="482" y="238"/>
                    <a:pt x="485" y="236"/>
                  </a:cubicBezTo>
                  <a:cubicBezTo>
                    <a:pt x="486" y="235"/>
                    <a:pt x="488" y="234"/>
                    <a:pt x="490" y="234"/>
                  </a:cubicBezTo>
                  <a:cubicBezTo>
                    <a:pt x="491" y="234"/>
                    <a:pt x="492" y="233"/>
                    <a:pt x="492" y="233"/>
                  </a:cubicBezTo>
                  <a:cubicBezTo>
                    <a:pt x="492" y="232"/>
                    <a:pt x="491" y="232"/>
                    <a:pt x="491" y="232"/>
                  </a:cubicBezTo>
                  <a:cubicBezTo>
                    <a:pt x="490" y="232"/>
                    <a:pt x="489" y="232"/>
                    <a:pt x="488" y="232"/>
                  </a:cubicBezTo>
                  <a:cubicBezTo>
                    <a:pt x="483" y="232"/>
                    <a:pt x="483" y="232"/>
                    <a:pt x="483" y="232"/>
                  </a:cubicBezTo>
                  <a:cubicBezTo>
                    <a:pt x="482" y="232"/>
                    <a:pt x="481" y="232"/>
                    <a:pt x="480" y="232"/>
                  </a:cubicBezTo>
                  <a:cubicBezTo>
                    <a:pt x="478" y="232"/>
                    <a:pt x="476" y="232"/>
                    <a:pt x="473" y="232"/>
                  </a:cubicBezTo>
                  <a:cubicBezTo>
                    <a:pt x="472" y="232"/>
                    <a:pt x="472" y="232"/>
                    <a:pt x="472" y="232"/>
                  </a:cubicBezTo>
                  <a:cubicBezTo>
                    <a:pt x="471" y="232"/>
                    <a:pt x="470" y="232"/>
                    <a:pt x="470" y="233"/>
                  </a:cubicBezTo>
                  <a:cubicBezTo>
                    <a:pt x="470" y="233"/>
                    <a:pt x="470" y="233"/>
                    <a:pt x="470" y="233"/>
                  </a:cubicBezTo>
                  <a:close/>
                  <a:moveTo>
                    <a:pt x="517" y="237"/>
                  </a:moveTo>
                  <a:cubicBezTo>
                    <a:pt x="517" y="235"/>
                    <a:pt x="518" y="234"/>
                    <a:pt x="520" y="234"/>
                  </a:cubicBezTo>
                  <a:cubicBezTo>
                    <a:pt x="521" y="234"/>
                    <a:pt x="522" y="233"/>
                    <a:pt x="522" y="233"/>
                  </a:cubicBezTo>
                  <a:cubicBezTo>
                    <a:pt x="522" y="232"/>
                    <a:pt x="521" y="232"/>
                    <a:pt x="521" y="232"/>
                  </a:cubicBezTo>
                  <a:cubicBezTo>
                    <a:pt x="520" y="232"/>
                    <a:pt x="519" y="232"/>
                    <a:pt x="517" y="232"/>
                  </a:cubicBezTo>
                  <a:cubicBezTo>
                    <a:pt x="513" y="232"/>
                    <a:pt x="513" y="232"/>
                    <a:pt x="513" y="232"/>
                  </a:cubicBezTo>
                  <a:cubicBezTo>
                    <a:pt x="507" y="232"/>
                    <a:pt x="507" y="232"/>
                    <a:pt x="507" y="232"/>
                  </a:cubicBezTo>
                  <a:cubicBezTo>
                    <a:pt x="505" y="232"/>
                    <a:pt x="503" y="232"/>
                    <a:pt x="502" y="232"/>
                  </a:cubicBezTo>
                  <a:cubicBezTo>
                    <a:pt x="502" y="232"/>
                    <a:pt x="501" y="232"/>
                    <a:pt x="501" y="232"/>
                  </a:cubicBezTo>
                  <a:cubicBezTo>
                    <a:pt x="500" y="232"/>
                    <a:pt x="500" y="232"/>
                    <a:pt x="500" y="233"/>
                  </a:cubicBezTo>
                  <a:cubicBezTo>
                    <a:pt x="500" y="233"/>
                    <a:pt x="500" y="234"/>
                    <a:pt x="501" y="234"/>
                  </a:cubicBezTo>
                  <a:cubicBezTo>
                    <a:pt x="503" y="234"/>
                    <a:pt x="505" y="235"/>
                    <a:pt x="506" y="237"/>
                  </a:cubicBezTo>
                  <a:cubicBezTo>
                    <a:pt x="507" y="238"/>
                    <a:pt x="508" y="241"/>
                    <a:pt x="510" y="246"/>
                  </a:cubicBezTo>
                  <a:cubicBezTo>
                    <a:pt x="511" y="250"/>
                    <a:pt x="513" y="255"/>
                    <a:pt x="516" y="260"/>
                  </a:cubicBezTo>
                  <a:cubicBezTo>
                    <a:pt x="525" y="281"/>
                    <a:pt x="525" y="281"/>
                    <a:pt x="525" y="281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527" y="285"/>
                    <a:pt x="527" y="285"/>
                    <a:pt x="527" y="285"/>
                  </a:cubicBezTo>
                  <a:cubicBezTo>
                    <a:pt x="527" y="286"/>
                    <a:pt x="527" y="286"/>
                    <a:pt x="528" y="286"/>
                  </a:cubicBezTo>
                  <a:cubicBezTo>
                    <a:pt x="529" y="286"/>
                    <a:pt x="529" y="285"/>
                    <a:pt x="530" y="284"/>
                  </a:cubicBezTo>
                  <a:cubicBezTo>
                    <a:pt x="530" y="284"/>
                    <a:pt x="531" y="282"/>
                    <a:pt x="532" y="279"/>
                  </a:cubicBezTo>
                  <a:cubicBezTo>
                    <a:pt x="532" y="279"/>
                    <a:pt x="533" y="276"/>
                    <a:pt x="536" y="272"/>
                  </a:cubicBezTo>
                  <a:cubicBezTo>
                    <a:pt x="542" y="257"/>
                    <a:pt x="542" y="257"/>
                    <a:pt x="542" y="257"/>
                  </a:cubicBezTo>
                  <a:cubicBezTo>
                    <a:pt x="548" y="244"/>
                    <a:pt x="548" y="244"/>
                    <a:pt x="548" y="244"/>
                  </a:cubicBezTo>
                  <a:cubicBezTo>
                    <a:pt x="550" y="240"/>
                    <a:pt x="551" y="237"/>
                    <a:pt x="552" y="236"/>
                  </a:cubicBezTo>
                  <a:cubicBezTo>
                    <a:pt x="553" y="235"/>
                    <a:pt x="554" y="234"/>
                    <a:pt x="556" y="234"/>
                  </a:cubicBezTo>
                  <a:cubicBezTo>
                    <a:pt x="556" y="233"/>
                    <a:pt x="557" y="233"/>
                    <a:pt x="557" y="233"/>
                  </a:cubicBezTo>
                  <a:cubicBezTo>
                    <a:pt x="557" y="232"/>
                    <a:pt x="557" y="232"/>
                    <a:pt x="556" y="232"/>
                  </a:cubicBezTo>
                  <a:cubicBezTo>
                    <a:pt x="556" y="232"/>
                    <a:pt x="555" y="232"/>
                    <a:pt x="555" y="232"/>
                  </a:cubicBezTo>
                  <a:cubicBezTo>
                    <a:pt x="553" y="232"/>
                    <a:pt x="551" y="232"/>
                    <a:pt x="548" y="232"/>
                  </a:cubicBezTo>
                  <a:cubicBezTo>
                    <a:pt x="548" y="232"/>
                    <a:pt x="546" y="232"/>
                    <a:pt x="545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39" y="232"/>
                    <a:pt x="539" y="232"/>
                    <a:pt x="538" y="232"/>
                  </a:cubicBezTo>
                  <a:cubicBezTo>
                    <a:pt x="538" y="232"/>
                    <a:pt x="537" y="232"/>
                    <a:pt x="537" y="233"/>
                  </a:cubicBezTo>
                  <a:cubicBezTo>
                    <a:pt x="537" y="233"/>
                    <a:pt x="538" y="234"/>
                    <a:pt x="539" y="234"/>
                  </a:cubicBezTo>
                  <a:cubicBezTo>
                    <a:pt x="541" y="234"/>
                    <a:pt x="542" y="235"/>
                    <a:pt x="543" y="236"/>
                  </a:cubicBezTo>
                  <a:cubicBezTo>
                    <a:pt x="545" y="237"/>
                    <a:pt x="545" y="238"/>
                    <a:pt x="545" y="240"/>
                  </a:cubicBezTo>
                  <a:cubicBezTo>
                    <a:pt x="545" y="242"/>
                    <a:pt x="544" y="247"/>
                    <a:pt x="541" y="253"/>
                  </a:cubicBezTo>
                  <a:cubicBezTo>
                    <a:pt x="532" y="273"/>
                    <a:pt x="532" y="273"/>
                    <a:pt x="532" y="273"/>
                  </a:cubicBezTo>
                  <a:cubicBezTo>
                    <a:pt x="532" y="273"/>
                    <a:pt x="531" y="274"/>
                    <a:pt x="531" y="274"/>
                  </a:cubicBezTo>
                  <a:cubicBezTo>
                    <a:pt x="531" y="274"/>
                    <a:pt x="531" y="273"/>
                    <a:pt x="530" y="272"/>
                  </a:cubicBezTo>
                  <a:cubicBezTo>
                    <a:pt x="522" y="251"/>
                    <a:pt x="522" y="251"/>
                    <a:pt x="522" y="251"/>
                  </a:cubicBezTo>
                  <a:cubicBezTo>
                    <a:pt x="519" y="244"/>
                    <a:pt x="517" y="240"/>
                    <a:pt x="517" y="237"/>
                  </a:cubicBezTo>
                  <a:cubicBezTo>
                    <a:pt x="517" y="237"/>
                    <a:pt x="517" y="237"/>
                    <a:pt x="517" y="237"/>
                  </a:cubicBezTo>
                  <a:close/>
                  <a:moveTo>
                    <a:pt x="583" y="240"/>
                  </a:moveTo>
                  <a:cubicBezTo>
                    <a:pt x="583" y="238"/>
                    <a:pt x="583" y="236"/>
                    <a:pt x="583" y="236"/>
                  </a:cubicBezTo>
                  <a:cubicBezTo>
                    <a:pt x="584" y="235"/>
                    <a:pt x="585" y="234"/>
                    <a:pt x="587" y="234"/>
                  </a:cubicBezTo>
                  <a:cubicBezTo>
                    <a:pt x="587" y="234"/>
                    <a:pt x="588" y="234"/>
                    <a:pt x="588" y="234"/>
                  </a:cubicBezTo>
                  <a:cubicBezTo>
                    <a:pt x="588" y="234"/>
                    <a:pt x="588" y="233"/>
                    <a:pt x="588" y="233"/>
                  </a:cubicBezTo>
                  <a:cubicBezTo>
                    <a:pt x="588" y="232"/>
                    <a:pt x="588" y="232"/>
                    <a:pt x="587" y="232"/>
                  </a:cubicBezTo>
                  <a:cubicBezTo>
                    <a:pt x="585" y="232"/>
                    <a:pt x="583" y="232"/>
                    <a:pt x="581" y="232"/>
                  </a:cubicBezTo>
                  <a:cubicBezTo>
                    <a:pt x="578" y="232"/>
                    <a:pt x="578" y="232"/>
                    <a:pt x="578" y="232"/>
                  </a:cubicBezTo>
                  <a:cubicBezTo>
                    <a:pt x="576" y="233"/>
                    <a:pt x="574" y="233"/>
                    <a:pt x="572" y="233"/>
                  </a:cubicBezTo>
                  <a:cubicBezTo>
                    <a:pt x="570" y="233"/>
                    <a:pt x="569" y="232"/>
                    <a:pt x="568" y="232"/>
                  </a:cubicBezTo>
                  <a:cubicBezTo>
                    <a:pt x="567" y="232"/>
                    <a:pt x="566" y="232"/>
                    <a:pt x="566" y="232"/>
                  </a:cubicBezTo>
                  <a:cubicBezTo>
                    <a:pt x="565" y="232"/>
                    <a:pt x="565" y="232"/>
                    <a:pt x="565" y="233"/>
                  </a:cubicBezTo>
                  <a:cubicBezTo>
                    <a:pt x="565" y="234"/>
                    <a:pt x="565" y="234"/>
                    <a:pt x="565" y="234"/>
                  </a:cubicBezTo>
                  <a:cubicBezTo>
                    <a:pt x="566" y="234"/>
                    <a:pt x="567" y="234"/>
                    <a:pt x="568" y="235"/>
                  </a:cubicBezTo>
                  <a:cubicBezTo>
                    <a:pt x="570" y="235"/>
                    <a:pt x="572" y="236"/>
                    <a:pt x="572" y="237"/>
                  </a:cubicBezTo>
                  <a:cubicBezTo>
                    <a:pt x="573" y="238"/>
                    <a:pt x="574" y="239"/>
                    <a:pt x="574" y="242"/>
                  </a:cubicBezTo>
                  <a:cubicBezTo>
                    <a:pt x="574" y="273"/>
                    <a:pt x="574" y="273"/>
                    <a:pt x="574" y="273"/>
                  </a:cubicBezTo>
                  <a:cubicBezTo>
                    <a:pt x="574" y="276"/>
                    <a:pt x="574" y="276"/>
                    <a:pt x="574" y="276"/>
                  </a:cubicBezTo>
                  <a:cubicBezTo>
                    <a:pt x="574" y="278"/>
                    <a:pt x="573" y="280"/>
                    <a:pt x="573" y="281"/>
                  </a:cubicBezTo>
                  <a:cubicBezTo>
                    <a:pt x="572" y="282"/>
                    <a:pt x="571" y="283"/>
                    <a:pt x="569" y="283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5"/>
                    <a:pt x="568" y="285"/>
                    <a:pt x="569" y="285"/>
                  </a:cubicBezTo>
                  <a:cubicBezTo>
                    <a:pt x="570" y="285"/>
                    <a:pt x="571" y="285"/>
                    <a:pt x="572" y="285"/>
                  </a:cubicBezTo>
                  <a:cubicBezTo>
                    <a:pt x="573" y="285"/>
                    <a:pt x="575" y="284"/>
                    <a:pt x="578" y="284"/>
                  </a:cubicBezTo>
                  <a:cubicBezTo>
                    <a:pt x="580" y="284"/>
                    <a:pt x="583" y="285"/>
                    <a:pt x="586" y="285"/>
                  </a:cubicBezTo>
                  <a:cubicBezTo>
                    <a:pt x="587" y="285"/>
                    <a:pt x="588" y="285"/>
                    <a:pt x="589" y="285"/>
                  </a:cubicBezTo>
                  <a:cubicBezTo>
                    <a:pt x="591" y="285"/>
                    <a:pt x="592" y="285"/>
                    <a:pt x="592" y="284"/>
                  </a:cubicBezTo>
                  <a:cubicBezTo>
                    <a:pt x="592" y="283"/>
                    <a:pt x="591" y="283"/>
                    <a:pt x="590" y="283"/>
                  </a:cubicBezTo>
                  <a:cubicBezTo>
                    <a:pt x="588" y="283"/>
                    <a:pt x="586" y="282"/>
                    <a:pt x="585" y="281"/>
                  </a:cubicBezTo>
                  <a:cubicBezTo>
                    <a:pt x="584" y="280"/>
                    <a:pt x="583" y="279"/>
                    <a:pt x="583" y="277"/>
                  </a:cubicBezTo>
                  <a:cubicBezTo>
                    <a:pt x="583" y="273"/>
                    <a:pt x="583" y="273"/>
                    <a:pt x="583" y="273"/>
                  </a:cubicBezTo>
                  <a:cubicBezTo>
                    <a:pt x="583" y="240"/>
                    <a:pt x="583" y="240"/>
                    <a:pt x="583" y="240"/>
                  </a:cubicBezTo>
                  <a:close/>
                  <a:moveTo>
                    <a:pt x="616" y="239"/>
                  </a:moveTo>
                  <a:cubicBezTo>
                    <a:pt x="616" y="236"/>
                    <a:pt x="618" y="234"/>
                    <a:pt x="620" y="234"/>
                  </a:cubicBezTo>
                  <a:cubicBezTo>
                    <a:pt x="621" y="234"/>
                    <a:pt x="622" y="234"/>
                    <a:pt x="622" y="233"/>
                  </a:cubicBezTo>
                  <a:cubicBezTo>
                    <a:pt x="622" y="232"/>
                    <a:pt x="621" y="232"/>
                    <a:pt x="620" y="232"/>
                  </a:cubicBezTo>
                  <a:cubicBezTo>
                    <a:pt x="618" y="232"/>
                    <a:pt x="616" y="232"/>
                    <a:pt x="614" y="232"/>
                  </a:cubicBezTo>
                  <a:cubicBezTo>
                    <a:pt x="611" y="232"/>
                    <a:pt x="609" y="233"/>
                    <a:pt x="608" y="233"/>
                  </a:cubicBezTo>
                  <a:cubicBezTo>
                    <a:pt x="607" y="233"/>
                    <a:pt x="606" y="233"/>
                    <a:pt x="604" y="232"/>
                  </a:cubicBezTo>
                  <a:cubicBezTo>
                    <a:pt x="602" y="232"/>
                    <a:pt x="602" y="232"/>
                    <a:pt x="602" y="232"/>
                  </a:cubicBezTo>
                  <a:cubicBezTo>
                    <a:pt x="602" y="232"/>
                    <a:pt x="601" y="232"/>
                    <a:pt x="601" y="232"/>
                  </a:cubicBezTo>
                  <a:cubicBezTo>
                    <a:pt x="600" y="232"/>
                    <a:pt x="600" y="232"/>
                    <a:pt x="600" y="232"/>
                  </a:cubicBezTo>
                  <a:cubicBezTo>
                    <a:pt x="599" y="232"/>
                    <a:pt x="599" y="232"/>
                    <a:pt x="599" y="233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2" y="235"/>
                    <a:pt x="602" y="235"/>
                    <a:pt x="602" y="235"/>
                  </a:cubicBezTo>
                  <a:cubicBezTo>
                    <a:pt x="606" y="235"/>
                    <a:pt x="608" y="238"/>
                    <a:pt x="608" y="242"/>
                  </a:cubicBezTo>
                  <a:cubicBezTo>
                    <a:pt x="608" y="274"/>
                    <a:pt x="608" y="274"/>
                    <a:pt x="608" y="274"/>
                  </a:cubicBezTo>
                  <a:cubicBezTo>
                    <a:pt x="608" y="277"/>
                    <a:pt x="607" y="279"/>
                    <a:pt x="607" y="280"/>
                  </a:cubicBezTo>
                  <a:cubicBezTo>
                    <a:pt x="606" y="282"/>
                    <a:pt x="605" y="283"/>
                    <a:pt x="603" y="283"/>
                  </a:cubicBezTo>
                  <a:cubicBezTo>
                    <a:pt x="603" y="283"/>
                    <a:pt x="602" y="284"/>
                    <a:pt x="602" y="284"/>
                  </a:cubicBezTo>
                  <a:cubicBezTo>
                    <a:pt x="602" y="285"/>
                    <a:pt x="603" y="285"/>
                    <a:pt x="603" y="285"/>
                  </a:cubicBezTo>
                  <a:cubicBezTo>
                    <a:pt x="604" y="285"/>
                    <a:pt x="604" y="285"/>
                    <a:pt x="605" y="285"/>
                  </a:cubicBezTo>
                  <a:cubicBezTo>
                    <a:pt x="609" y="285"/>
                    <a:pt x="612" y="284"/>
                    <a:pt x="615" y="284"/>
                  </a:cubicBezTo>
                  <a:cubicBezTo>
                    <a:pt x="617" y="284"/>
                    <a:pt x="619" y="284"/>
                    <a:pt x="620" y="285"/>
                  </a:cubicBezTo>
                  <a:cubicBezTo>
                    <a:pt x="624" y="285"/>
                    <a:pt x="624" y="285"/>
                    <a:pt x="624" y="285"/>
                  </a:cubicBezTo>
                  <a:cubicBezTo>
                    <a:pt x="627" y="285"/>
                    <a:pt x="628" y="285"/>
                    <a:pt x="629" y="285"/>
                  </a:cubicBezTo>
                  <a:cubicBezTo>
                    <a:pt x="631" y="285"/>
                    <a:pt x="632" y="285"/>
                    <a:pt x="633" y="285"/>
                  </a:cubicBezTo>
                  <a:cubicBezTo>
                    <a:pt x="636" y="285"/>
                    <a:pt x="638" y="284"/>
                    <a:pt x="640" y="282"/>
                  </a:cubicBezTo>
                  <a:cubicBezTo>
                    <a:pt x="642" y="279"/>
                    <a:pt x="643" y="276"/>
                    <a:pt x="643" y="273"/>
                  </a:cubicBezTo>
                  <a:cubicBezTo>
                    <a:pt x="643" y="272"/>
                    <a:pt x="643" y="271"/>
                    <a:pt x="643" y="271"/>
                  </a:cubicBezTo>
                  <a:cubicBezTo>
                    <a:pt x="642" y="271"/>
                    <a:pt x="642" y="272"/>
                    <a:pt x="641" y="274"/>
                  </a:cubicBezTo>
                  <a:cubicBezTo>
                    <a:pt x="637" y="279"/>
                    <a:pt x="631" y="281"/>
                    <a:pt x="622" y="281"/>
                  </a:cubicBezTo>
                  <a:cubicBezTo>
                    <a:pt x="620" y="281"/>
                    <a:pt x="619" y="281"/>
                    <a:pt x="618" y="281"/>
                  </a:cubicBezTo>
                  <a:cubicBezTo>
                    <a:pt x="617" y="280"/>
                    <a:pt x="616" y="278"/>
                    <a:pt x="616" y="273"/>
                  </a:cubicBezTo>
                  <a:cubicBezTo>
                    <a:pt x="616" y="239"/>
                    <a:pt x="616" y="239"/>
                    <a:pt x="616" y="239"/>
                  </a:cubicBezTo>
                  <a:close/>
                  <a:moveTo>
                    <a:pt x="666" y="239"/>
                  </a:moveTo>
                  <a:cubicBezTo>
                    <a:pt x="666" y="236"/>
                    <a:pt x="667" y="234"/>
                    <a:pt x="670" y="234"/>
                  </a:cubicBezTo>
                  <a:cubicBezTo>
                    <a:pt x="671" y="234"/>
                    <a:pt x="671" y="234"/>
                    <a:pt x="671" y="233"/>
                  </a:cubicBezTo>
                  <a:cubicBezTo>
                    <a:pt x="671" y="232"/>
                    <a:pt x="671" y="232"/>
                    <a:pt x="669" y="232"/>
                  </a:cubicBezTo>
                  <a:cubicBezTo>
                    <a:pt x="667" y="232"/>
                    <a:pt x="665" y="232"/>
                    <a:pt x="663" y="232"/>
                  </a:cubicBezTo>
                  <a:cubicBezTo>
                    <a:pt x="660" y="232"/>
                    <a:pt x="658" y="233"/>
                    <a:pt x="657" y="233"/>
                  </a:cubicBezTo>
                  <a:cubicBezTo>
                    <a:pt x="656" y="233"/>
                    <a:pt x="655" y="233"/>
                    <a:pt x="653" y="232"/>
                  </a:cubicBezTo>
                  <a:cubicBezTo>
                    <a:pt x="652" y="232"/>
                    <a:pt x="652" y="232"/>
                    <a:pt x="652" y="232"/>
                  </a:cubicBezTo>
                  <a:cubicBezTo>
                    <a:pt x="651" y="232"/>
                    <a:pt x="651" y="232"/>
                    <a:pt x="650" y="232"/>
                  </a:cubicBezTo>
                  <a:cubicBezTo>
                    <a:pt x="650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3"/>
                  </a:cubicBezTo>
                  <a:cubicBezTo>
                    <a:pt x="648" y="234"/>
                    <a:pt x="649" y="234"/>
                    <a:pt x="649" y="234"/>
                  </a:cubicBezTo>
                  <a:cubicBezTo>
                    <a:pt x="652" y="235"/>
                    <a:pt x="652" y="235"/>
                    <a:pt x="652" y="235"/>
                  </a:cubicBezTo>
                  <a:cubicBezTo>
                    <a:pt x="655" y="235"/>
                    <a:pt x="657" y="238"/>
                    <a:pt x="657" y="242"/>
                  </a:cubicBezTo>
                  <a:cubicBezTo>
                    <a:pt x="657" y="274"/>
                    <a:pt x="657" y="274"/>
                    <a:pt x="657" y="274"/>
                  </a:cubicBezTo>
                  <a:cubicBezTo>
                    <a:pt x="657" y="277"/>
                    <a:pt x="657" y="279"/>
                    <a:pt x="656" y="280"/>
                  </a:cubicBezTo>
                  <a:cubicBezTo>
                    <a:pt x="655" y="282"/>
                    <a:pt x="654" y="283"/>
                    <a:pt x="653" y="283"/>
                  </a:cubicBezTo>
                  <a:cubicBezTo>
                    <a:pt x="652" y="283"/>
                    <a:pt x="652" y="284"/>
                    <a:pt x="652" y="284"/>
                  </a:cubicBezTo>
                  <a:cubicBezTo>
                    <a:pt x="652" y="285"/>
                    <a:pt x="652" y="285"/>
                    <a:pt x="653" y="285"/>
                  </a:cubicBezTo>
                  <a:cubicBezTo>
                    <a:pt x="653" y="285"/>
                    <a:pt x="654" y="285"/>
                    <a:pt x="655" y="285"/>
                  </a:cubicBezTo>
                  <a:cubicBezTo>
                    <a:pt x="658" y="285"/>
                    <a:pt x="662" y="284"/>
                    <a:pt x="664" y="284"/>
                  </a:cubicBezTo>
                  <a:cubicBezTo>
                    <a:pt x="666" y="284"/>
                    <a:pt x="668" y="284"/>
                    <a:pt x="669" y="285"/>
                  </a:cubicBezTo>
                  <a:cubicBezTo>
                    <a:pt x="674" y="285"/>
                    <a:pt x="674" y="285"/>
                    <a:pt x="674" y="285"/>
                  </a:cubicBezTo>
                  <a:cubicBezTo>
                    <a:pt x="676" y="285"/>
                    <a:pt x="678" y="285"/>
                    <a:pt x="678" y="285"/>
                  </a:cubicBezTo>
                  <a:cubicBezTo>
                    <a:pt x="680" y="285"/>
                    <a:pt x="681" y="285"/>
                    <a:pt x="682" y="285"/>
                  </a:cubicBezTo>
                  <a:cubicBezTo>
                    <a:pt x="685" y="285"/>
                    <a:pt x="688" y="284"/>
                    <a:pt x="690" y="282"/>
                  </a:cubicBezTo>
                  <a:cubicBezTo>
                    <a:pt x="692" y="279"/>
                    <a:pt x="693" y="276"/>
                    <a:pt x="693" y="273"/>
                  </a:cubicBezTo>
                  <a:cubicBezTo>
                    <a:pt x="693" y="272"/>
                    <a:pt x="693" y="271"/>
                    <a:pt x="692" y="271"/>
                  </a:cubicBezTo>
                  <a:cubicBezTo>
                    <a:pt x="692" y="271"/>
                    <a:pt x="691" y="272"/>
                    <a:pt x="690" y="274"/>
                  </a:cubicBezTo>
                  <a:cubicBezTo>
                    <a:pt x="686" y="279"/>
                    <a:pt x="680" y="281"/>
                    <a:pt x="671" y="281"/>
                  </a:cubicBezTo>
                  <a:cubicBezTo>
                    <a:pt x="669" y="281"/>
                    <a:pt x="668" y="281"/>
                    <a:pt x="668" y="281"/>
                  </a:cubicBezTo>
                  <a:cubicBezTo>
                    <a:pt x="666" y="280"/>
                    <a:pt x="666" y="278"/>
                    <a:pt x="666" y="273"/>
                  </a:cubicBezTo>
                  <a:cubicBezTo>
                    <a:pt x="666" y="239"/>
                    <a:pt x="666" y="239"/>
                    <a:pt x="666" y="239"/>
                  </a:cubicBezTo>
                  <a:close/>
                  <a:moveTo>
                    <a:pt x="715" y="239"/>
                  </a:moveTo>
                  <a:cubicBezTo>
                    <a:pt x="715" y="237"/>
                    <a:pt x="716" y="236"/>
                    <a:pt x="717" y="235"/>
                  </a:cubicBezTo>
                  <a:cubicBezTo>
                    <a:pt x="720" y="235"/>
                    <a:pt x="720" y="235"/>
                    <a:pt x="720" y="235"/>
                  </a:cubicBezTo>
                  <a:cubicBezTo>
                    <a:pt x="725" y="235"/>
                    <a:pt x="725" y="235"/>
                    <a:pt x="725" y="235"/>
                  </a:cubicBezTo>
                  <a:cubicBezTo>
                    <a:pt x="729" y="235"/>
                    <a:pt x="732" y="236"/>
                    <a:pt x="734" y="237"/>
                  </a:cubicBezTo>
                  <a:cubicBezTo>
                    <a:pt x="735" y="238"/>
                    <a:pt x="736" y="240"/>
                    <a:pt x="736" y="242"/>
                  </a:cubicBezTo>
                  <a:cubicBezTo>
                    <a:pt x="736" y="244"/>
                    <a:pt x="737" y="244"/>
                    <a:pt x="737" y="244"/>
                  </a:cubicBezTo>
                  <a:cubicBezTo>
                    <a:pt x="738" y="244"/>
                    <a:pt x="739" y="243"/>
                    <a:pt x="739" y="241"/>
                  </a:cubicBezTo>
                  <a:cubicBezTo>
                    <a:pt x="739" y="240"/>
                    <a:pt x="739" y="239"/>
                    <a:pt x="738" y="236"/>
                  </a:cubicBezTo>
                  <a:cubicBezTo>
                    <a:pt x="738" y="235"/>
                    <a:pt x="738" y="234"/>
                    <a:pt x="738" y="233"/>
                  </a:cubicBezTo>
                  <a:cubicBezTo>
                    <a:pt x="738" y="232"/>
                    <a:pt x="738" y="232"/>
                    <a:pt x="737" y="232"/>
                  </a:cubicBezTo>
                  <a:cubicBezTo>
                    <a:pt x="737" y="232"/>
                    <a:pt x="737" y="232"/>
                    <a:pt x="736" y="232"/>
                  </a:cubicBezTo>
                  <a:cubicBezTo>
                    <a:pt x="735" y="232"/>
                    <a:pt x="729" y="232"/>
                    <a:pt x="721" y="232"/>
                  </a:cubicBezTo>
                  <a:cubicBezTo>
                    <a:pt x="706" y="232"/>
                    <a:pt x="706" y="232"/>
                    <a:pt x="706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1" y="232"/>
                    <a:pt x="701" y="232"/>
                    <a:pt x="700" y="232"/>
                  </a:cubicBezTo>
                  <a:cubicBezTo>
                    <a:pt x="700" y="232"/>
                    <a:pt x="699" y="232"/>
                    <a:pt x="699" y="232"/>
                  </a:cubicBezTo>
                  <a:cubicBezTo>
                    <a:pt x="698" y="232"/>
                    <a:pt x="698" y="232"/>
                    <a:pt x="698" y="233"/>
                  </a:cubicBezTo>
                  <a:cubicBezTo>
                    <a:pt x="698" y="233"/>
                    <a:pt x="698" y="234"/>
                    <a:pt x="699" y="234"/>
                  </a:cubicBezTo>
                  <a:cubicBezTo>
                    <a:pt x="702" y="234"/>
                    <a:pt x="704" y="235"/>
                    <a:pt x="705" y="236"/>
                  </a:cubicBezTo>
                  <a:cubicBezTo>
                    <a:pt x="706" y="237"/>
                    <a:pt x="706" y="239"/>
                    <a:pt x="706" y="242"/>
                  </a:cubicBezTo>
                  <a:cubicBezTo>
                    <a:pt x="706" y="273"/>
                    <a:pt x="706" y="273"/>
                    <a:pt x="706" y="273"/>
                  </a:cubicBezTo>
                  <a:cubicBezTo>
                    <a:pt x="706" y="275"/>
                    <a:pt x="706" y="277"/>
                    <a:pt x="706" y="278"/>
                  </a:cubicBezTo>
                  <a:cubicBezTo>
                    <a:pt x="706" y="280"/>
                    <a:pt x="705" y="281"/>
                    <a:pt x="705" y="282"/>
                  </a:cubicBezTo>
                  <a:cubicBezTo>
                    <a:pt x="704" y="282"/>
                    <a:pt x="703" y="283"/>
                    <a:pt x="702" y="283"/>
                  </a:cubicBezTo>
                  <a:cubicBezTo>
                    <a:pt x="701" y="284"/>
                    <a:pt x="701" y="284"/>
                    <a:pt x="701" y="284"/>
                  </a:cubicBezTo>
                  <a:cubicBezTo>
                    <a:pt x="701" y="285"/>
                    <a:pt x="701" y="285"/>
                    <a:pt x="702" y="285"/>
                  </a:cubicBezTo>
                  <a:cubicBezTo>
                    <a:pt x="702" y="285"/>
                    <a:pt x="703" y="285"/>
                    <a:pt x="704" y="285"/>
                  </a:cubicBezTo>
                  <a:cubicBezTo>
                    <a:pt x="708" y="285"/>
                    <a:pt x="711" y="285"/>
                    <a:pt x="713" y="285"/>
                  </a:cubicBezTo>
                  <a:cubicBezTo>
                    <a:pt x="715" y="285"/>
                    <a:pt x="718" y="285"/>
                    <a:pt x="719" y="285"/>
                  </a:cubicBezTo>
                  <a:cubicBezTo>
                    <a:pt x="724" y="285"/>
                    <a:pt x="724" y="285"/>
                    <a:pt x="724" y="285"/>
                  </a:cubicBezTo>
                  <a:cubicBezTo>
                    <a:pt x="726" y="286"/>
                    <a:pt x="728" y="286"/>
                    <a:pt x="729" y="286"/>
                  </a:cubicBezTo>
                  <a:cubicBezTo>
                    <a:pt x="732" y="286"/>
                    <a:pt x="734" y="285"/>
                    <a:pt x="736" y="284"/>
                  </a:cubicBezTo>
                  <a:cubicBezTo>
                    <a:pt x="738" y="284"/>
                    <a:pt x="739" y="282"/>
                    <a:pt x="740" y="280"/>
                  </a:cubicBezTo>
                  <a:cubicBezTo>
                    <a:pt x="742" y="278"/>
                    <a:pt x="742" y="275"/>
                    <a:pt x="742" y="273"/>
                  </a:cubicBezTo>
                  <a:cubicBezTo>
                    <a:pt x="742" y="272"/>
                    <a:pt x="742" y="272"/>
                    <a:pt x="742" y="272"/>
                  </a:cubicBezTo>
                  <a:cubicBezTo>
                    <a:pt x="742" y="272"/>
                    <a:pt x="742" y="272"/>
                    <a:pt x="741" y="272"/>
                  </a:cubicBezTo>
                  <a:cubicBezTo>
                    <a:pt x="741" y="272"/>
                    <a:pt x="741" y="272"/>
                    <a:pt x="741" y="272"/>
                  </a:cubicBezTo>
                  <a:cubicBezTo>
                    <a:pt x="738" y="279"/>
                    <a:pt x="731" y="282"/>
                    <a:pt x="720" y="282"/>
                  </a:cubicBezTo>
                  <a:cubicBezTo>
                    <a:pt x="719" y="282"/>
                    <a:pt x="718" y="282"/>
                    <a:pt x="718" y="281"/>
                  </a:cubicBezTo>
                  <a:cubicBezTo>
                    <a:pt x="717" y="281"/>
                    <a:pt x="716" y="280"/>
                    <a:pt x="716" y="279"/>
                  </a:cubicBezTo>
                  <a:cubicBezTo>
                    <a:pt x="715" y="277"/>
                    <a:pt x="715" y="275"/>
                    <a:pt x="715" y="271"/>
                  </a:cubicBezTo>
                  <a:cubicBezTo>
                    <a:pt x="715" y="267"/>
                    <a:pt x="715" y="267"/>
                    <a:pt x="715" y="267"/>
                  </a:cubicBezTo>
                  <a:cubicBezTo>
                    <a:pt x="715" y="265"/>
                    <a:pt x="715" y="263"/>
                    <a:pt x="715" y="261"/>
                  </a:cubicBezTo>
                  <a:cubicBezTo>
                    <a:pt x="716" y="260"/>
                    <a:pt x="716" y="259"/>
                    <a:pt x="716" y="259"/>
                  </a:cubicBezTo>
                  <a:cubicBezTo>
                    <a:pt x="717" y="259"/>
                    <a:pt x="718" y="258"/>
                    <a:pt x="719" y="258"/>
                  </a:cubicBezTo>
                  <a:cubicBezTo>
                    <a:pt x="721" y="258"/>
                    <a:pt x="721" y="258"/>
                    <a:pt x="721" y="258"/>
                  </a:cubicBezTo>
                  <a:cubicBezTo>
                    <a:pt x="724" y="258"/>
                    <a:pt x="726" y="259"/>
                    <a:pt x="727" y="259"/>
                  </a:cubicBezTo>
                  <a:cubicBezTo>
                    <a:pt x="728" y="259"/>
                    <a:pt x="729" y="259"/>
                    <a:pt x="729" y="260"/>
                  </a:cubicBezTo>
                  <a:cubicBezTo>
                    <a:pt x="731" y="261"/>
                    <a:pt x="731" y="263"/>
                    <a:pt x="732" y="265"/>
                  </a:cubicBezTo>
                  <a:cubicBezTo>
                    <a:pt x="732" y="266"/>
                    <a:pt x="732" y="266"/>
                    <a:pt x="733" y="266"/>
                  </a:cubicBezTo>
                  <a:cubicBezTo>
                    <a:pt x="733" y="266"/>
                    <a:pt x="733" y="266"/>
                    <a:pt x="734" y="266"/>
                  </a:cubicBezTo>
                  <a:cubicBezTo>
                    <a:pt x="734" y="266"/>
                    <a:pt x="734" y="266"/>
                    <a:pt x="734" y="265"/>
                  </a:cubicBezTo>
                  <a:cubicBezTo>
                    <a:pt x="734" y="263"/>
                    <a:pt x="734" y="263"/>
                    <a:pt x="734" y="263"/>
                  </a:cubicBezTo>
                  <a:cubicBezTo>
                    <a:pt x="734" y="262"/>
                    <a:pt x="734" y="260"/>
                    <a:pt x="733" y="258"/>
                  </a:cubicBezTo>
                  <a:cubicBezTo>
                    <a:pt x="733" y="255"/>
                    <a:pt x="733" y="253"/>
                    <a:pt x="733" y="252"/>
                  </a:cubicBezTo>
                  <a:cubicBezTo>
                    <a:pt x="733" y="252"/>
                    <a:pt x="733" y="251"/>
                    <a:pt x="733" y="251"/>
                  </a:cubicBezTo>
                  <a:cubicBezTo>
                    <a:pt x="733" y="250"/>
                    <a:pt x="733" y="249"/>
                    <a:pt x="733" y="249"/>
                  </a:cubicBezTo>
                  <a:cubicBezTo>
                    <a:pt x="733" y="248"/>
                    <a:pt x="733" y="248"/>
                    <a:pt x="732" y="248"/>
                  </a:cubicBezTo>
                  <a:cubicBezTo>
                    <a:pt x="732" y="248"/>
                    <a:pt x="731" y="248"/>
                    <a:pt x="731" y="249"/>
                  </a:cubicBezTo>
                  <a:cubicBezTo>
                    <a:pt x="730" y="251"/>
                    <a:pt x="730" y="251"/>
                    <a:pt x="730" y="251"/>
                  </a:cubicBezTo>
                  <a:cubicBezTo>
                    <a:pt x="729" y="253"/>
                    <a:pt x="727" y="255"/>
                    <a:pt x="724" y="255"/>
                  </a:cubicBezTo>
                  <a:cubicBezTo>
                    <a:pt x="721" y="255"/>
                    <a:pt x="721" y="255"/>
                    <a:pt x="721" y="255"/>
                  </a:cubicBezTo>
                  <a:cubicBezTo>
                    <a:pt x="719" y="255"/>
                    <a:pt x="719" y="255"/>
                    <a:pt x="719" y="255"/>
                  </a:cubicBezTo>
                  <a:cubicBezTo>
                    <a:pt x="718" y="255"/>
                    <a:pt x="718" y="255"/>
                    <a:pt x="718" y="255"/>
                  </a:cubicBezTo>
                  <a:cubicBezTo>
                    <a:pt x="717" y="255"/>
                    <a:pt x="716" y="255"/>
                    <a:pt x="716" y="254"/>
                  </a:cubicBezTo>
                  <a:cubicBezTo>
                    <a:pt x="715" y="253"/>
                    <a:pt x="715" y="252"/>
                    <a:pt x="715" y="249"/>
                  </a:cubicBezTo>
                  <a:cubicBezTo>
                    <a:pt x="715" y="241"/>
                    <a:pt x="715" y="241"/>
                    <a:pt x="715" y="241"/>
                  </a:cubicBezTo>
                  <a:cubicBezTo>
                    <a:pt x="715" y="239"/>
                    <a:pt x="715" y="239"/>
                    <a:pt x="715" y="239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Power T block">
              <a:extLst>
                <a:ext uri="{FF2B5EF4-FFF2-40B4-BE49-F238E27FC236}">
                  <a16:creationId xmlns:a16="http://schemas.microsoft.com/office/drawing/2014/main" id="{6BB950C5-BD5D-4FAB-98D6-ABA549E8D4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11" y="-4852"/>
              <a:ext cx="5020" cy="5066"/>
            </a:xfrm>
            <a:custGeom>
              <a:avLst/>
              <a:gdLst>
                <a:gd name="T0" fmla="*/ 0 w 285"/>
                <a:gd name="T1" fmla="*/ 0 h 285"/>
                <a:gd name="T2" fmla="*/ 0 w 285"/>
                <a:gd name="T3" fmla="*/ 285 h 285"/>
                <a:gd name="T4" fmla="*/ 285 w 285"/>
                <a:gd name="T5" fmla="*/ 285 h 285"/>
                <a:gd name="T6" fmla="*/ 285 w 285"/>
                <a:gd name="T7" fmla="*/ 0 h 285"/>
                <a:gd name="T8" fmla="*/ 0 w 285"/>
                <a:gd name="T9" fmla="*/ 0 h 285"/>
                <a:gd name="T10" fmla="*/ 249 w 285"/>
                <a:gd name="T11" fmla="*/ 108 h 285"/>
                <a:gd name="T12" fmla="*/ 222 w 285"/>
                <a:gd name="T13" fmla="*/ 108 h 285"/>
                <a:gd name="T14" fmla="*/ 193 w 285"/>
                <a:gd name="T15" fmla="*/ 84 h 285"/>
                <a:gd name="T16" fmla="*/ 167 w 285"/>
                <a:gd name="T17" fmla="*/ 98 h 285"/>
                <a:gd name="T18" fmla="*/ 167 w 285"/>
                <a:gd name="T19" fmla="*/ 188 h 285"/>
                <a:gd name="T20" fmla="*/ 200 w 285"/>
                <a:gd name="T21" fmla="*/ 222 h 285"/>
                <a:gd name="T22" fmla="*/ 200 w 285"/>
                <a:gd name="T23" fmla="*/ 222 h 285"/>
                <a:gd name="T24" fmla="*/ 200 w 285"/>
                <a:gd name="T25" fmla="*/ 249 h 285"/>
                <a:gd name="T26" fmla="*/ 85 w 285"/>
                <a:gd name="T27" fmla="*/ 249 h 285"/>
                <a:gd name="T28" fmla="*/ 85 w 285"/>
                <a:gd name="T29" fmla="*/ 222 h 285"/>
                <a:gd name="T30" fmla="*/ 85 w 285"/>
                <a:gd name="T31" fmla="*/ 222 h 285"/>
                <a:gd name="T32" fmla="*/ 119 w 285"/>
                <a:gd name="T33" fmla="*/ 188 h 285"/>
                <a:gd name="T34" fmla="*/ 119 w 285"/>
                <a:gd name="T35" fmla="*/ 98 h 285"/>
                <a:gd name="T36" fmla="*/ 92 w 285"/>
                <a:gd name="T37" fmla="*/ 84 h 285"/>
                <a:gd name="T38" fmla="*/ 63 w 285"/>
                <a:gd name="T39" fmla="*/ 108 h 285"/>
                <a:gd name="T40" fmla="*/ 36 w 285"/>
                <a:gd name="T41" fmla="*/ 108 h 285"/>
                <a:gd name="T42" fmla="*/ 36 w 285"/>
                <a:gd name="T43" fmla="*/ 36 h 285"/>
                <a:gd name="T44" fmla="*/ 249 w 285"/>
                <a:gd name="T45" fmla="*/ 36 h 285"/>
                <a:gd name="T46" fmla="*/ 249 w 285"/>
                <a:gd name="T47" fmla="*/ 10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5" h="285">
                  <a:moveTo>
                    <a:pt x="0" y="0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285" y="285"/>
                    <a:pt x="285" y="285"/>
                    <a:pt x="285" y="285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0" y="0"/>
                  </a:lnTo>
                  <a:close/>
                  <a:moveTo>
                    <a:pt x="249" y="108"/>
                  </a:moveTo>
                  <a:cubicBezTo>
                    <a:pt x="222" y="108"/>
                    <a:pt x="222" y="108"/>
                    <a:pt x="222" y="108"/>
                  </a:cubicBezTo>
                  <a:cubicBezTo>
                    <a:pt x="222" y="95"/>
                    <a:pt x="209" y="84"/>
                    <a:pt x="193" y="84"/>
                  </a:cubicBezTo>
                  <a:cubicBezTo>
                    <a:pt x="181" y="84"/>
                    <a:pt x="171" y="90"/>
                    <a:pt x="167" y="98"/>
                  </a:cubicBezTo>
                  <a:cubicBezTo>
                    <a:pt x="167" y="188"/>
                    <a:pt x="167" y="188"/>
                    <a:pt x="167" y="188"/>
                  </a:cubicBezTo>
                  <a:cubicBezTo>
                    <a:pt x="167" y="207"/>
                    <a:pt x="181" y="222"/>
                    <a:pt x="200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49"/>
                    <a:pt x="200" y="249"/>
                    <a:pt x="200" y="249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104" y="222"/>
                    <a:pt x="119" y="207"/>
                    <a:pt x="119" y="18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90"/>
                    <a:pt x="104" y="84"/>
                    <a:pt x="92" y="84"/>
                  </a:cubicBezTo>
                  <a:cubicBezTo>
                    <a:pt x="76" y="84"/>
                    <a:pt x="63" y="95"/>
                    <a:pt x="63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49" y="36"/>
                    <a:pt x="249" y="36"/>
                    <a:pt x="249" y="36"/>
                  </a:cubicBezTo>
                  <a:lnTo>
                    <a:pt x="249" y="108"/>
                  </a:ln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912635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+ Revers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1499EB-BF02-476C-852A-5008E47BEC9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1450" y="171450"/>
            <a:ext cx="8801781" cy="1409105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D8E3FFA-F11D-4957-BD27-CF973FE9AEA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71450" y="1648036"/>
            <a:ext cx="8801100" cy="420604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C20B95-90F4-46BF-AE4B-E031211B583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705F396C-4984-49F1-B80C-FC5D66CB72EA}" type="datetime1">
              <a:rPr lang="en-US" smtClean="0"/>
              <a:t>9/8/2025</a:t>
            </a:fld>
            <a:endParaRPr lang="en-US" dirty="0"/>
          </a:p>
        </p:txBody>
      </p:sp>
      <p:grpSp>
        <p:nvGrpSpPr>
          <p:cNvPr id="24" name="UTK Centered">
            <a:extLst>
              <a:ext uri="{FF2B5EF4-FFF2-40B4-BE49-F238E27FC236}">
                <a16:creationId xmlns:a16="http://schemas.microsoft.com/office/drawing/2014/main" id="{35E43330-8E96-42B0-BB08-BA9C9A3DBBF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522362" y="2652767"/>
            <a:ext cx="1996391" cy="1348498"/>
            <a:chOff x="-2931" y="-4852"/>
            <a:chExt cx="17157" cy="11589"/>
          </a:xfrm>
        </p:grpSpPr>
        <p:sp>
          <p:nvSpPr>
            <p:cNvPr id="26" name="T fill" hidden="1">
              <a:extLst>
                <a:ext uri="{FF2B5EF4-FFF2-40B4-BE49-F238E27FC236}">
                  <a16:creationId xmlns:a16="http://schemas.microsoft.com/office/drawing/2014/main" id="{3EF03099-02BF-464A-8EFE-7ADBE06B2E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516" y="-4567"/>
              <a:ext cx="4245" cy="45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Type">
              <a:extLst>
                <a:ext uri="{FF2B5EF4-FFF2-40B4-BE49-F238E27FC236}">
                  <a16:creationId xmlns:a16="http://schemas.microsoft.com/office/drawing/2014/main" id="{B3E4BA06-671E-4557-9506-A7F6894463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2931" y="1653"/>
              <a:ext cx="17157" cy="5084"/>
            </a:xfrm>
            <a:custGeom>
              <a:avLst/>
              <a:gdLst>
                <a:gd name="T0" fmla="*/ 43 w 974"/>
                <a:gd name="T1" fmla="*/ 203 h 286"/>
                <a:gd name="T2" fmla="*/ 206 w 974"/>
                <a:gd name="T3" fmla="*/ 82 h 286"/>
                <a:gd name="T4" fmla="*/ 153 w 974"/>
                <a:gd name="T5" fmla="*/ 194 h 286"/>
                <a:gd name="T6" fmla="*/ 333 w 974"/>
                <a:gd name="T7" fmla="*/ 99 h 286"/>
                <a:gd name="T8" fmla="*/ 235 w 974"/>
                <a:gd name="T9" fmla="*/ 93 h 286"/>
                <a:gd name="T10" fmla="*/ 333 w 974"/>
                <a:gd name="T11" fmla="*/ 190 h 286"/>
                <a:gd name="T12" fmla="*/ 351 w 974"/>
                <a:gd name="T13" fmla="*/ 80 h 286"/>
                <a:gd name="T14" fmla="*/ 456 w 974"/>
                <a:gd name="T15" fmla="*/ 201 h 286"/>
                <a:gd name="T16" fmla="*/ 480 w 974"/>
                <a:gd name="T17" fmla="*/ 82 h 286"/>
                <a:gd name="T18" fmla="*/ 552 w 974"/>
                <a:gd name="T19" fmla="*/ 154 h 286"/>
                <a:gd name="T20" fmla="*/ 595 w 974"/>
                <a:gd name="T21" fmla="*/ 172 h 286"/>
                <a:gd name="T22" fmla="*/ 655 w 974"/>
                <a:gd name="T23" fmla="*/ 84 h 286"/>
                <a:gd name="T24" fmla="*/ 703 w 974"/>
                <a:gd name="T25" fmla="*/ 117 h 286"/>
                <a:gd name="T26" fmla="*/ 860 w 974"/>
                <a:gd name="T27" fmla="*/ 103 h 286"/>
                <a:gd name="T28" fmla="*/ 872 w 974"/>
                <a:gd name="T29" fmla="*/ 181 h 286"/>
                <a:gd name="T30" fmla="*/ 807 w 974"/>
                <a:gd name="T31" fmla="*/ 131 h 286"/>
                <a:gd name="T32" fmla="*/ 895 w 974"/>
                <a:gd name="T33" fmla="*/ 180 h 286"/>
                <a:gd name="T34" fmla="*/ 955 w 974"/>
                <a:gd name="T35" fmla="*/ 154 h 286"/>
                <a:gd name="T36" fmla="*/ 9 w 974"/>
                <a:gd name="T37" fmla="*/ 1 h 286"/>
                <a:gd name="T38" fmla="*/ 38 w 974"/>
                <a:gd name="T39" fmla="*/ 54 h 286"/>
                <a:gd name="T40" fmla="*/ 122 w 974"/>
                <a:gd name="T41" fmla="*/ 1 h 286"/>
                <a:gd name="T42" fmla="*/ 73 w 974"/>
                <a:gd name="T43" fmla="*/ 42 h 286"/>
                <a:gd name="T44" fmla="*/ 180 w 974"/>
                <a:gd name="T45" fmla="*/ 5 h 286"/>
                <a:gd name="T46" fmla="*/ 184 w 974"/>
                <a:gd name="T47" fmla="*/ 41 h 286"/>
                <a:gd name="T48" fmla="*/ 163 w 974"/>
                <a:gd name="T49" fmla="*/ 24 h 286"/>
                <a:gd name="T50" fmla="*/ 238 w 974"/>
                <a:gd name="T51" fmla="*/ 1 h 286"/>
                <a:gd name="T52" fmla="*/ 270 w 974"/>
                <a:gd name="T53" fmla="*/ 2 h 286"/>
                <a:gd name="T54" fmla="*/ 317 w 974"/>
                <a:gd name="T55" fmla="*/ 16 h 286"/>
                <a:gd name="T56" fmla="*/ 348 w 974"/>
                <a:gd name="T57" fmla="*/ 33 h 286"/>
                <a:gd name="T58" fmla="*/ 385 w 974"/>
                <a:gd name="T59" fmla="*/ 54 h 286"/>
                <a:gd name="T60" fmla="*/ 445 w 974"/>
                <a:gd name="T61" fmla="*/ 55 h 286"/>
                <a:gd name="T62" fmla="*/ 507 w 974"/>
                <a:gd name="T63" fmla="*/ 4 h 286"/>
                <a:gd name="T64" fmla="*/ 502 w 974"/>
                <a:gd name="T65" fmla="*/ 54 h 286"/>
                <a:gd name="T66" fmla="*/ 523 w 974"/>
                <a:gd name="T67" fmla="*/ 21 h 286"/>
                <a:gd name="T68" fmla="*/ 593 w 974"/>
                <a:gd name="T69" fmla="*/ 48 h 286"/>
                <a:gd name="T70" fmla="*/ 554 w 974"/>
                <a:gd name="T71" fmla="*/ 54 h 286"/>
                <a:gd name="T72" fmla="*/ 642 w 974"/>
                <a:gd name="T73" fmla="*/ 42 h 286"/>
                <a:gd name="T74" fmla="*/ 645 w 974"/>
                <a:gd name="T75" fmla="*/ 8 h 286"/>
                <a:gd name="T76" fmla="*/ 671 w 974"/>
                <a:gd name="T77" fmla="*/ 42 h 286"/>
                <a:gd name="T78" fmla="*/ 746 w 974"/>
                <a:gd name="T79" fmla="*/ 1 h 286"/>
                <a:gd name="T80" fmla="*/ 729 w 974"/>
                <a:gd name="T81" fmla="*/ 54 h 286"/>
                <a:gd name="T82" fmla="*/ 803 w 974"/>
                <a:gd name="T83" fmla="*/ 7 h 286"/>
                <a:gd name="T84" fmla="*/ 790 w 974"/>
                <a:gd name="T85" fmla="*/ 54 h 286"/>
                <a:gd name="T86" fmla="*/ 869 w 974"/>
                <a:gd name="T87" fmla="*/ 25 h 286"/>
                <a:gd name="T88" fmla="*/ 935 w 974"/>
                <a:gd name="T89" fmla="*/ 5 h 286"/>
                <a:gd name="T90" fmla="*/ 964 w 974"/>
                <a:gd name="T91" fmla="*/ 19 h 286"/>
                <a:gd name="T92" fmla="*/ 250 w 974"/>
                <a:gd name="T93" fmla="*/ 274 h 286"/>
                <a:gd name="T94" fmla="*/ 300 w 974"/>
                <a:gd name="T95" fmla="*/ 285 h 286"/>
                <a:gd name="T96" fmla="*/ 259 w 974"/>
                <a:gd name="T97" fmla="*/ 243 h 286"/>
                <a:gd name="T98" fmla="*/ 320 w 974"/>
                <a:gd name="T99" fmla="*/ 247 h 286"/>
                <a:gd name="T100" fmla="*/ 350 w 974"/>
                <a:gd name="T101" fmla="*/ 264 h 286"/>
                <a:gd name="T102" fmla="*/ 472 w 974"/>
                <a:gd name="T103" fmla="*/ 234 h 286"/>
                <a:gd name="T104" fmla="*/ 456 w 974"/>
                <a:gd name="T105" fmla="*/ 264 h 286"/>
                <a:gd name="T106" fmla="*/ 480 w 974"/>
                <a:gd name="T107" fmla="*/ 285 h 286"/>
                <a:gd name="T108" fmla="*/ 517 w 974"/>
                <a:gd name="T109" fmla="*/ 232 h 286"/>
                <a:gd name="T110" fmla="*/ 538 w 974"/>
                <a:gd name="T111" fmla="*/ 232 h 286"/>
                <a:gd name="T112" fmla="*/ 574 w 974"/>
                <a:gd name="T113" fmla="*/ 242 h 286"/>
                <a:gd name="T114" fmla="*/ 600 w 974"/>
                <a:gd name="T115" fmla="*/ 232 h 286"/>
                <a:gd name="T116" fmla="*/ 669 w 974"/>
                <a:gd name="T117" fmla="*/ 232 h 286"/>
                <a:gd name="T118" fmla="*/ 668 w 974"/>
                <a:gd name="T119" fmla="*/ 281 h 286"/>
                <a:gd name="T120" fmla="*/ 702 w 974"/>
                <a:gd name="T121" fmla="*/ 283 h 286"/>
                <a:gd name="T122" fmla="*/ 734 w 974"/>
                <a:gd name="T123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4" h="286">
                  <a:moveTo>
                    <a:pt x="104" y="92"/>
                  </a:moveTo>
                  <a:cubicBezTo>
                    <a:pt x="106" y="93"/>
                    <a:pt x="107" y="96"/>
                    <a:pt x="108" y="100"/>
                  </a:cubicBezTo>
                  <a:cubicBezTo>
                    <a:pt x="108" y="102"/>
                    <a:pt x="109" y="103"/>
                    <a:pt x="110" y="103"/>
                  </a:cubicBezTo>
                  <a:cubicBezTo>
                    <a:pt x="111" y="103"/>
                    <a:pt x="112" y="102"/>
                    <a:pt x="112" y="100"/>
                  </a:cubicBezTo>
                  <a:cubicBezTo>
                    <a:pt x="112" y="99"/>
                    <a:pt x="111" y="98"/>
                    <a:pt x="111" y="96"/>
                  </a:cubicBezTo>
                  <a:cubicBezTo>
                    <a:pt x="111" y="94"/>
                    <a:pt x="111" y="91"/>
                    <a:pt x="111" y="88"/>
                  </a:cubicBezTo>
                  <a:cubicBezTo>
                    <a:pt x="111" y="84"/>
                    <a:pt x="110" y="82"/>
                    <a:pt x="110" y="82"/>
                  </a:cubicBezTo>
                  <a:cubicBezTo>
                    <a:pt x="109" y="81"/>
                    <a:pt x="107" y="81"/>
                    <a:pt x="104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5" y="81"/>
                    <a:pt x="4" y="81"/>
                    <a:pt x="4" y="82"/>
                  </a:cubicBezTo>
                  <a:cubicBezTo>
                    <a:pt x="3" y="83"/>
                    <a:pt x="3" y="85"/>
                    <a:pt x="3" y="87"/>
                  </a:cubicBezTo>
                  <a:cubicBezTo>
                    <a:pt x="3" y="90"/>
                    <a:pt x="2" y="94"/>
                    <a:pt x="1" y="98"/>
                  </a:cubicBezTo>
                  <a:cubicBezTo>
                    <a:pt x="1" y="101"/>
                    <a:pt x="0" y="103"/>
                    <a:pt x="0" y="105"/>
                  </a:cubicBezTo>
                  <a:cubicBezTo>
                    <a:pt x="0" y="106"/>
                    <a:pt x="1" y="107"/>
                    <a:pt x="2" y="107"/>
                  </a:cubicBezTo>
                  <a:cubicBezTo>
                    <a:pt x="3" y="107"/>
                    <a:pt x="4" y="106"/>
                    <a:pt x="4" y="104"/>
                  </a:cubicBezTo>
                  <a:cubicBezTo>
                    <a:pt x="5" y="98"/>
                    <a:pt x="7" y="95"/>
                    <a:pt x="9" y="93"/>
                  </a:cubicBezTo>
                  <a:cubicBezTo>
                    <a:pt x="11" y="91"/>
                    <a:pt x="15" y="90"/>
                    <a:pt x="20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6" y="90"/>
                    <a:pt x="47" y="90"/>
                    <a:pt x="48" y="91"/>
                  </a:cubicBezTo>
                  <a:cubicBezTo>
                    <a:pt x="48" y="91"/>
                    <a:pt x="49" y="93"/>
                    <a:pt x="49" y="95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91"/>
                    <a:pt x="48" y="194"/>
                    <a:pt x="46" y="196"/>
                  </a:cubicBezTo>
                  <a:cubicBezTo>
                    <a:pt x="45" y="198"/>
                    <a:pt x="42" y="199"/>
                    <a:pt x="37" y="200"/>
                  </a:cubicBezTo>
                  <a:cubicBezTo>
                    <a:pt x="35" y="200"/>
                    <a:pt x="34" y="201"/>
                    <a:pt x="34" y="202"/>
                  </a:cubicBezTo>
                  <a:cubicBezTo>
                    <a:pt x="34" y="203"/>
                    <a:pt x="35" y="204"/>
                    <a:pt x="37" y="204"/>
                  </a:cubicBezTo>
                  <a:cubicBezTo>
                    <a:pt x="37" y="204"/>
                    <a:pt x="39" y="204"/>
                    <a:pt x="43" y="203"/>
                  </a:cubicBezTo>
                  <a:cubicBezTo>
                    <a:pt x="44" y="203"/>
                    <a:pt x="47" y="203"/>
                    <a:pt x="49" y="203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67" y="203"/>
                    <a:pt x="70" y="203"/>
                    <a:pt x="71" y="203"/>
                  </a:cubicBezTo>
                  <a:cubicBezTo>
                    <a:pt x="73" y="204"/>
                    <a:pt x="74" y="204"/>
                    <a:pt x="75" y="204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7" y="200"/>
                    <a:pt x="74" y="200"/>
                  </a:cubicBezTo>
                  <a:cubicBezTo>
                    <a:pt x="67" y="198"/>
                    <a:pt x="63" y="194"/>
                    <a:pt x="63" y="187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3"/>
                    <a:pt x="63" y="92"/>
                    <a:pt x="64" y="91"/>
                  </a:cubicBezTo>
                  <a:cubicBezTo>
                    <a:pt x="64" y="90"/>
                    <a:pt x="66" y="90"/>
                    <a:pt x="69" y="90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90"/>
                    <a:pt x="102" y="90"/>
                    <a:pt x="104" y="92"/>
                  </a:cubicBezTo>
                  <a:close/>
                  <a:moveTo>
                    <a:pt x="152" y="88"/>
                  </a:moveTo>
                  <a:cubicBezTo>
                    <a:pt x="153" y="87"/>
                    <a:pt x="156" y="87"/>
                    <a:pt x="159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83" y="87"/>
                    <a:pt x="189" y="87"/>
                    <a:pt x="192" y="88"/>
                  </a:cubicBezTo>
                  <a:cubicBezTo>
                    <a:pt x="196" y="89"/>
                    <a:pt x="198" y="91"/>
                    <a:pt x="199" y="94"/>
                  </a:cubicBezTo>
                  <a:cubicBezTo>
                    <a:pt x="200" y="95"/>
                    <a:pt x="200" y="97"/>
                    <a:pt x="200" y="99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0" y="103"/>
                    <a:pt x="201" y="104"/>
                    <a:pt x="202" y="104"/>
                  </a:cubicBezTo>
                  <a:cubicBezTo>
                    <a:pt x="203" y="104"/>
                    <a:pt x="204" y="104"/>
                    <a:pt x="204" y="103"/>
                  </a:cubicBezTo>
                  <a:cubicBezTo>
                    <a:pt x="204" y="102"/>
                    <a:pt x="205" y="100"/>
                    <a:pt x="205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6" y="87"/>
                    <a:pt x="206" y="85"/>
                    <a:pt x="206" y="84"/>
                  </a:cubicBezTo>
                  <a:cubicBezTo>
                    <a:pt x="206" y="83"/>
                    <a:pt x="206" y="82"/>
                    <a:pt x="206" y="82"/>
                  </a:cubicBezTo>
                  <a:cubicBezTo>
                    <a:pt x="206" y="80"/>
                    <a:pt x="205" y="79"/>
                    <a:pt x="203" y="79"/>
                  </a:cubicBezTo>
                  <a:cubicBezTo>
                    <a:pt x="203" y="79"/>
                    <a:pt x="201" y="79"/>
                    <a:pt x="200" y="80"/>
                  </a:cubicBezTo>
                  <a:cubicBezTo>
                    <a:pt x="199" y="80"/>
                    <a:pt x="197" y="80"/>
                    <a:pt x="193" y="80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75" y="81"/>
                    <a:pt x="169" y="81"/>
                    <a:pt x="161" y="81"/>
                  </a:cubicBezTo>
                  <a:cubicBezTo>
                    <a:pt x="149" y="81"/>
                    <a:pt x="139" y="81"/>
                    <a:pt x="131" y="80"/>
                  </a:cubicBezTo>
                  <a:cubicBezTo>
                    <a:pt x="128" y="79"/>
                    <a:pt x="126" y="79"/>
                    <a:pt x="125" y="79"/>
                  </a:cubicBezTo>
                  <a:cubicBezTo>
                    <a:pt x="122" y="79"/>
                    <a:pt x="121" y="80"/>
                    <a:pt x="121" y="82"/>
                  </a:cubicBezTo>
                  <a:cubicBezTo>
                    <a:pt x="121" y="83"/>
                    <a:pt x="121" y="83"/>
                    <a:pt x="123" y="83"/>
                  </a:cubicBezTo>
                  <a:cubicBezTo>
                    <a:pt x="129" y="83"/>
                    <a:pt x="132" y="85"/>
                    <a:pt x="134" y="88"/>
                  </a:cubicBezTo>
                  <a:cubicBezTo>
                    <a:pt x="136" y="91"/>
                    <a:pt x="137" y="96"/>
                    <a:pt x="137" y="105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7" y="193"/>
                    <a:pt x="135" y="198"/>
                    <a:pt x="130" y="19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26" y="200"/>
                    <a:pt x="125" y="201"/>
                    <a:pt x="125" y="202"/>
                  </a:cubicBezTo>
                  <a:cubicBezTo>
                    <a:pt x="125" y="203"/>
                    <a:pt x="126" y="204"/>
                    <a:pt x="128" y="204"/>
                  </a:cubicBezTo>
                  <a:cubicBezTo>
                    <a:pt x="128" y="204"/>
                    <a:pt x="130" y="204"/>
                    <a:pt x="132" y="203"/>
                  </a:cubicBezTo>
                  <a:cubicBezTo>
                    <a:pt x="137" y="202"/>
                    <a:pt x="144" y="202"/>
                    <a:pt x="154" y="202"/>
                  </a:cubicBezTo>
                  <a:cubicBezTo>
                    <a:pt x="162" y="202"/>
                    <a:pt x="171" y="203"/>
                    <a:pt x="183" y="204"/>
                  </a:cubicBezTo>
                  <a:cubicBezTo>
                    <a:pt x="185" y="204"/>
                    <a:pt x="188" y="204"/>
                    <a:pt x="189" y="204"/>
                  </a:cubicBezTo>
                  <a:cubicBezTo>
                    <a:pt x="197" y="204"/>
                    <a:pt x="204" y="201"/>
                    <a:pt x="209" y="194"/>
                  </a:cubicBezTo>
                  <a:cubicBezTo>
                    <a:pt x="214" y="189"/>
                    <a:pt x="216" y="185"/>
                    <a:pt x="216" y="181"/>
                  </a:cubicBezTo>
                  <a:cubicBezTo>
                    <a:pt x="216" y="179"/>
                    <a:pt x="215" y="178"/>
                    <a:pt x="214" y="178"/>
                  </a:cubicBezTo>
                  <a:cubicBezTo>
                    <a:pt x="214" y="178"/>
                    <a:pt x="213" y="179"/>
                    <a:pt x="212" y="180"/>
                  </a:cubicBezTo>
                  <a:cubicBezTo>
                    <a:pt x="206" y="190"/>
                    <a:pt x="190" y="196"/>
                    <a:pt x="167" y="196"/>
                  </a:cubicBezTo>
                  <a:cubicBezTo>
                    <a:pt x="160" y="196"/>
                    <a:pt x="155" y="195"/>
                    <a:pt x="153" y="194"/>
                  </a:cubicBezTo>
                  <a:cubicBezTo>
                    <a:pt x="152" y="193"/>
                    <a:pt x="151" y="189"/>
                    <a:pt x="151" y="184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7"/>
                    <a:pt x="151" y="146"/>
                    <a:pt x="152" y="145"/>
                  </a:cubicBezTo>
                  <a:cubicBezTo>
                    <a:pt x="153" y="144"/>
                    <a:pt x="155" y="144"/>
                    <a:pt x="158" y="144"/>
                  </a:cubicBezTo>
                  <a:cubicBezTo>
                    <a:pt x="178" y="144"/>
                    <a:pt x="178" y="144"/>
                    <a:pt x="178" y="144"/>
                  </a:cubicBezTo>
                  <a:cubicBezTo>
                    <a:pt x="183" y="144"/>
                    <a:pt x="186" y="145"/>
                    <a:pt x="188" y="146"/>
                  </a:cubicBezTo>
                  <a:cubicBezTo>
                    <a:pt x="191" y="148"/>
                    <a:pt x="192" y="150"/>
                    <a:pt x="193" y="154"/>
                  </a:cubicBezTo>
                  <a:cubicBezTo>
                    <a:pt x="193" y="157"/>
                    <a:pt x="193" y="157"/>
                    <a:pt x="193" y="157"/>
                  </a:cubicBezTo>
                  <a:cubicBezTo>
                    <a:pt x="193" y="158"/>
                    <a:pt x="194" y="159"/>
                    <a:pt x="196" y="159"/>
                  </a:cubicBezTo>
                  <a:cubicBezTo>
                    <a:pt x="197" y="159"/>
                    <a:pt x="197" y="158"/>
                    <a:pt x="197" y="157"/>
                  </a:cubicBezTo>
                  <a:cubicBezTo>
                    <a:pt x="197" y="156"/>
                    <a:pt x="197" y="155"/>
                    <a:pt x="197" y="154"/>
                  </a:cubicBezTo>
                  <a:cubicBezTo>
                    <a:pt x="197" y="150"/>
                    <a:pt x="197" y="147"/>
                    <a:pt x="197" y="143"/>
                  </a:cubicBezTo>
                  <a:cubicBezTo>
                    <a:pt x="197" y="138"/>
                    <a:pt x="197" y="133"/>
                    <a:pt x="197" y="127"/>
                  </a:cubicBezTo>
                  <a:cubicBezTo>
                    <a:pt x="197" y="127"/>
                    <a:pt x="197" y="126"/>
                    <a:pt x="197" y="125"/>
                  </a:cubicBezTo>
                  <a:cubicBezTo>
                    <a:pt x="197" y="124"/>
                    <a:pt x="197" y="123"/>
                    <a:pt x="196" y="123"/>
                  </a:cubicBezTo>
                  <a:cubicBezTo>
                    <a:pt x="194" y="123"/>
                    <a:pt x="194" y="124"/>
                    <a:pt x="193" y="125"/>
                  </a:cubicBezTo>
                  <a:cubicBezTo>
                    <a:pt x="193" y="129"/>
                    <a:pt x="192" y="132"/>
                    <a:pt x="191" y="133"/>
                  </a:cubicBezTo>
                  <a:cubicBezTo>
                    <a:pt x="190" y="134"/>
                    <a:pt x="188" y="135"/>
                    <a:pt x="185" y="135"/>
                  </a:cubicBezTo>
                  <a:cubicBezTo>
                    <a:pt x="181" y="136"/>
                    <a:pt x="176" y="136"/>
                    <a:pt x="170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51" y="135"/>
                    <a:pt x="151" y="133"/>
                    <a:pt x="151" y="131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1"/>
                    <a:pt x="151" y="89"/>
                    <a:pt x="152" y="88"/>
                  </a:cubicBezTo>
                  <a:close/>
                  <a:moveTo>
                    <a:pt x="333" y="109"/>
                  </a:moveTo>
                  <a:cubicBezTo>
                    <a:pt x="333" y="99"/>
                    <a:pt x="333" y="99"/>
                    <a:pt x="333" y="99"/>
                  </a:cubicBezTo>
                  <a:cubicBezTo>
                    <a:pt x="333" y="94"/>
                    <a:pt x="334" y="90"/>
                    <a:pt x="335" y="88"/>
                  </a:cubicBezTo>
                  <a:cubicBezTo>
                    <a:pt x="336" y="85"/>
                    <a:pt x="339" y="84"/>
                    <a:pt x="342" y="83"/>
                  </a:cubicBezTo>
                  <a:cubicBezTo>
                    <a:pt x="344" y="83"/>
                    <a:pt x="344" y="82"/>
                    <a:pt x="344" y="81"/>
                  </a:cubicBezTo>
                  <a:cubicBezTo>
                    <a:pt x="344" y="80"/>
                    <a:pt x="343" y="80"/>
                    <a:pt x="342" y="80"/>
                  </a:cubicBezTo>
                  <a:cubicBezTo>
                    <a:pt x="341" y="80"/>
                    <a:pt x="339" y="80"/>
                    <a:pt x="337" y="80"/>
                  </a:cubicBezTo>
                  <a:cubicBezTo>
                    <a:pt x="335" y="80"/>
                    <a:pt x="332" y="81"/>
                    <a:pt x="328" y="81"/>
                  </a:cubicBezTo>
                  <a:cubicBezTo>
                    <a:pt x="321" y="81"/>
                    <a:pt x="316" y="80"/>
                    <a:pt x="312" y="80"/>
                  </a:cubicBezTo>
                  <a:cubicBezTo>
                    <a:pt x="310" y="80"/>
                    <a:pt x="309" y="80"/>
                    <a:pt x="308" y="80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3"/>
                    <a:pt x="306" y="83"/>
                    <a:pt x="308" y="84"/>
                  </a:cubicBezTo>
                  <a:cubicBezTo>
                    <a:pt x="314" y="85"/>
                    <a:pt x="318" y="86"/>
                    <a:pt x="321" y="88"/>
                  </a:cubicBezTo>
                  <a:cubicBezTo>
                    <a:pt x="323" y="90"/>
                    <a:pt x="325" y="94"/>
                    <a:pt x="325" y="99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32"/>
                    <a:pt x="326" y="132"/>
                    <a:pt x="326" y="132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7"/>
                    <a:pt x="326" y="177"/>
                    <a:pt x="325" y="177"/>
                  </a:cubicBezTo>
                  <a:cubicBezTo>
                    <a:pt x="325" y="178"/>
                    <a:pt x="324" y="177"/>
                    <a:pt x="323" y="175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39" y="81"/>
                    <a:pt x="238" y="80"/>
                    <a:pt x="236" y="80"/>
                  </a:cubicBezTo>
                  <a:cubicBezTo>
                    <a:pt x="235" y="80"/>
                    <a:pt x="234" y="80"/>
                    <a:pt x="233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80"/>
                    <a:pt x="221" y="80"/>
                    <a:pt x="220" y="80"/>
                  </a:cubicBezTo>
                  <a:cubicBezTo>
                    <a:pt x="219" y="80"/>
                    <a:pt x="218" y="80"/>
                    <a:pt x="218" y="81"/>
                  </a:cubicBezTo>
                  <a:cubicBezTo>
                    <a:pt x="218" y="82"/>
                    <a:pt x="219" y="83"/>
                    <a:pt x="221" y="83"/>
                  </a:cubicBezTo>
                  <a:cubicBezTo>
                    <a:pt x="227" y="84"/>
                    <a:pt x="232" y="87"/>
                    <a:pt x="235" y="93"/>
                  </a:cubicBezTo>
                  <a:cubicBezTo>
                    <a:pt x="238" y="99"/>
                    <a:pt x="240" y="107"/>
                    <a:pt x="240" y="11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85"/>
                    <a:pt x="239" y="190"/>
                    <a:pt x="237" y="192"/>
                  </a:cubicBezTo>
                  <a:cubicBezTo>
                    <a:pt x="236" y="195"/>
                    <a:pt x="232" y="198"/>
                    <a:pt x="227" y="199"/>
                  </a:cubicBezTo>
                  <a:cubicBezTo>
                    <a:pt x="225" y="200"/>
                    <a:pt x="225" y="201"/>
                    <a:pt x="225" y="202"/>
                  </a:cubicBezTo>
                  <a:cubicBezTo>
                    <a:pt x="225" y="203"/>
                    <a:pt x="226" y="203"/>
                    <a:pt x="227" y="203"/>
                  </a:cubicBezTo>
                  <a:cubicBezTo>
                    <a:pt x="228" y="203"/>
                    <a:pt x="229" y="203"/>
                    <a:pt x="230" y="203"/>
                  </a:cubicBezTo>
                  <a:cubicBezTo>
                    <a:pt x="233" y="203"/>
                    <a:pt x="235" y="202"/>
                    <a:pt x="237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5" y="203"/>
                    <a:pt x="258" y="203"/>
                    <a:pt x="258" y="203"/>
                  </a:cubicBezTo>
                  <a:cubicBezTo>
                    <a:pt x="259" y="203"/>
                    <a:pt x="260" y="203"/>
                    <a:pt x="261" y="203"/>
                  </a:cubicBezTo>
                  <a:cubicBezTo>
                    <a:pt x="262" y="203"/>
                    <a:pt x="263" y="203"/>
                    <a:pt x="263" y="202"/>
                  </a:cubicBezTo>
                  <a:cubicBezTo>
                    <a:pt x="263" y="200"/>
                    <a:pt x="262" y="200"/>
                    <a:pt x="260" y="199"/>
                  </a:cubicBezTo>
                  <a:cubicBezTo>
                    <a:pt x="255" y="199"/>
                    <a:pt x="252" y="198"/>
                    <a:pt x="250" y="196"/>
                  </a:cubicBezTo>
                  <a:cubicBezTo>
                    <a:pt x="249" y="195"/>
                    <a:pt x="248" y="192"/>
                    <a:pt x="247" y="188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7" y="117"/>
                    <a:pt x="247" y="117"/>
                    <a:pt x="247" y="117"/>
                  </a:cubicBezTo>
                  <a:cubicBezTo>
                    <a:pt x="247" y="115"/>
                    <a:pt x="248" y="113"/>
                    <a:pt x="249" y="113"/>
                  </a:cubicBezTo>
                  <a:cubicBezTo>
                    <a:pt x="249" y="113"/>
                    <a:pt x="250" y="113"/>
                    <a:pt x="250" y="114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326" y="201"/>
                    <a:pt x="326" y="201"/>
                    <a:pt x="326" y="201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9" y="204"/>
                    <a:pt x="329" y="204"/>
                    <a:pt x="330" y="204"/>
                  </a:cubicBezTo>
                  <a:cubicBezTo>
                    <a:pt x="332" y="204"/>
                    <a:pt x="332" y="203"/>
                    <a:pt x="333" y="202"/>
                  </a:cubicBezTo>
                  <a:cubicBezTo>
                    <a:pt x="333" y="200"/>
                    <a:pt x="333" y="196"/>
                    <a:pt x="333" y="190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09"/>
                    <a:pt x="333" y="109"/>
                    <a:pt x="333" y="109"/>
                  </a:cubicBezTo>
                  <a:close/>
                  <a:moveTo>
                    <a:pt x="463" y="109"/>
                  </a:moveTo>
                  <a:cubicBezTo>
                    <a:pt x="463" y="99"/>
                    <a:pt x="463" y="99"/>
                    <a:pt x="463" y="99"/>
                  </a:cubicBezTo>
                  <a:cubicBezTo>
                    <a:pt x="463" y="94"/>
                    <a:pt x="463" y="90"/>
                    <a:pt x="465" y="88"/>
                  </a:cubicBezTo>
                  <a:cubicBezTo>
                    <a:pt x="466" y="85"/>
                    <a:pt x="468" y="84"/>
                    <a:pt x="472" y="83"/>
                  </a:cubicBezTo>
                  <a:cubicBezTo>
                    <a:pt x="473" y="83"/>
                    <a:pt x="474" y="82"/>
                    <a:pt x="474" y="81"/>
                  </a:cubicBezTo>
                  <a:cubicBezTo>
                    <a:pt x="474" y="80"/>
                    <a:pt x="473" y="80"/>
                    <a:pt x="471" y="80"/>
                  </a:cubicBezTo>
                  <a:cubicBezTo>
                    <a:pt x="470" y="80"/>
                    <a:pt x="469" y="80"/>
                    <a:pt x="467" y="80"/>
                  </a:cubicBezTo>
                  <a:cubicBezTo>
                    <a:pt x="465" y="80"/>
                    <a:pt x="462" y="81"/>
                    <a:pt x="458" y="81"/>
                  </a:cubicBezTo>
                  <a:cubicBezTo>
                    <a:pt x="451" y="81"/>
                    <a:pt x="445" y="80"/>
                    <a:pt x="441" y="80"/>
                  </a:cubicBezTo>
                  <a:cubicBezTo>
                    <a:pt x="440" y="80"/>
                    <a:pt x="438" y="80"/>
                    <a:pt x="438" y="80"/>
                  </a:cubicBezTo>
                  <a:cubicBezTo>
                    <a:pt x="436" y="80"/>
                    <a:pt x="435" y="80"/>
                    <a:pt x="435" y="81"/>
                  </a:cubicBezTo>
                  <a:cubicBezTo>
                    <a:pt x="435" y="83"/>
                    <a:pt x="436" y="83"/>
                    <a:pt x="438" y="84"/>
                  </a:cubicBezTo>
                  <a:cubicBezTo>
                    <a:pt x="444" y="85"/>
                    <a:pt x="448" y="86"/>
                    <a:pt x="450" y="88"/>
                  </a:cubicBezTo>
                  <a:cubicBezTo>
                    <a:pt x="453" y="90"/>
                    <a:pt x="454" y="94"/>
                    <a:pt x="455" y="99"/>
                  </a:cubicBezTo>
                  <a:cubicBezTo>
                    <a:pt x="456" y="120"/>
                    <a:pt x="456" y="120"/>
                    <a:pt x="456" y="120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6" y="176"/>
                    <a:pt x="456" y="176"/>
                    <a:pt x="456" y="176"/>
                  </a:cubicBezTo>
                  <a:cubicBezTo>
                    <a:pt x="456" y="177"/>
                    <a:pt x="455" y="177"/>
                    <a:pt x="455" y="177"/>
                  </a:cubicBezTo>
                  <a:cubicBezTo>
                    <a:pt x="454" y="178"/>
                    <a:pt x="454" y="177"/>
                    <a:pt x="452" y="175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69" y="81"/>
                    <a:pt x="367" y="80"/>
                    <a:pt x="366" y="80"/>
                  </a:cubicBezTo>
                  <a:cubicBezTo>
                    <a:pt x="365" y="80"/>
                    <a:pt x="364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1" y="80"/>
                    <a:pt x="350" y="80"/>
                    <a:pt x="350" y="80"/>
                  </a:cubicBezTo>
                  <a:cubicBezTo>
                    <a:pt x="349" y="80"/>
                    <a:pt x="348" y="80"/>
                    <a:pt x="348" y="81"/>
                  </a:cubicBezTo>
                  <a:cubicBezTo>
                    <a:pt x="348" y="82"/>
                    <a:pt x="349" y="83"/>
                    <a:pt x="350" y="83"/>
                  </a:cubicBezTo>
                  <a:cubicBezTo>
                    <a:pt x="357" y="84"/>
                    <a:pt x="361" y="87"/>
                    <a:pt x="365" y="93"/>
                  </a:cubicBezTo>
                  <a:cubicBezTo>
                    <a:pt x="368" y="99"/>
                    <a:pt x="369" y="107"/>
                    <a:pt x="369" y="118"/>
                  </a:cubicBezTo>
                  <a:cubicBezTo>
                    <a:pt x="369" y="178"/>
                    <a:pt x="369" y="178"/>
                    <a:pt x="369" y="178"/>
                  </a:cubicBezTo>
                  <a:cubicBezTo>
                    <a:pt x="369" y="185"/>
                    <a:pt x="369" y="190"/>
                    <a:pt x="367" y="192"/>
                  </a:cubicBezTo>
                  <a:cubicBezTo>
                    <a:pt x="365" y="195"/>
                    <a:pt x="362" y="198"/>
                    <a:pt x="357" y="199"/>
                  </a:cubicBezTo>
                  <a:cubicBezTo>
                    <a:pt x="355" y="200"/>
                    <a:pt x="354" y="201"/>
                    <a:pt x="354" y="202"/>
                  </a:cubicBezTo>
                  <a:cubicBezTo>
                    <a:pt x="354" y="203"/>
                    <a:pt x="355" y="203"/>
                    <a:pt x="357" y="203"/>
                  </a:cubicBezTo>
                  <a:cubicBezTo>
                    <a:pt x="357" y="203"/>
                    <a:pt x="358" y="203"/>
                    <a:pt x="360" y="203"/>
                  </a:cubicBezTo>
                  <a:cubicBezTo>
                    <a:pt x="362" y="203"/>
                    <a:pt x="364" y="202"/>
                    <a:pt x="367" y="202"/>
                  </a:cubicBezTo>
                  <a:cubicBezTo>
                    <a:pt x="371" y="202"/>
                    <a:pt x="371" y="202"/>
                    <a:pt x="371" y="202"/>
                  </a:cubicBezTo>
                  <a:cubicBezTo>
                    <a:pt x="380" y="203"/>
                    <a:pt x="380" y="203"/>
                    <a:pt x="380" y="203"/>
                  </a:cubicBezTo>
                  <a:cubicBezTo>
                    <a:pt x="384" y="203"/>
                    <a:pt x="387" y="203"/>
                    <a:pt x="388" y="203"/>
                  </a:cubicBezTo>
                  <a:cubicBezTo>
                    <a:pt x="389" y="203"/>
                    <a:pt x="390" y="203"/>
                    <a:pt x="390" y="203"/>
                  </a:cubicBezTo>
                  <a:cubicBezTo>
                    <a:pt x="392" y="203"/>
                    <a:pt x="392" y="203"/>
                    <a:pt x="392" y="202"/>
                  </a:cubicBezTo>
                  <a:cubicBezTo>
                    <a:pt x="392" y="200"/>
                    <a:pt x="391" y="200"/>
                    <a:pt x="389" y="199"/>
                  </a:cubicBezTo>
                  <a:cubicBezTo>
                    <a:pt x="385" y="199"/>
                    <a:pt x="381" y="198"/>
                    <a:pt x="380" y="196"/>
                  </a:cubicBezTo>
                  <a:cubicBezTo>
                    <a:pt x="378" y="195"/>
                    <a:pt x="377" y="192"/>
                    <a:pt x="377" y="188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5"/>
                    <a:pt x="377" y="113"/>
                    <a:pt x="378" y="113"/>
                  </a:cubicBezTo>
                  <a:cubicBezTo>
                    <a:pt x="379" y="113"/>
                    <a:pt x="379" y="113"/>
                    <a:pt x="380" y="114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456" y="201"/>
                    <a:pt x="456" y="201"/>
                    <a:pt x="456" y="201"/>
                  </a:cubicBezTo>
                  <a:cubicBezTo>
                    <a:pt x="458" y="203"/>
                    <a:pt x="458" y="203"/>
                    <a:pt x="458" y="203"/>
                  </a:cubicBezTo>
                  <a:cubicBezTo>
                    <a:pt x="458" y="204"/>
                    <a:pt x="459" y="204"/>
                    <a:pt x="460" y="204"/>
                  </a:cubicBezTo>
                  <a:cubicBezTo>
                    <a:pt x="461" y="204"/>
                    <a:pt x="462" y="203"/>
                    <a:pt x="462" y="202"/>
                  </a:cubicBezTo>
                  <a:cubicBezTo>
                    <a:pt x="463" y="200"/>
                    <a:pt x="463" y="196"/>
                    <a:pt x="463" y="190"/>
                  </a:cubicBezTo>
                  <a:cubicBezTo>
                    <a:pt x="463" y="115"/>
                    <a:pt x="463" y="115"/>
                    <a:pt x="463" y="115"/>
                  </a:cubicBezTo>
                  <a:cubicBezTo>
                    <a:pt x="463" y="109"/>
                    <a:pt x="463" y="109"/>
                    <a:pt x="463" y="109"/>
                  </a:cubicBezTo>
                  <a:close/>
                  <a:moveTo>
                    <a:pt x="512" y="88"/>
                  </a:moveTo>
                  <a:cubicBezTo>
                    <a:pt x="513" y="87"/>
                    <a:pt x="515" y="87"/>
                    <a:pt x="519" y="87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42" y="87"/>
                    <a:pt x="548" y="87"/>
                    <a:pt x="552" y="88"/>
                  </a:cubicBezTo>
                  <a:cubicBezTo>
                    <a:pt x="555" y="89"/>
                    <a:pt x="558" y="91"/>
                    <a:pt x="559" y="94"/>
                  </a:cubicBezTo>
                  <a:cubicBezTo>
                    <a:pt x="559" y="95"/>
                    <a:pt x="560" y="97"/>
                    <a:pt x="560" y="99"/>
                  </a:cubicBezTo>
                  <a:cubicBezTo>
                    <a:pt x="560" y="101"/>
                    <a:pt x="560" y="101"/>
                    <a:pt x="560" y="101"/>
                  </a:cubicBezTo>
                  <a:cubicBezTo>
                    <a:pt x="560" y="103"/>
                    <a:pt x="560" y="104"/>
                    <a:pt x="562" y="104"/>
                  </a:cubicBezTo>
                  <a:cubicBezTo>
                    <a:pt x="563" y="104"/>
                    <a:pt x="563" y="104"/>
                    <a:pt x="564" y="103"/>
                  </a:cubicBezTo>
                  <a:cubicBezTo>
                    <a:pt x="564" y="102"/>
                    <a:pt x="564" y="100"/>
                    <a:pt x="564" y="96"/>
                  </a:cubicBezTo>
                  <a:cubicBezTo>
                    <a:pt x="565" y="91"/>
                    <a:pt x="565" y="91"/>
                    <a:pt x="565" y="91"/>
                  </a:cubicBezTo>
                  <a:cubicBezTo>
                    <a:pt x="565" y="87"/>
                    <a:pt x="565" y="85"/>
                    <a:pt x="566" y="84"/>
                  </a:cubicBezTo>
                  <a:cubicBezTo>
                    <a:pt x="566" y="83"/>
                    <a:pt x="566" y="82"/>
                    <a:pt x="566" y="82"/>
                  </a:cubicBezTo>
                  <a:cubicBezTo>
                    <a:pt x="566" y="80"/>
                    <a:pt x="565" y="79"/>
                    <a:pt x="563" y="79"/>
                  </a:cubicBezTo>
                  <a:cubicBezTo>
                    <a:pt x="562" y="79"/>
                    <a:pt x="561" y="79"/>
                    <a:pt x="559" y="80"/>
                  </a:cubicBezTo>
                  <a:cubicBezTo>
                    <a:pt x="559" y="80"/>
                    <a:pt x="556" y="80"/>
                    <a:pt x="553" y="80"/>
                  </a:cubicBezTo>
                  <a:cubicBezTo>
                    <a:pt x="540" y="81"/>
                    <a:pt x="540" y="81"/>
                    <a:pt x="540" y="81"/>
                  </a:cubicBezTo>
                  <a:cubicBezTo>
                    <a:pt x="535" y="81"/>
                    <a:pt x="528" y="81"/>
                    <a:pt x="521" y="81"/>
                  </a:cubicBezTo>
                  <a:cubicBezTo>
                    <a:pt x="509" y="81"/>
                    <a:pt x="499" y="81"/>
                    <a:pt x="490" y="80"/>
                  </a:cubicBezTo>
                  <a:cubicBezTo>
                    <a:pt x="488" y="79"/>
                    <a:pt x="486" y="79"/>
                    <a:pt x="484" y="79"/>
                  </a:cubicBezTo>
                  <a:cubicBezTo>
                    <a:pt x="482" y="79"/>
                    <a:pt x="480" y="80"/>
                    <a:pt x="480" y="82"/>
                  </a:cubicBezTo>
                  <a:cubicBezTo>
                    <a:pt x="480" y="83"/>
                    <a:pt x="481" y="83"/>
                    <a:pt x="483" y="83"/>
                  </a:cubicBezTo>
                  <a:cubicBezTo>
                    <a:pt x="488" y="83"/>
                    <a:pt x="492" y="85"/>
                    <a:pt x="494" y="88"/>
                  </a:cubicBezTo>
                  <a:cubicBezTo>
                    <a:pt x="496" y="91"/>
                    <a:pt x="497" y="96"/>
                    <a:pt x="497" y="105"/>
                  </a:cubicBezTo>
                  <a:cubicBezTo>
                    <a:pt x="497" y="180"/>
                    <a:pt x="497" y="180"/>
                    <a:pt x="497" y="180"/>
                  </a:cubicBezTo>
                  <a:cubicBezTo>
                    <a:pt x="496" y="186"/>
                    <a:pt x="496" y="186"/>
                    <a:pt x="496" y="186"/>
                  </a:cubicBezTo>
                  <a:cubicBezTo>
                    <a:pt x="496" y="193"/>
                    <a:pt x="494" y="198"/>
                    <a:pt x="490" y="199"/>
                  </a:cubicBezTo>
                  <a:cubicBezTo>
                    <a:pt x="487" y="200"/>
                    <a:pt x="487" y="200"/>
                    <a:pt x="487" y="200"/>
                  </a:cubicBezTo>
                  <a:cubicBezTo>
                    <a:pt x="485" y="200"/>
                    <a:pt x="484" y="201"/>
                    <a:pt x="484" y="202"/>
                  </a:cubicBezTo>
                  <a:cubicBezTo>
                    <a:pt x="484" y="203"/>
                    <a:pt x="485" y="204"/>
                    <a:pt x="487" y="204"/>
                  </a:cubicBezTo>
                  <a:cubicBezTo>
                    <a:pt x="488" y="204"/>
                    <a:pt x="490" y="204"/>
                    <a:pt x="492" y="203"/>
                  </a:cubicBezTo>
                  <a:cubicBezTo>
                    <a:pt x="496" y="202"/>
                    <a:pt x="503" y="202"/>
                    <a:pt x="514" y="202"/>
                  </a:cubicBezTo>
                  <a:cubicBezTo>
                    <a:pt x="521" y="202"/>
                    <a:pt x="531" y="203"/>
                    <a:pt x="542" y="204"/>
                  </a:cubicBezTo>
                  <a:cubicBezTo>
                    <a:pt x="545" y="204"/>
                    <a:pt x="547" y="204"/>
                    <a:pt x="549" y="204"/>
                  </a:cubicBezTo>
                  <a:cubicBezTo>
                    <a:pt x="557" y="204"/>
                    <a:pt x="564" y="201"/>
                    <a:pt x="569" y="194"/>
                  </a:cubicBezTo>
                  <a:cubicBezTo>
                    <a:pt x="573" y="189"/>
                    <a:pt x="575" y="185"/>
                    <a:pt x="575" y="181"/>
                  </a:cubicBezTo>
                  <a:cubicBezTo>
                    <a:pt x="575" y="179"/>
                    <a:pt x="575" y="178"/>
                    <a:pt x="574" y="178"/>
                  </a:cubicBezTo>
                  <a:cubicBezTo>
                    <a:pt x="573" y="178"/>
                    <a:pt x="572" y="179"/>
                    <a:pt x="572" y="180"/>
                  </a:cubicBezTo>
                  <a:cubicBezTo>
                    <a:pt x="565" y="190"/>
                    <a:pt x="550" y="196"/>
                    <a:pt x="527" y="196"/>
                  </a:cubicBezTo>
                  <a:cubicBezTo>
                    <a:pt x="519" y="196"/>
                    <a:pt x="515" y="195"/>
                    <a:pt x="513" y="194"/>
                  </a:cubicBezTo>
                  <a:cubicBezTo>
                    <a:pt x="511" y="193"/>
                    <a:pt x="510" y="189"/>
                    <a:pt x="510" y="184"/>
                  </a:cubicBezTo>
                  <a:cubicBezTo>
                    <a:pt x="510" y="151"/>
                    <a:pt x="510" y="151"/>
                    <a:pt x="510" y="151"/>
                  </a:cubicBezTo>
                  <a:cubicBezTo>
                    <a:pt x="510" y="149"/>
                    <a:pt x="510" y="149"/>
                    <a:pt x="510" y="149"/>
                  </a:cubicBezTo>
                  <a:cubicBezTo>
                    <a:pt x="510" y="147"/>
                    <a:pt x="511" y="146"/>
                    <a:pt x="512" y="145"/>
                  </a:cubicBezTo>
                  <a:cubicBezTo>
                    <a:pt x="513" y="144"/>
                    <a:pt x="514" y="144"/>
                    <a:pt x="517" y="144"/>
                  </a:cubicBezTo>
                  <a:cubicBezTo>
                    <a:pt x="537" y="144"/>
                    <a:pt x="537" y="144"/>
                    <a:pt x="537" y="144"/>
                  </a:cubicBezTo>
                  <a:cubicBezTo>
                    <a:pt x="542" y="144"/>
                    <a:pt x="546" y="145"/>
                    <a:pt x="548" y="146"/>
                  </a:cubicBezTo>
                  <a:cubicBezTo>
                    <a:pt x="550" y="148"/>
                    <a:pt x="552" y="150"/>
                    <a:pt x="552" y="154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3" y="158"/>
                    <a:pt x="554" y="159"/>
                    <a:pt x="555" y="159"/>
                  </a:cubicBezTo>
                  <a:cubicBezTo>
                    <a:pt x="556" y="159"/>
                    <a:pt x="557" y="158"/>
                    <a:pt x="557" y="157"/>
                  </a:cubicBezTo>
                  <a:cubicBezTo>
                    <a:pt x="557" y="156"/>
                    <a:pt x="557" y="155"/>
                    <a:pt x="557" y="154"/>
                  </a:cubicBezTo>
                  <a:cubicBezTo>
                    <a:pt x="556" y="150"/>
                    <a:pt x="556" y="147"/>
                    <a:pt x="556" y="143"/>
                  </a:cubicBezTo>
                  <a:cubicBezTo>
                    <a:pt x="556" y="138"/>
                    <a:pt x="556" y="133"/>
                    <a:pt x="557" y="127"/>
                  </a:cubicBezTo>
                  <a:cubicBezTo>
                    <a:pt x="557" y="127"/>
                    <a:pt x="557" y="126"/>
                    <a:pt x="557" y="125"/>
                  </a:cubicBezTo>
                  <a:cubicBezTo>
                    <a:pt x="557" y="124"/>
                    <a:pt x="556" y="123"/>
                    <a:pt x="555" y="123"/>
                  </a:cubicBezTo>
                  <a:cubicBezTo>
                    <a:pt x="554" y="123"/>
                    <a:pt x="553" y="124"/>
                    <a:pt x="553" y="125"/>
                  </a:cubicBezTo>
                  <a:cubicBezTo>
                    <a:pt x="552" y="129"/>
                    <a:pt x="551" y="132"/>
                    <a:pt x="550" y="133"/>
                  </a:cubicBezTo>
                  <a:cubicBezTo>
                    <a:pt x="549" y="134"/>
                    <a:pt x="547" y="135"/>
                    <a:pt x="544" y="135"/>
                  </a:cubicBezTo>
                  <a:cubicBezTo>
                    <a:pt x="540" y="136"/>
                    <a:pt x="536" y="136"/>
                    <a:pt x="529" y="136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3" y="136"/>
                    <a:pt x="511" y="136"/>
                    <a:pt x="511" y="136"/>
                  </a:cubicBezTo>
                  <a:cubicBezTo>
                    <a:pt x="510" y="135"/>
                    <a:pt x="510" y="133"/>
                    <a:pt x="510" y="131"/>
                  </a:cubicBezTo>
                  <a:cubicBezTo>
                    <a:pt x="510" y="95"/>
                    <a:pt x="510" y="95"/>
                    <a:pt x="510" y="95"/>
                  </a:cubicBezTo>
                  <a:cubicBezTo>
                    <a:pt x="510" y="91"/>
                    <a:pt x="511" y="89"/>
                    <a:pt x="512" y="88"/>
                  </a:cubicBezTo>
                  <a:close/>
                  <a:moveTo>
                    <a:pt x="603" y="87"/>
                  </a:moveTo>
                  <a:cubicBezTo>
                    <a:pt x="596" y="93"/>
                    <a:pt x="593" y="101"/>
                    <a:pt x="593" y="111"/>
                  </a:cubicBezTo>
                  <a:cubicBezTo>
                    <a:pt x="593" y="119"/>
                    <a:pt x="595" y="126"/>
                    <a:pt x="601" y="132"/>
                  </a:cubicBezTo>
                  <a:cubicBezTo>
                    <a:pt x="606" y="137"/>
                    <a:pt x="616" y="142"/>
                    <a:pt x="629" y="147"/>
                  </a:cubicBezTo>
                  <a:cubicBezTo>
                    <a:pt x="642" y="151"/>
                    <a:pt x="649" y="154"/>
                    <a:pt x="652" y="157"/>
                  </a:cubicBezTo>
                  <a:cubicBezTo>
                    <a:pt x="657" y="161"/>
                    <a:pt x="660" y="167"/>
                    <a:pt x="660" y="173"/>
                  </a:cubicBezTo>
                  <a:cubicBezTo>
                    <a:pt x="660" y="180"/>
                    <a:pt x="657" y="186"/>
                    <a:pt x="651" y="191"/>
                  </a:cubicBezTo>
                  <a:cubicBezTo>
                    <a:pt x="646" y="196"/>
                    <a:pt x="639" y="198"/>
                    <a:pt x="631" y="198"/>
                  </a:cubicBezTo>
                  <a:cubicBezTo>
                    <a:pt x="623" y="198"/>
                    <a:pt x="615" y="196"/>
                    <a:pt x="608" y="191"/>
                  </a:cubicBezTo>
                  <a:cubicBezTo>
                    <a:pt x="601" y="186"/>
                    <a:pt x="597" y="179"/>
                    <a:pt x="595" y="172"/>
                  </a:cubicBezTo>
                  <a:cubicBezTo>
                    <a:pt x="594" y="169"/>
                    <a:pt x="593" y="168"/>
                    <a:pt x="592" y="168"/>
                  </a:cubicBezTo>
                  <a:cubicBezTo>
                    <a:pt x="591" y="168"/>
                    <a:pt x="590" y="168"/>
                    <a:pt x="590" y="170"/>
                  </a:cubicBezTo>
                  <a:cubicBezTo>
                    <a:pt x="590" y="172"/>
                    <a:pt x="591" y="176"/>
                    <a:pt x="592" y="182"/>
                  </a:cubicBezTo>
                  <a:cubicBezTo>
                    <a:pt x="594" y="187"/>
                    <a:pt x="594" y="189"/>
                    <a:pt x="595" y="190"/>
                  </a:cubicBezTo>
                  <a:cubicBezTo>
                    <a:pt x="595" y="193"/>
                    <a:pt x="596" y="195"/>
                    <a:pt x="596" y="196"/>
                  </a:cubicBezTo>
                  <a:cubicBezTo>
                    <a:pt x="596" y="197"/>
                    <a:pt x="597" y="198"/>
                    <a:pt x="598" y="198"/>
                  </a:cubicBezTo>
                  <a:cubicBezTo>
                    <a:pt x="601" y="200"/>
                    <a:pt x="605" y="202"/>
                    <a:pt x="610" y="203"/>
                  </a:cubicBezTo>
                  <a:cubicBezTo>
                    <a:pt x="616" y="204"/>
                    <a:pt x="621" y="205"/>
                    <a:pt x="626" y="205"/>
                  </a:cubicBezTo>
                  <a:cubicBezTo>
                    <a:pt x="638" y="205"/>
                    <a:pt x="649" y="201"/>
                    <a:pt x="657" y="194"/>
                  </a:cubicBezTo>
                  <a:cubicBezTo>
                    <a:pt x="665" y="187"/>
                    <a:pt x="669" y="178"/>
                    <a:pt x="669" y="167"/>
                  </a:cubicBezTo>
                  <a:cubicBezTo>
                    <a:pt x="669" y="150"/>
                    <a:pt x="658" y="139"/>
                    <a:pt x="636" y="131"/>
                  </a:cubicBezTo>
                  <a:cubicBezTo>
                    <a:pt x="625" y="128"/>
                    <a:pt x="617" y="125"/>
                    <a:pt x="615" y="124"/>
                  </a:cubicBezTo>
                  <a:cubicBezTo>
                    <a:pt x="612" y="122"/>
                    <a:pt x="609" y="120"/>
                    <a:pt x="607" y="117"/>
                  </a:cubicBezTo>
                  <a:cubicBezTo>
                    <a:pt x="604" y="113"/>
                    <a:pt x="602" y="109"/>
                    <a:pt x="602" y="104"/>
                  </a:cubicBezTo>
                  <a:cubicBezTo>
                    <a:pt x="602" y="98"/>
                    <a:pt x="605" y="94"/>
                    <a:pt x="609" y="90"/>
                  </a:cubicBezTo>
                  <a:cubicBezTo>
                    <a:pt x="613" y="86"/>
                    <a:pt x="618" y="84"/>
                    <a:pt x="625" y="84"/>
                  </a:cubicBezTo>
                  <a:cubicBezTo>
                    <a:pt x="633" y="84"/>
                    <a:pt x="640" y="86"/>
                    <a:pt x="647" y="90"/>
                  </a:cubicBezTo>
                  <a:cubicBezTo>
                    <a:pt x="653" y="95"/>
                    <a:pt x="658" y="100"/>
                    <a:pt x="660" y="106"/>
                  </a:cubicBezTo>
                  <a:cubicBezTo>
                    <a:pt x="661" y="109"/>
                    <a:pt x="662" y="111"/>
                    <a:pt x="663" y="111"/>
                  </a:cubicBezTo>
                  <a:cubicBezTo>
                    <a:pt x="664" y="111"/>
                    <a:pt x="665" y="110"/>
                    <a:pt x="665" y="108"/>
                  </a:cubicBezTo>
                  <a:cubicBezTo>
                    <a:pt x="665" y="107"/>
                    <a:pt x="665" y="106"/>
                    <a:pt x="664" y="104"/>
                  </a:cubicBezTo>
                  <a:cubicBezTo>
                    <a:pt x="663" y="95"/>
                    <a:pt x="663" y="95"/>
                    <a:pt x="663" y="95"/>
                  </a:cubicBezTo>
                  <a:cubicBezTo>
                    <a:pt x="662" y="90"/>
                    <a:pt x="662" y="87"/>
                    <a:pt x="662" y="86"/>
                  </a:cubicBezTo>
                  <a:cubicBezTo>
                    <a:pt x="662" y="83"/>
                    <a:pt x="661" y="81"/>
                    <a:pt x="659" y="82"/>
                  </a:cubicBezTo>
                  <a:cubicBezTo>
                    <a:pt x="659" y="82"/>
                    <a:pt x="659" y="82"/>
                    <a:pt x="658" y="82"/>
                  </a:cubicBezTo>
                  <a:cubicBezTo>
                    <a:pt x="657" y="83"/>
                    <a:pt x="657" y="83"/>
                    <a:pt x="657" y="83"/>
                  </a:cubicBezTo>
                  <a:cubicBezTo>
                    <a:pt x="656" y="84"/>
                    <a:pt x="656" y="84"/>
                    <a:pt x="655" y="84"/>
                  </a:cubicBezTo>
                  <a:cubicBezTo>
                    <a:pt x="655" y="84"/>
                    <a:pt x="654" y="84"/>
                    <a:pt x="653" y="84"/>
                  </a:cubicBezTo>
                  <a:cubicBezTo>
                    <a:pt x="647" y="81"/>
                    <a:pt x="647" y="81"/>
                    <a:pt x="647" y="81"/>
                  </a:cubicBezTo>
                  <a:cubicBezTo>
                    <a:pt x="643" y="79"/>
                    <a:pt x="638" y="78"/>
                    <a:pt x="631" y="78"/>
                  </a:cubicBezTo>
                  <a:cubicBezTo>
                    <a:pt x="620" y="78"/>
                    <a:pt x="611" y="81"/>
                    <a:pt x="603" y="87"/>
                  </a:cubicBezTo>
                  <a:close/>
                  <a:moveTo>
                    <a:pt x="700" y="87"/>
                  </a:moveTo>
                  <a:cubicBezTo>
                    <a:pt x="692" y="93"/>
                    <a:pt x="689" y="101"/>
                    <a:pt x="689" y="111"/>
                  </a:cubicBezTo>
                  <a:cubicBezTo>
                    <a:pt x="689" y="119"/>
                    <a:pt x="692" y="126"/>
                    <a:pt x="697" y="132"/>
                  </a:cubicBezTo>
                  <a:cubicBezTo>
                    <a:pt x="703" y="137"/>
                    <a:pt x="712" y="142"/>
                    <a:pt x="725" y="147"/>
                  </a:cubicBezTo>
                  <a:cubicBezTo>
                    <a:pt x="738" y="151"/>
                    <a:pt x="746" y="154"/>
                    <a:pt x="748" y="157"/>
                  </a:cubicBezTo>
                  <a:cubicBezTo>
                    <a:pt x="754" y="161"/>
                    <a:pt x="756" y="167"/>
                    <a:pt x="756" y="173"/>
                  </a:cubicBezTo>
                  <a:cubicBezTo>
                    <a:pt x="756" y="180"/>
                    <a:pt x="753" y="186"/>
                    <a:pt x="748" y="191"/>
                  </a:cubicBezTo>
                  <a:cubicBezTo>
                    <a:pt x="742" y="196"/>
                    <a:pt x="735" y="198"/>
                    <a:pt x="727" y="198"/>
                  </a:cubicBezTo>
                  <a:cubicBezTo>
                    <a:pt x="719" y="198"/>
                    <a:pt x="711" y="196"/>
                    <a:pt x="704" y="191"/>
                  </a:cubicBezTo>
                  <a:cubicBezTo>
                    <a:pt x="698" y="186"/>
                    <a:pt x="693" y="179"/>
                    <a:pt x="691" y="172"/>
                  </a:cubicBezTo>
                  <a:cubicBezTo>
                    <a:pt x="690" y="169"/>
                    <a:pt x="689" y="168"/>
                    <a:pt x="688" y="168"/>
                  </a:cubicBezTo>
                  <a:cubicBezTo>
                    <a:pt x="687" y="168"/>
                    <a:pt x="686" y="168"/>
                    <a:pt x="686" y="170"/>
                  </a:cubicBezTo>
                  <a:cubicBezTo>
                    <a:pt x="686" y="172"/>
                    <a:pt x="687" y="176"/>
                    <a:pt x="688" y="182"/>
                  </a:cubicBezTo>
                  <a:cubicBezTo>
                    <a:pt x="690" y="187"/>
                    <a:pt x="691" y="189"/>
                    <a:pt x="691" y="190"/>
                  </a:cubicBezTo>
                  <a:cubicBezTo>
                    <a:pt x="691" y="193"/>
                    <a:pt x="692" y="195"/>
                    <a:pt x="692" y="196"/>
                  </a:cubicBezTo>
                  <a:cubicBezTo>
                    <a:pt x="693" y="197"/>
                    <a:pt x="693" y="198"/>
                    <a:pt x="694" y="198"/>
                  </a:cubicBezTo>
                  <a:cubicBezTo>
                    <a:pt x="697" y="200"/>
                    <a:pt x="701" y="202"/>
                    <a:pt x="707" y="203"/>
                  </a:cubicBezTo>
                  <a:cubicBezTo>
                    <a:pt x="712" y="204"/>
                    <a:pt x="717" y="205"/>
                    <a:pt x="722" y="205"/>
                  </a:cubicBezTo>
                  <a:cubicBezTo>
                    <a:pt x="734" y="205"/>
                    <a:pt x="745" y="201"/>
                    <a:pt x="753" y="194"/>
                  </a:cubicBezTo>
                  <a:cubicBezTo>
                    <a:pt x="761" y="187"/>
                    <a:pt x="765" y="178"/>
                    <a:pt x="765" y="167"/>
                  </a:cubicBezTo>
                  <a:cubicBezTo>
                    <a:pt x="765" y="150"/>
                    <a:pt x="754" y="139"/>
                    <a:pt x="732" y="131"/>
                  </a:cubicBezTo>
                  <a:cubicBezTo>
                    <a:pt x="721" y="128"/>
                    <a:pt x="714" y="125"/>
                    <a:pt x="711" y="124"/>
                  </a:cubicBezTo>
                  <a:cubicBezTo>
                    <a:pt x="708" y="122"/>
                    <a:pt x="705" y="120"/>
                    <a:pt x="703" y="117"/>
                  </a:cubicBezTo>
                  <a:cubicBezTo>
                    <a:pt x="700" y="113"/>
                    <a:pt x="699" y="109"/>
                    <a:pt x="699" y="104"/>
                  </a:cubicBezTo>
                  <a:cubicBezTo>
                    <a:pt x="699" y="98"/>
                    <a:pt x="701" y="94"/>
                    <a:pt x="705" y="90"/>
                  </a:cubicBezTo>
                  <a:cubicBezTo>
                    <a:pt x="709" y="86"/>
                    <a:pt x="715" y="84"/>
                    <a:pt x="721" y="84"/>
                  </a:cubicBezTo>
                  <a:cubicBezTo>
                    <a:pt x="729" y="84"/>
                    <a:pt x="736" y="86"/>
                    <a:pt x="743" y="90"/>
                  </a:cubicBezTo>
                  <a:cubicBezTo>
                    <a:pt x="750" y="95"/>
                    <a:pt x="754" y="100"/>
                    <a:pt x="756" y="106"/>
                  </a:cubicBezTo>
                  <a:cubicBezTo>
                    <a:pt x="757" y="109"/>
                    <a:pt x="758" y="111"/>
                    <a:pt x="759" y="111"/>
                  </a:cubicBezTo>
                  <a:cubicBezTo>
                    <a:pt x="760" y="111"/>
                    <a:pt x="761" y="110"/>
                    <a:pt x="761" y="108"/>
                  </a:cubicBezTo>
                  <a:cubicBezTo>
                    <a:pt x="761" y="107"/>
                    <a:pt x="761" y="106"/>
                    <a:pt x="760" y="104"/>
                  </a:cubicBezTo>
                  <a:cubicBezTo>
                    <a:pt x="759" y="95"/>
                    <a:pt x="759" y="95"/>
                    <a:pt x="759" y="95"/>
                  </a:cubicBezTo>
                  <a:cubicBezTo>
                    <a:pt x="758" y="90"/>
                    <a:pt x="758" y="87"/>
                    <a:pt x="758" y="86"/>
                  </a:cubicBezTo>
                  <a:cubicBezTo>
                    <a:pt x="758" y="83"/>
                    <a:pt x="757" y="81"/>
                    <a:pt x="756" y="82"/>
                  </a:cubicBezTo>
                  <a:cubicBezTo>
                    <a:pt x="755" y="82"/>
                    <a:pt x="755" y="82"/>
                    <a:pt x="755" y="82"/>
                  </a:cubicBezTo>
                  <a:cubicBezTo>
                    <a:pt x="753" y="83"/>
                    <a:pt x="753" y="83"/>
                    <a:pt x="753" y="83"/>
                  </a:cubicBezTo>
                  <a:cubicBezTo>
                    <a:pt x="753" y="84"/>
                    <a:pt x="752" y="84"/>
                    <a:pt x="751" y="84"/>
                  </a:cubicBezTo>
                  <a:cubicBezTo>
                    <a:pt x="751" y="84"/>
                    <a:pt x="750" y="84"/>
                    <a:pt x="750" y="84"/>
                  </a:cubicBezTo>
                  <a:cubicBezTo>
                    <a:pt x="743" y="81"/>
                    <a:pt x="743" y="81"/>
                    <a:pt x="743" y="81"/>
                  </a:cubicBezTo>
                  <a:cubicBezTo>
                    <a:pt x="739" y="79"/>
                    <a:pt x="734" y="78"/>
                    <a:pt x="727" y="78"/>
                  </a:cubicBezTo>
                  <a:cubicBezTo>
                    <a:pt x="716" y="78"/>
                    <a:pt x="707" y="81"/>
                    <a:pt x="700" y="87"/>
                  </a:cubicBezTo>
                  <a:close/>
                  <a:moveTo>
                    <a:pt x="808" y="88"/>
                  </a:moveTo>
                  <a:cubicBezTo>
                    <a:pt x="809" y="87"/>
                    <a:pt x="812" y="87"/>
                    <a:pt x="815" y="87"/>
                  </a:cubicBezTo>
                  <a:cubicBezTo>
                    <a:pt x="829" y="87"/>
                    <a:pt x="829" y="87"/>
                    <a:pt x="829" y="87"/>
                  </a:cubicBezTo>
                  <a:cubicBezTo>
                    <a:pt x="838" y="87"/>
                    <a:pt x="845" y="87"/>
                    <a:pt x="848" y="88"/>
                  </a:cubicBezTo>
                  <a:cubicBezTo>
                    <a:pt x="852" y="89"/>
                    <a:pt x="854" y="91"/>
                    <a:pt x="855" y="94"/>
                  </a:cubicBezTo>
                  <a:cubicBezTo>
                    <a:pt x="856" y="95"/>
                    <a:pt x="856" y="97"/>
                    <a:pt x="856" y="99"/>
                  </a:cubicBezTo>
                  <a:cubicBezTo>
                    <a:pt x="856" y="101"/>
                    <a:pt x="856" y="101"/>
                    <a:pt x="856" y="101"/>
                  </a:cubicBezTo>
                  <a:cubicBezTo>
                    <a:pt x="856" y="103"/>
                    <a:pt x="857" y="104"/>
                    <a:pt x="858" y="104"/>
                  </a:cubicBezTo>
                  <a:cubicBezTo>
                    <a:pt x="859" y="104"/>
                    <a:pt x="860" y="104"/>
                    <a:pt x="860" y="103"/>
                  </a:cubicBezTo>
                  <a:cubicBezTo>
                    <a:pt x="860" y="102"/>
                    <a:pt x="860" y="100"/>
                    <a:pt x="861" y="96"/>
                  </a:cubicBezTo>
                  <a:cubicBezTo>
                    <a:pt x="861" y="91"/>
                    <a:pt x="861" y="91"/>
                    <a:pt x="861" y="91"/>
                  </a:cubicBezTo>
                  <a:cubicBezTo>
                    <a:pt x="861" y="87"/>
                    <a:pt x="862" y="85"/>
                    <a:pt x="862" y="84"/>
                  </a:cubicBezTo>
                  <a:cubicBezTo>
                    <a:pt x="862" y="83"/>
                    <a:pt x="862" y="82"/>
                    <a:pt x="862" y="82"/>
                  </a:cubicBezTo>
                  <a:cubicBezTo>
                    <a:pt x="862" y="80"/>
                    <a:pt x="861" y="79"/>
                    <a:pt x="859" y="79"/>
                  </a:cubicBezTo>
                  <a:cubicBezTo>
                    <a:pt x="858" y="79"/>
                    <a:pt x="857" y="79"/>
                    <a:pt x="856" y="80"/>
                  </a:cubicBezTo>
                  <a:cubicBezTo>
                    <a:pt x="855" y="80"/>
                    <a:pt x="853" y="80"/>
                    <a:pt x="849" y="80"/>
                  </a:cubicBezTo>
                  <a:cubicBezTo>
                    <a:pt x="837" y="81"/>
                    <a:pt x="837" y="81"/>
                    <a:pt x="837" y="81"/>
                  </a:cubicBezTo>
                  <a:cubicBezTo>
                    <a:pt x="831" y="81"/>
                    <a:pt x="824" y="81"/>
                    <a:pt x="817" y="81"/>
                  </a:cubicBezTo>
                  <a:cubicBezTo>
                    <a:pt x="805" y="81"/>
                    <a:pt x="795" y="81"/>
                    <a:pt x="787" y="80"/>
                  </a:cubicBezTo>
                  <a:cubicBezTo>
                    <a:pt x="784" y="79"/>
                    <a:pt x="782" y="79"/>
                    <a:pt x="781" y="79"/>
                  </a:cubicBezTo>
                  <a:cubicBezTo>
                    <a:pt x="778" y="79"/>
                    <a:pt x="777" y="80"/>
                    <a:pt x="777" y="82"/>
                  </a:cubicBezTo>
                  <a:cubicBezTo>
                    <a:pt x="777" y="83"/>
                    <a:pt x="777" y="83"/>
                    <a:pt x="779" y="83"/>
                  </a:cubicBezTo>
                  <a:cubicBezTo>
                    <a:pt x="785" y="83"/>
                    <a:pt x="788" y="85"/>
                    <a:pt x="790" y="88"/>
                  </a:cubicBezTo>
                  <a:cubicBezTo>
                    <a:pt x="792" y="91"/>
                    <a:pt x="793" y="96"/>
                    <a:pt x="793" y="105"/>
                  </a:cubicBezTo>
                  <a:cubicBezTo>
                    <a:pt x="793" y="180"/>
                    <a:pt x="793" y="180"/>
                    <a:pt x="793" y="180"/>
                  </a:cubicBezTo>
                  <a:cubicBezTo>
                    <a:pt x="793" y="186"/>
                    <a:pt x="793" y="186"/>
                    <a:pt x="793" y="186"/>
                  </a:cubicBezTo>
                  <a:cubicBezTo>
                    <a:pt x="793" y="193"/>
                    <a:pt x="791" y="198"/>
                    <a:pt x="786" y="199"/>
                  </a:cubicBezTo>
                  <a:cubicBezTo>
                    <a:pt x="783" y="200"/>
                    <a:pt x="783" y="200"/>
                    <a:pt x="783" y="200"/>
                  </a:cubicBezTo>
                  <a:cubicBezTo>
                    <a:pt x="781" y="200"/>
                    <a:pt x="781" y="201"/>
                    <a:pt x="781" y="202"/>
                  </a:cubicBezTo>
                  <a:cubicBezTo>
                    <a:pt x="781" y="203"/>
                    <a:pt x="782" y="204"/>
                    <a:pt x="783" y="204"/>
                  </a:cubicBezTo>
                  <a:cubicBezTo>
                    <a:pt x="784" y="204"/>
                    <a:pt x="786" y="204"/>
                    <a:pt x="788" y="203"/>
                  </a:cubicBezTo>
                  <a:cubicBezTo>
                    <a:pt x="792" y="202"/>
                    <a:pt x="800" y="202"/>
                    <a:pt x="810" y="202"/>
                  </a:cubicBezTo>
                  <a:cubicBezTo>
                    <a:pt x="818" y="202"/>
                    <a:pt x="827" y="203"/>
                    <a:pt x="838" y="204"/>
                  </a:cubicBezTo>
                  <a:cubicBezTo>
                    <a:pt x="841" y="204"/>
                    <a:pt x="844" y="204"/>
                    <a:pt x="845" y="204"/>
                  </a:cubicBezTo>
                  <a:cubicBezTo>
                    <a:pt x="853" y="204"/>
                    <a:pt x="860" y="201"/>
                    <a:pt x="865" y="194"/>
                  </a:cubicBezTo>
                  <a:cubicBezTo>
                    <a:pt x="870" y="189"/>
                    <a:pt x="872" y="185"/>
                    <a:pt x="872" y="181"/>
                  </a:cubicBezTo>
                  <a:cubicBezTo>
                    <a:pt x="872" y="179"/>
                    <a:pt x="871" y="178"/>
                    <a:pt x="870" y="178"/>
                  </a:cubicBezTo>
                  <a:cubicBezTo>
                    <a:pt x="869" y="178"/>
                    <a:pt x="869" y="179"/>
                    <a:pt x="868" y="180"/>
                  </a:cubicBezTo>
                  <a:cubicBezTo>
                    <a:pt x="861" y="190"/>
                    <a:pt x="846" y="196"/>
                    <a:pt x="823" y="196"/>
                  </a:cubicBezTo>
                  <a:cubicBezTo>
                    <a:pt x="816" y="196"/>
                    <a:pt x="811" y="195"/>
                    <a:pt x="809" y="194"/>
                  </a:cubicBezTo>
                  <a:cubicBezTo>
                    <a:pt x="807" y="193"/>
                    <a:pt x="807" y="189"/>
                    <a:pt x="807" y="184"/>
                  </a:cubicBezTo>
                  <a:cubicBezTo>
                    <a:pt x="807" y="151"/>
                    <a:pt x="807" y="151"/>
                    <a:pt x="807" y="151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7"/>
                    <a:pt x="807" y="146"/>
                    <a:pt x="808" y="145"/>
                  </a:cubicBezTo>
                  <a:cubicBezTo>
                    <a:pt x="809" y="144"/>
                    <a:pt x="811" y="144"/>
                    <a:pt x="814" y="144"/>
                  </a:cubicBezTo>
                  <a:cubicBezTo>
                    <a:pt x="833" y="144"/>
                    <a:pt x="833" y="144"/>
                    <a:pt x="833" y="144"/>
                  </a:cubicBezTo>
                  <a:cubicBezTo>
                    <a:pt x="839" y="144"/>
                    <a:pt x="842" y="145"/>
                    <a:pt x="844" y="146"/>
                  </a:cubicBezTo>
                  <a:cubicBezTo>
                    <a:pt x="846" y="148"/>
                    <a:pt x="848" y="150"/>
                    <a:pt x="849" y="154"/>
                  </a:cubicBezTo>
                  <a:cubicBezTo>
                    <a:pt x="849" y="157"/>
                    <a:pt x="849" y="157"/>
                    <a:pt x="849" y="157"/>
                  </a:cubicBezTo>
                  <a:cubicBezTo>
                    <a:pt x="849" y="158"/>
                    <a:pt x="850" y="159"/>
                    <a:pt x="851" y="159"/>
                  </a:cubicBezTo>
                  <a:cubicBezTo>
                    <a:pt x="853" y="159"/>
                    <a:pt x="853" y="158"/>
                    <a:pt x="853" y="157"/>
                  </a:cubicBezTo>
                  <a:cubicBezTo>
                    <a:pt x="853" y="156"/>
                    <a:pt x="853" y="155"/>
                    <a:pt x="853" y="154"/>
                  </a:cubicBezTo>
                  <a:cubicBezTo>
                    <a:pt x="853" y="150"/>
                    <a:pt x="852" y="147"/>
                    <a:pt x="852" y="143"/>
                  </a:cubicBezTo>
                  <a:cubicBezTo>
                    <a:pt x="852" y="138"/>
                    <a:pt x="853" y="133"/>
                    <a:pt x="853" y="127"/>
                  </a:cubicBezTo>
                  <a:cubicBezTo>
                    <a:pt x="853" y="127"/>
                    <a:pt x="853" y="126"/>
                    <a:pt x="853" y="125"/>
                  </a:cubicBezTo>
                  <a:cubicBezTo>
                    <a:pt x="853" y="124"/>
                    <a:pt x="853" y="123"/>
                    <a:pt x="852" y="123"/>
                  </a:cubicBezTo>
                  <a:cubicBezTo>
                    <a:pt x="850" y="123"/>
                    <a:pt x="850" y="124"/>
                    <a:pt x="849" y="125"/>
                  </a:cubicBezTo>
                  <a:cubicBezTo>
                    <a:pt x="849" y="129"/>
                    <a:pt x="848" y="132"/>
                    <a:pt x="847" y="133"/>
                  </a:cubicBezTo>
                  <a:cubicBezTo>
                    <a:pt x="846" y="134"/>
                    <a:pt x="844" y="135"/>
                    <a:pt x="840" y="135"/>
                  </a:cubicBezTo>
                  <a:cubicBezTo>
                    <a:pt x="837" y="136"/>
                    <a:pt x="832" y="136"/>
                    <a:pt x="826" y="136"/>
                  </a:cubicBezTo>
                  <a:cubicBezTo>
                    <a:pt x="812" y="136"/>
                    <a:pt x="812" y="136"/>
                    <a:pt x="812" y="136"/>
                  </a:cubicBezTo>
                  <a:cubicBezTo>
                    <a:pt x="809" y="136"/>
                    <a:pt x="808" y="136"/>
                    <a:pt x="807" y="136"/>
                  </a:cubicBezTo>
                  <a:cubicBezTo>
                    <a:pt x="807" y="135"/>
                    <a:pt x="807" y="133"/>
                    <a:pt x="807" y="131"/>
                  </a:cubicBezTo>
                  <a:cubicBezTo>
                    <a:pt x="807" y="95"/>
                    <a:pt x="807" y="95"/>
                    <a:pt x="807" y="95"/>
                  </a:cubicBezTo>
                  <a:cubicBezTo>
                    <a:pt x="807" y="91"/>
                    <a:pt x="807" y="89"/>
                    <a:pt x="808" y="88"/>
                  </a:cubicBezTo>
                  <a:close/>
                  <a:moveTo>
                    <a:pt x="910" y="88"/>
                  </a:moveTo>
                  <a:cubicBezTo>
                    <a:pt x="912" y="87"/>
                    <a:pt x="914" y="87"/>
                    <a:pt x="918" y="87"/>
                  </a:cubicBezTo>
                  <a:cubicBezTo>
                    <a:pt x="932" y="87"/>
                    <a:pt x="932" y="87"/>
                    <a:pt x="932" y="87"/>
                  </a:cubicBezTo>
                  <a:cubicBezTo>
                    <a:pt x="941" y="87"/>
                    <a:pt x="947" y="87"/>
                    <a:pt x="951" y="88"/>
                  </a:cubicBezTo>
                  <a:cubicBezTo>
                    <a:pt x="954" y="89"/>
                    <a:pt x="956" y="91"/>
                    <a:pt x="957" y="94"/>
                  </a:cubicBezTo>
                  <a:cubicBezTo>
                    <a:pt x="958" y="95"/>
                    <a:pt x="959" y="97"/>
                    <a:pt x="959" y="99"/>
                  </a:cubicBezTo>
                  <a:cubicBezTo>
                    <a:pt x="959" y="101"/>
                    <a:pt x="959" y="101"/>
                    <a:pt x="959" y="101"/>
                  </a:cubicBezTo>
                  <a:cubicBezTo>
                    <a:pt x="959" y="103"/>
                    <a:pt x="959" y="104"/>
                    <a:pt x="960" y="104"/>
                  </a:cubicBezTo>
                  <a:cubicBezTo>
                    <a:pt x="961" y="104"/>
                    <a:pt x="962" y="104"/>
                    <a:pt x="962" y="103"/>
                  </a:cubicBezTo>
                  <a:cubicBezTo>
                    <a:pt x="963" y="102"/>
                    <a:pt x="963" y="100"/>
                    <a:pt x="963" y="96"/>
                  </a:cubicBezTo>
                  <a:cubicBezTo>
                    <a:pt x="964" y="91"/>
                    <a:pt x="964" y="91"/>
                    <a:pt x="964" y="91"/>
                  </a:cubicBezTo>
                  <a:cubicBezTo>
                    <a:pt x="964" y="87"/>
                    <a:pt x="964" y="85"/>
                    <a:pt x="964" y="84"/>
                  </a:cubicBezTo>
                  <a:cubicBezTo>
                    <a:pt x="964" y="83"/>
                    <a:pt x="965" y="82"/>
                    <a:pt x="965" y="82"/>
                  </a:cubicBezTo>
                  <a:cubicBezTo>
                    <a:pt x="965" y="80"/>
                    <a:pt x="964" y="79"/>
                    <a:pt x="962" y="79"/>
                  </a:cubicBezTo>
                  <a:cubicBezTo>
                    <a:pt x="961" y="79"/>
                    <a:pt x="960" y="79"/>
                    <a:pt x="958" y="80"/>
                  </a:cubicBezTo>
                  <a:cubicBezTo>
                    <a:pt x="957" y="80"/>
                    <a:pt x="955" y="80"/>
                    <a:pt x="952" y="80"/>
                  </a:cubicBezTo>
                  <a:cubicBezTo>
                    <a:pt x="939" y="81"/>
                    <a:pt x="939" y="81"/>
                    <a:pt x="939" y="81"/>
                  </a:cubicBezTo>
                  <a:cubicBezTo>
                    <a:pt x="933" y="81"/>
                    <a:pt x="927" y="81"/>
                    <a:pt x="920" y="81"/>
                  </a:cubicBezTo>
                  <a:cubicBezTo>
                    <a:pt x="908" y="81"/>
                    <a:pt x="897" y="81"/>
                    <a:pt x="889" y="80"/>
                  </a:cubicBezTo>
                  <a:cubicBezTo>
                    <a:pt x="886" y="79"/>
                    <a:pt x="884" y="79"/>
                    <a:pt x="883" y="79"/>
                  </a:cubicBezTo>
                  <a:cubicBezTo>
                    <a:pt x="880" y="79"/>
                    <a:pt x="879" y="80"/>
                    <a:pt x="879" y="82"/>
                  </a:cubicBezTo>
                  <a:cubicBezTo>
                    <a:pt x="879" y="83"/>
                    <a:pt x="880" y="83"/>
                    <a:pt x="881" y="83"/>
                  </a:cubicBezTo>
                  <a:cubicBezTo>
                    <a:pt x="887" y="83"/>
                    <a:pt x="891" y="85"/>
                    <a:pt x="892" y="88"/>
                  </a:cubicBezTo>
                  <a:cubicBezTo>
                    <a:pt x="894" y="91"/>
                    <a:pt x="895" y="96"/>
                    <a:pt x="895" y="105"/>
                  </a:cubicBezTo>
                  <a:cubicBezTo>
                    <a:pt x="895" y="180"/>
                    <a:pt x="895" y="180"/>
                    <a:pt x="895" y="180"/>
                  </a:cubicBezTo>
                  <a:cubicBezTo>
                    <a:pt x="895" y="186"/>
                    <a:pt x="895" y="186"/>
                    <a:pt x="895" y="186"/>
                  </a:cubicBezTo>
                  <a:cubicBezTo>
                    <a:pt x="895" y="193"/>
                    <a:pt x="893" y="198"/>
                    <a:pt x="889" y="199"/>
                  </a:cubicBezTo>
                  <a:cubicBezTo>
                    <a:pt x="885" y="200"/>
                    <a:pt x="885" y="200"/>
                    <a:pt x="885" y="200"/>
                  </a:cubicBezTo>
                  <a:cubicBezTo>
                    <a:pt x="884" y="200"/>
                    <a:pt x="883" y="201"/>
                    <a:pt x="883" y="202"/>
                  </a:cubicBezTo>
                  <a:cubicBezTo>
                    <a:pt x="883" y="203"/>
                    <a:pt x="884" y="204"/>
                    <a:pt x="886" y="204"/>
                  </a:cubicBezTo>
                  <a:cubicBezTo>
                    <a:pt x="887" y="204"/>
                    <a:pt x="888" y="204"/>
                    <a:pt x="890" y="203"/>
                  </a:cubicBezTo>
                  <a:cubicBezTo>
                    <a:pt x="895" y="202"/>
                    <a:pt x="902" y="202"/>
                    <a:pt x="913" y="202"/>
                  </a:cubicBezTo>
                  <a:cubicBezTo>
                    <a:pt x="920" y="202"/>
                    <a:pt x="929" y="203"/>
                    <a:pt x="941" y="204"/>
                  </a:cubicBezTo>
                  <a:cubicBezTo>
                    <a:pt x="944" y="204"/>
                    <a:pt x="946" y="204"/>
                    <a:pt x="948" y="204"/>
                  </a:cubicBezTo>
                  <a:cubicBezTo>
                    <a:pt x="956" y="204"/>
                    <a:pt x="962" y="201"/>
                    <a:pt x="968" y="194"/>
                  </a:cubicBezTo>
                  <a:cubicBezTo>
                    <a:pt x="972" y="189"/>
                    <a:pt x="974" y="185"/>
                    <a:pt x="974" y="181"/>
                  </a:cubicBezTo>
                  <a:cubicBezTo>
                    <a:pt x="974" y="179"/>
                    <a:pt x="974" y="178"/>
                    <a:pt x="972" y="178"/>
                  </a:cubicBezTo>
                  <a:cubicBezTo>
                    <a:pt x="972" y="178"/>
                    <a:pt x="971" y="179"/>
                    <a:pt x="970" y="180"/>
                  </a:cubicBezTo>
                  <a:cubicBezTo>
                    <a:pt x="964" y="190"/>
                    <a:pt x="949" y="196"/>
                    <a:pt x="925" y="196"/>
                  </a:cubicBezTo>
                  <a:cubicBezTo>
                    <a:pt x="918" y="196"/>
                    <a:pt x="913" y="195"/>
                    <a:pt x="912" y="194"/>
                  </a:cubicBezTo>
                  <a:cubicBezTo>
                    <a:pt x="910" y="193"/>
                    <a:pt x="909" y="189"/>
                    <a:pt x="909" y="184"/>
                  </a:cubicBezTo>
                  <a:cubicBezTo>
                    <a:pt x="909" y="151"/>
                    <a:pt x="909" y="151"/>
                    <a:pt x="909" y="151"/>
                  </a:cubicBezTo>
                  <a:cubicBezTo>
                    <a:pt x="909" y="149"/>
                    <a:pt x="909" y="149"/>
                    <a:pt x="909" y="149"/>
                  </a:cubicBezTo>
                  <a:cubicBezTo>
                    <a:pt x="909" y="147"/>
                    <a:pt x="909" y="146"/>
                    <a:pt x="910" y="145"/>
                  </a:cubicBezTo>
                  <a:cubicBezTo>
                    <a:pt x="911" y="144"/>
                    <a:pt x="913" y="144"/>
                    <a:pt x="916" y="144"/>
                  </a:cubicBezTo>
                  <a:cubicBezTo>
                    <a:pt x="936" y="144"/>
                    <a:pt x="936" y="144"/>
                    <a:pt x="936" y="144"/>
                  </a:cubicBezTo>
                  <a:cubicBezTo>
                    <a:pt x="941" y="144"/>
                    <a:pt x="945" y="145"/>
                    <a:pt x="947" y="146"/>
                  </a:cubicBezTo>
                  <a:cubicBezTo>
                    <a:pt x="949" y="148"/>
                    <a:pt x="950" y="150"/>
                    <a:pt x="951" y="154"/>
                  </a:cubicBezTo>
                  <a:cubicBezTo>
                    <a:pt x="951" y="157"/>
                    <a:pt x="951" y="157"/>
                    <a:pt x="951" y="157"/>
                  </a:cubicBezTo>
                  <a:cubicBezTo>
                    <a:pt x="952" y="158"/>
                    <a:pt x="952" y="159"/>
                    <a:pt x="954" y="159"/>
                  </a:cubicBezTo>
                  <a:cubicBezTo>
                    <a:pt x="955" y="159"/>
                    <a:pt x="955" y="158"/>
                    <a:pt x="955" y="157"/>
                  </a:cubicBezTo>
                  <a:cubicBezTo>
                    <a:pt x="955" y="156"/>
                    <a:pt x="955" y="155"/>
                    <a:pt x="955" y="154"/>
                  </a:cubicBezTo>
                  <a:cubicBezTo>
                    <a:pt x="955" y="150"/>
                    <a:pt x="955" y="147"/>
                    <a:pt x="955" y="143"/>
                  </a:cubicBezTo>
                  <a:cubicBezTo>
                    <a:pt x="955" y="138"/>
                    <a:pt x="955" y="133"/>
                    <a:pt x="956" y="127"/>
                  </a:cubicBezTo>
                  <a:cubicBezTo>
                    <a:pt x="956" y="127"/>
                    <a:pt x="956" y="126"/>
                    <a:pt x="956" y="125"/>
                  </a:cubicBezTo>
                  <a:cubicBezTo>
                    <a:pt x="956" y="124"/>
                    <a:pt x="955" y="123"/>
                    <a:pt x="954" y="123"/>
                  </a:cubicBezTo>
                  <a:cubicBezTo>
                    <a:pt x="953" y="123"/>
                    <a:pt x="952" y="124"/>
                    <a:pt x="952" y="125"/>
                  </a:cubicBezTo>
                  <a:cubicBezTo>
                    <a:pt x="951" y="129"/>
                    <a:pt x="950" y="132"/>
                    <a:pt x="949" y="133"/>
                  </a:cubicBezTo>
                  <a:cubicBezTo>
                    <a:pt x="948" y="134"/>
                    <a:pt x="946" y="135"/>
                    <a:pt x="943" y="135"/>
                  </a:cubicBezTo>
                  <a:cubicBezTo>
                    <a:pt x="939" y="136"/>
                    <a:pt x="934" y="136"/>
                    <a:pt x="928" y="136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2" y="136"/>
                    <a:pt x="910" y="136"/>
                    <a:pt x="910" y="136"/>
                  </a:cubicBezTo>
                  <a:cubicBezTo>
                    <a:pt x="909" y="135"/>
                    <a:pt x="909" y="133"/>
                    <a:pt x="909" y="131"/>
                  </a:cubicBezTo>
                  <a:cubicBezTo>
                    <a:pt x="909" y="95"/>
                    <a:pt x="909" y="95"/>
                    <a:pt x="909" y="95"/>
                  </a:cubicBezTo>
                  <a:cubicBezTo>
                    <a:pt x="909" y="91"/>
                    <a:pt x="909" y="89"/>
                    <a:pt x="910" y="88"/>
                  </a:cubicBezTo>
                  <a:close/>
                  <a:moveTo>
                    <a:pt x="32" y="6"/>
                  </a:moveTo>
                  <a:cubicBezTo>
                    <a:pt x="33" y="5"/>
                    <a:pt x="35" y="5"/>
                    <a:pt x="39" y="5"/>
                  </a:cubicBezTo>
                  <a:cubicBezTo>
                    <a:pt x="42" y="5"/>
                    <a:pt x="44" y="5"/>
                    <a:pt x="46" y="7"/>
                  </a:cubicBezTo>
                  <a:cubicBezTo>
                    <a:pt x="47" y="8"/>
                    <a:pt x="48" y="9"/>
                    <a:pt x="49" y="12"/>
                  </a:cubicBezTo>
                  <a:cubicBezTo>
                    <a:pt x="49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1"/>
                    <a:pt x="51" y="10"/>
                    <a:pt x="51" y="9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1"/>
                    <a:pt x="48" y="1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39" y="1"/>
                    <a:pt x="32" y="2"/>
                    <a:pt x="2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2" y="16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9" y="5"/>
                    <a:pt x="13" y="5"/>
                    <a:pt x="18" y="5"/>
                  </a:cubicBezTo>
                  <a:cubicBezTo>
                    <a:pt x="20" y="5"/>
                    <a:pt x="21" y="6"/>
                    <a:pt x="21" y="8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7"/>
                    <a:pt x="21" y="49"/>
                    <a:pt x="20" y="50"/>
                  </a:cubicBezTo>
                  <a:cubicBezTo>
                    <a:pt x="19" y="51"/>
                    <a:pt x="17" y="52"/>
                    <a:pt x="15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4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15" y="55"/>
                    <a:pt x="15" y="55"/>
                    <a:pt x="1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7" y="54"/>
                    <a:pt x="29" y="54"/>
                  </a:cubicBezTo>
                  <a:cubicBezTo>
                    <a:pt x="29" y="54"/>
                    <a:pt x="30" y="54"/>
                    <a:pt x="30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0" y="54"/>
                    <a:pt x="40" y="53"/>
                  </a:cubicBezTo>
                  <a:cubicBezTo>
                    <a:pt x="40" y="53"/>
                    <a:pt x="40" y="52"/>
                    <a:pt x="39" y="52"/>
                  </a:cubicBezTo>
                  <a:cubicBezTo>
                    <a:pt x="36" y="52"/>
                    <a:pt x="33" y="51"/>
                    <a:pt x="32" y="49"/>
                  </a:cubicBezTo>
                  <a:cubicBezTo>
                    <a:pt x="31" y="47"/>
                    <a:pt x="30" y="44"/>
                    <a:pt x="30" y="4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8"/>
                    <a:pt x="31" y="6"/>
                    <a:pt x="32" y="6"/>
                  </a:cubicBezTo>
                  <a:close/>
                  <a:moveTo>
                    <a:pt x="108" y="28"/>
                  </a:moveTo>
                  <a:cubicBezTo>
                    <a:pt x="108" y="29"/>
                    <a:pt x="108" y="31"/>
                    <a:pt x="108" y="33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3" y="52"/>
                  </a:cubicBezTo>
                  <a:cubicBezTo>
                    <a:pt x="103" y="52"/>
                    <a:pt x="102" y="53"/>
                    <a:pt x="102" y="53"/>
                  </a:cubicBezTo>
                  <a:cubicBezTo>
                    <a:pt x="102" y="54"/>
                    <a:pt x="103" y="54"/>
                    <a:pt x="104" y="54"/>
                  </a:cubicBezTo>
                  <a:cubicBezTo>
                    <a:pt x="104" y="54"/>
                    <a:pt x="105" y="54"/>
                    <a:pt x="107" y="54"/>
                  </a:cubicBezTo>
                  <a:cubicBezTo>
                    <a:pt x="109" y="54"/>
                    <a:pt x="111" y="54"/>
                    <a:pt x="113" y="54"/>
                  </a:cubicBezTo>
                  <a:cubicBezTo>
                    <a:pt x="116" y="54"/>
                    <a:pt x="118" y="54"/>
                    <a:pt x="121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6" y="53"/>
                    <a:pt x="126" y="52"/>
                    <a:pt x="125" y="52"/>
                  </a:cubicBezTo>
                  <a:cubicBezTo>
                    <a:pt x="122" y="52"/>
                    <a:pt x="120" y="51"/>
                    <a:pt x="119" y="50"/>
                  </a:cubicBezTo>
                  <a:cubicBezTo>
                    <a:pt x="118" y="48"/>
                    <a:pt x="117" y="46"/>
                    <a:pt x="117" y="42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5"/>
                    <a:pt x="119" y="3"/>
                    <a:pt x="122" y="3"/>
                  </a:cubicBezTo>
                  <a:cubicBezTo>
                    <a:pt x="123" y="3"/>
                    <a:pt x="123" y="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1" y="1"/>
                    <a:pt x="119" y="1"/>
                    <a:pt x="117" y="1"/>
                  </a:cubicBezTo>
                  <a:cubicBezTo>
                    <a:pt x="114" y="1"/>
                    <a:pt x="112" y="1"/>
                    <a:pt x="111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1"/>
                    <a:pt x="101" y="1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100" y="2"/>
                    <a:pt x="100" y="3"/>
                    <a:pt x="101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6" y="4"/>
                    <a:pt x="108" y="6"/>
                    <a:pt x="108" y="9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20"/>
                    <a:pt x="108" y="22"/>
                    <a:pt x="108" y="23"/>
                  </a:cubicBezTo>
                  <a:cubicBezTo>
                    <a:pt x="107" y="23"/>
                    <a:pt x="106" y="24"/>
                    <a:pt x="105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4"/>
                    <a:pt x="83" y="24"/>
                    <a:pt x="83" y="23"/>
                  </a:cubicBezTo>
                  <a:cubicBezTo>
                    <a:pt x="83" y="23"/>
                    <a:pt x="82" y="21"/>
                    <a:pt x="82" y="18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5"/>
                    <a:pt x="84" y="3"/>
                    <a:pt x="87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1"/>
                    <a:pt x="88" y="1"/>
                    <a:pt x="87" y="1"/>
                  </a:cubicBezTo>
                  <a:cubicBezTo>
                    <a:pt x="86" y="1"/>
                    <a:pt x="84" y="1"/>
                    <a:pt x="82" y="1"/>
                  </a:cubicBezTo>
                  <a:cubicBezTo>
                    <a:pt x="79" y="1"/>
                    <a:pt x="77" y="1"/>
                    <a:pt x="76" y="1"/>
                  </a:cubicBezTo>
                  <a:cubicBezTo>
                    <a:pt x="74" y="1"/>
                    <a:pt x="71" y="1"/>
                    <a:pt x="69" y="1"/>
                  </a:cubicBezTo>
                  <a:cubicBezTo>
                    <a:pt x="68" y="1"/>
                    <a:pt x="67" y="1"/>
                    <a:pt x="66" y="1"/>
                  </a:cubicBezTo>
                  <a:cubicBezTo>
                    <a:pt x="66" y="1"/>
                    <a:pt x="65" y="1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9" y="3"/>
                    <a:pt x="71" y="4"/>
                    <a:pt x="72" y="5"/>
                  </a:cubicBezTo>
                  <a:cubicBezTo>
                    <a:pt x="73" y="6"/>
                    <a:pt x="73" y="7"/>
                    <a:pt x="73" y="9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6"/>
                    <a:pt x="73" y="48"/>
                    <a:pt x="72" y="50"/>
                  </a:cubicBezTo>
                  <a:cubicBezTo>
                    <a:pt x="72" y="51"/>
                    <a:pt x="70" y="52"/>
                    <a:pt x="69" y="52"/>
                  </a:cubicBezTo>
                  <a:cubicBezTo>
                    <a:pt x="68" y="52"/>
                    <a:pt x="68" y="53"/>
                    <a:pt x="68" y="53"/>
                  </a:cubicBezTo>
                  <a:cubicBezTo>
                    <a:pt x="68" y="54"/>
                    <a:pt x="68" y="54"/>
                    <a:pt x="69" y="54"/>
                  </a:cubicBezTo>
                  <a:cubicBezTo>
                    <a:pt x="69" y="54"/>
                    <a:pt x="70" y="54"/>
                    <a:pt x="72" y="54"/>
                  </a:cubicBezTo>
                  <a:cubicBezTo>
                    <a:pt x="74" y="54"/>
                    <a:pt x="77" y="54"/>
                    <a:pt x="78" y="54"/>
                  </a:cubicBezTo>
                  <a:cubicBezTo>
                    <a:pt x="81" y="54"/>
                    <a:pt x="84" y="54"/>
                    <a:pt x="87" y="54"/>
                  </a:cubicBezTo>
                  <a:cubicBezTo>
                    <a:pt x="88" y="54"/>
                    <a:pt x="89" y="54"/>
                    <a:pt x="89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1" y="53"/>
                    <a:pt x="91" y="52"/>
                    <a:pt x="90" y="52"/>
                  </a:cubicBezTo>
                  <a:cubicBezTo>
                    <a:pt x="87" y="52"/>
                    <a:pt x="85" y="51"/>
                    <a:pt x="84" y="50"/>
                  </a:cubicBezTo>
                  <a:cubicBezTo>
                    <a:pt x="83" y="48"/>
                    <a:pt x="82" y="46"/>
                    <a:pt x="82" y="4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0"/>
                    <a:pt x="83" y="29"/>
                    <a:pt x="83" y="28"/>
                  </a:cubicBezTo>
                  <a:cubicBezTo>
                    <a:pt x="83" y="28"/>
                    <a:pt x="85" y="28"/>
                    <a:pt x="86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6" y="28"/>
                    <a:pt x="107" y="28"/>
                    <a:pt x="108" y="28"/>
                  </a:cubicBezTo>
                  <a:close/>
                  <a:moveTo>
                    <a:pt x="157" y="8"/>
                  </a:moveTo>
                  <a:cubicBezTo>
                    <a:pt x="157" y="6"/>
                    <a:pt x="157" y="5"/>
                    <a:pt x="159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70" y="4"/>
                    <a:pt x="173" y="5"/>
                    <a:pt x="175" y="6"/>
                  </a:cubicBezTo>
                  <a:cubicBezTo>
                    <a:pt x="177" y="7"/>
                    <a:pt x="178" y="9"/>
                    <a:pt x="178" y="11"/>
                  </a:cubicBezTo>
                  <a:cubicBezTo>
                    <a:pt x="178" y="13"/>
                    <a:pt x="178" y="13"/>
                    <a:pt x="179" y="13"/>
                  </a:cubicBezTo>
                  <a:cubicBezTo>
                    <a:pt x="180" y="13"/>
                    <a:pt x="180" y="12"/>
                    <a:pt x="180" y="10"/>
                  </a:cubicBezTo>
                  <a:cubicBezTo>
                    <a:pt x="180" y="9"/>
                    <a:pt x="180" y="8"/>
                    <a:pt x="180" y="5"/>
                  </a:cubicBezTo>
                  <a:cubicBezTo>
                    <a:pt x="180" y="4"/>
                    <a:pt x="180" y="3"/>
                    <a:pt x="180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76" y="1"/>
                    <a:pt x="171" y="1"/>
                    <a:pt x="163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40" y="1"/>
                    <a:pt x="140" y="2"/>
                  </a:cubicBezTo>
                  <a:cubicBezTo>
                    <a:pt x="140" y="2"/>
                    <a:pt x="140" y="3"/>
                    <a:pt x="141" y="3"/>
                  </a:cubicBezTo>
                  <a:cubicBezTo>
                    <a:pt x="144" y="3"/>
                    <a:pt x="145" y="4"/>
                    <a:pt x="146" y="5"/>
                  </a:cubicBezTo>
                  <a:cubicBezTo>
                    <a:pt x="147" y="6"/>
                    <a:pt x="148" y="8"/>
                    <a:pt x="148" y="1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4"/>
                    <a:pt x="148" y="46"/>
                    <a:pt x="147" y="47"/>
                  </a:cubicBezTo>
                  <a:cubicBezTo>
                    <a:pt x="147" y="49"/>
                    <a:pt x="147" y="50"/>
                    <a:pt x="146" y="51"/>
                  </a:cubicBezTo>
                  <a:cubicBezTo>
                    <a:pt x="146" y="51"/>
                    <a:pt x="145" y="52"/>
                    <a:pt x="143" y="52"/>
                  </a:cubicBezTo>
                  <a:cubicBezTo>
                    <a:pt x="143" y="53"/>
                    <a:pt x="142" y="53"/>
                    <a:pt x="142" y="54"/>
                  </a:cubicBezTo>
                  <a:cubicBezTo>
                    <a:pt x="142" y="54"/>
                    <a:pt x="143" y="54"/>
                    <a:pt x="143" y="54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9" y="54"/>
                    <a:pt x="152" y="54"/>
                    <a:pt x="154" y="54"/>
                  </a:cubicBezTo>
                  <a:cubicBezTo>
                    <a:pt x="157" y="54"/>
                    <a:pt x="159" y="54"/>
                    <a:pt x="161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7" y="55"/>
                    <a:pt x="169" y="55"/>
                    <a:pt x="171" y="55"/>
                  </a:cubicBezTo>
                  <a:cubicBezTo>
                    <a:pt x="174" y="55"/>
                    <a:pt x="176" y="54"/>
                    <a:pt x="178" y="54"/>
                  </a:cubicBezTo>
                  <a:cubicBezTo>
                    <a:pt x="179" y="53"/>
                    <a:pt x="181" y="51"/>
                    <a:pt x="182" y="49"/>
                  </a:cubicBezTo>
                  <a:cubicBezTo>
                    <a:pt x="183" y="47"/>
                    <a:pt x="184" y="44"/>
                    <a:pt x="184" y="42"/>
                  </a:cubicBezTo>
                  <a:cubicBezTo>
                    <a:pt x="184" y="42"/>
                    <a:pt x="184" y="41"/>
                    <a:pt x="184" y="41"/>
                  </a:cubicBezTo>
                  <a:cubicBezTo>
                    <a:pt x="184" y="41"/>
                    <a:pt x="183" y="41"/>
                    <a:pt x="183" y="41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79" y="48"/>
                    <a:pt x="172" y="51"/>
                    <a:pt x="162" y="51"/>
                  </a:cubicBezTo>
                  <a:cubicBezTo>
                    <a:pt x="161" y="51"/>
                    <a:pt x="160" y="51"/>
                    <a:pt x="159" y="50"/>
                  </a:cubicBezTo>
                  <a:cubicBezTo>
                    <a:pt x="159" y="50"/>
                    <a:pt x="158" y="49"/>
                    <a:pt x="158" y="48"/>
                  </a:cubicBezTo>
                  <a:cubicBezTo>
                    <a:pt x="157" y="46"/>
                    <a:pt x="157" y="44"/>
                    <a:pt x="157" y="40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4"/>
                    <a:pt x="157" y="32"/>
                    <a:pt x="157" y="30"/>
                  </a:cubicBezTo>
                  <a:cubicBezTo>
                    <a:pt x="157" y="29"/>
                    <a:pt x="157" y="28"/>
                    <a:pt x="158" y="28"/>
                  </a:cubicBezTo>
                  <a:cubicBezTo>
                    <a:pt x="158" y="28"/>
                    <a:pt x="159" y="28"/>
                    <a:pt x="160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6" y="28"/>
                    <a:pt x="168" y="28"/>
                    <a:pt x="169" y="28"/>
                  </a:cubicBezTo>
                  <a:cubicBezTo>
                    <a:pt x="170" y="28"/>
                    <a:pt x="170" y="28"/>
                    <a:pt x="171" y="29"/>
                  </a:cubicBezTo>
                  <a:cubicBezTo>
                    <a:pt x="172" y="30"/>
                    <a:pt x="173" y="32"/>
                    <a:pt x="173" y="34"/>
                  </a:cubicBezTo>
                  <a:cubicBezTo>
                    <a:pt x="174" y="35"/>
                    <a:pt x="174" y="36"/>
                    <a:pt x="175" y="36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1"/>
                    <a:pt x="175" y="29"/>
                    <a:pt x="175" y="27"/>
                  </a:cubicBezTo>
                  <a:cubicBezTo>
                    <a:pt x="175" y="24"/>
                    <a:pt x="175" y="22"/>
                    <a:pt x="175" y="21"/>
                  </a:cubicBezTo>
                  <a:cubicBezTo>
                    <a:pt x="175" y="21"/>
                    <a:pt x="175" y="20"/>
                    <a:pt x="175" y="20"/>
                  </a:cubicBezTo>
                  <a:cubicBezTo>
                    <a:pt x="175" y="19"/>
                    <a:pt x="175" y="18"/>
                    <a:pt x="175" y="18"/>
                  </a:cubicBezTo>
                  <a:cubicBezTo>
                    <a:pt x="175" y="17"/>
                    <a:pt x="175" y="17"/>
                    <a:pt x="174" y="17"/>
                  </a:cubicBezTo>
                  <a:cubicBezTo>
                    <a:pt x="174" y="17"/>
                    <a:pt x="173" y="17"/>
                    <a:pt x="173" y="18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1" y="22"/>
                    <a:pt x="169" y="24"/>
                    <a:pt x="166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8" y="24"/>
                    <a:pt x="157" y="23"/>
                  </a:cubicBezTo>
                  <a:cubicBezTo>
                    <a:pt x="157" y="22"/>
                    <a:pt x="157" y="21"/>
                    <a:pt x="157" y="18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8"/>
                    <a:pt x="157" y="8"/>
                    <a:pt x="157" y="8"/>
                  </a:cubicBezTo>
                  <a:close/>
                  <a:moveTo>
                    <a:pt x="270" y="2"/>
                  </a:moveTo>
                  <a:cubicBezTo>
                    <a:pt x="270" y="2"/>
                    <a:pt x="271" y="3"/>
                    <a:pt x="272" y="3"/>
                  </a:cubicBezTo>
                  <a:cubicBezTo>
                    <a:pt x="274" y="3"/>
                    <a:pt x="276" y="3"/>
                    <a:pt x="277" y="5"/>
                  </a:cubicBezTo>
                  <a:cubicBezTo>
                    <a:pt x="279" y="6"/>
                    <a:pt x="279" y="8"/>
                    <a:pt x="280" y="10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29"/>
                    <a:pt x="279" y="34"/>
                    <a:pt x="278" y="38"/>
                  </a:cubicBezTo>
                  <a:cubicBezTo>
                    <a:pt x="278" y="42"/>
                    <a:pt x="276" y="45"/>
                    <a:pt x="274" y="47"/>
                  </a:cubicBezTo>
                  <a:cubicBezTo>
                    <a:pt x="271" y="50"/>
                    <a:pt x="267" y="51"/>
                    <a:pt x="262" y="51"/>
                  </a:cubicBezTo>
                  <a:cubicBezTo>
                    <a:pt x="257" y="51"/>
                    <a:pt x="253" y="50"/>
                    <a:pt x="250" y="47"/>
                  </a:cubicBezTo>
                  <a:cubicBezTo>
                    <a:pt x="248" y="45"/>
                    <a:pt x="246" y="43"/>
                    <a:pt x="246" y="40"/>
                  </a:cubicBezTo>
                  <a:cubicBezTo>
                    <a:pt x="245" y="37"/>
                    <a:pt x="245" y="33"/>
                    <a:pt x="245" y="27"/>
                  </a:cubicBezTo>
                  <a:cubicBezTo>
                    <a:pt x="245" y="20"/>
                    <a:pt x="245" y="20"/>
                    <a:pt x="245" y="2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7"/>
                    <a:pt x="246" y="6"/>
                    <a:pt x="246" y="5"/>
                  </a:cubicBezTo>
                  <a:cubicBezTo>
                    <a:pt x="247" y="4"/>
                    <a:pt x="248" y="3"/>
                    <a:pt x="249" y="3"/>
                  </a:cubicBezTo>
                  <a:cubicBezTo>
                    <a:pt x="250" y="3"/>
                    <a:pt x="251" y="3"/>
                    <a:pt x="251" y="3"/>
                  </a:cubicBezTo>
                  <a:cubicBezTo>
                    <a:pt x="251" y="2"/>
                    <a:pt x="251" y="2"/>
                    <a:pt x="251" y="2"/>
                  </a:cubicBezTo>
                  <a:cubicBezTo>
                    <a:pt x="251" y="1"/>
                    <a:pt x="251" y="1"/>
                    <a:pt x="249" y="1"/>
                  </a:cubicBezTo>
                  <a:cubicBezTo>
                    <a:pt x="249" y="1"/>
                    <a:pt x="248" y="1"/>
                    <a:pt x="247" y="1"/>
                  </a:cubicBezTo>
                  <a:cubicBezTo>
                    <a:pt x="244" y="1"/>
                    <a:pt x="241" y="1"/>
                    <a:pt x="238" y="1"/>
                  </a:cubicBezTo>
                  <a:cubicBezTo>
                    <a:pt x="236" y="1"/>
                    <a:pt x="234" y="1"/>
                    <a:pt x="231" y="1"/>
                  </a:cubicBezTo>
                  <a:cubicBezTo>
                    <a:pt x="230" y="1"/>
                    <a:pt x="229" y="1"/>
                    <a:pt x="229" y="1"/>
                  </a:cubicBezTo>
                  <a:cubicBezTo>
                    <a:pt x="228" y="1"/>
                    <a:pt x="228" y="1"/>
                    <a:pt x="228" y="2"/>
                  </a:cubicBezTo>
                  <a:cubicBezTo>
                    <a:pt x="228" y="2"/>
                    <a:pt x="228" y="3"/>
                    <a:pt x="229" y="3"/>
                  </a:cubicBezTo>
                  <a:cubicBezTo>
                    <a:pt x="231" y="3"/>
                    <a:pt x="232" y="3"/>
                    <a:pt x="233" y="4"/>
                  </a:cubicBezTo>
                  <a:cubicBezTo>
                    <a:pt x="235" y="5"/>
                    <a:pt x="235" y="5"/>
                    <a:pt x="236" y="6"/>
                  </a:cubicBezTo>
                  <a:cubicBezTo>
                    <a:pt x="236" y="7"/>
                    <a:pt x="236" y="8"/>
                    <a:pt x="236" y="10"/>
                  </a:cubicBezTo>
                  <a:cubicBezTo>
                    <a:pt x="236" y="17"/>
                    <a:pt x="236" y="17"/>
                    <a:pt x="236" y="17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41"/>
                    <a:pt x="238" y="48"/>
                    <a:pt x="243" y="51"/>
                  </a:cubicBezTo>
                  <a:cubicBezTo>
                    <a:pt x="247" y="54"/>
                    <a:pt x="252" y="55"/>
                    <a:pt x="259" y="55"/>
                  </a:cubicBezTo>
                  <a:cubicBezTo>
                    <a:pt x="268" y="55"/>
                    <a:pt x="275" y="52"/>
                    <a:pt x="279" y="46"/>
                  </a:cubicBezTo>
                  <a:cubicBezTo>
                    <a:pt x="280" y="44"/>
                    <a:pt x="281" y="40"/>
                    <a:pt x="282" y="36"/>
                  </a:cubicBezTo>
                  <a:cubicBezTo>
                    <a:pt x="283" y="31"/>
                    <a:pt x="283" y="25"/>
                    <a:pt x="283" y="17"/>
                  </a:cubicBezTo>
                  <a:cubicBezTo>
                    <a:pt x="283" y="13"/>
                    <a:pt x="283" y="13"/>
                    <a:pt x="283" y="13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5"/>
                    <a:pt x="284" y="3"/>
                    <a:pt x="286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2"/>
                    <a:pt x="289" y="2"/>
                    <a:pt x="289" y="2"/>
                  </a:cubicBezTo>
                  <a:cubicBezTo>
                    <a:pt x="289" y="1"/>
                    <a:pt x="288" y="1"/>
                    <a:pt x="288" y="1"/>
                  </a:cubicBezTo>
                  <a:cubicBezTo>
                    <a:pt x="287" y="1"/>
                    <a:pt x="287" y="1"/>
                    <a:pt x="286" y="1"/>
                  </a:cubicBezTo>
                  <a:cubicBezTo>
                    <a:pt x="285" y="1"/>
                    <a:pt x="284" y="1"/>
                    <a:pt x="283" y="1"/>
                  </a:cubicBezTo>
                  <a:cubicBezTo>
                    <a:pt x="279" y="1"/>
                    <a:pt x="279" y="1"/>
                    <a:pt x="279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3" y="1"/>
                    <a:pt x="272" y="1"/>
                    <a:pt x="272" y="1"/>
                  </a:cubicBezTo>
                  <a:cubicBezTo>
                    <a:pt x="272" y="1"/>
                    <a:pt x="271" y="1"/>
                    <a:pt x="271" y="1"/>
                  </a:cubicBezTo>
                  <a:cubicBezTo>
                    <a:pt x="271" y="1"/>
                    <a:pt x="270" y="1"/>
                    <a:pt x="270" y="2"/>
                  </a:cubicBezTo>
                  <a:cubicBezTo>
                    <a:pt x="270" y="2"/>
                    <a:pt x="270" y="2"/>
                    <a:pt x="270" y="2"/>
                  </a:cubicBezTo>
                  <a:close/>
                  <a:moveTo>
                    <a:pt x="325" y="8"/>
                  </a:moveTo>
                  <a:cubicBezTo>
                    <a:pt x="322" y="4"/>
                    <a:pt x="322" y="4"/>
                    <a:pt x="322" y="4"/>
                  </a:cubicBezTo>
                  <a:cubicBezTo>
                    <a:pt x="321" y="3"/>
                    <a:pt x="320" y="2"/>
                    <a:pt x="320" y="1"/>
                  </a:cubicBezTo>
                  <a:cubicBezTo>
                    <a:pt x="319" y="1"/>
                    <a:pt x="318" y="1"/>
                    <a:pt x="318" y="1"/>
                  </a:cubicBezTo>
                  <a:cubicBezTo>
                    <a:pt x="317" y="1"/>
                    <a:pt x="316" y="1"/>
                    <a:pt x="315" y="1"/>
                  </a:cubicBezTo>
                  <a:cubicBezTo>
                    <a:pt x="313" y="1"/>
                    <a:pt x="311" y="1"/>
                    <a:pt x="309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4" y="1"/>
                    <a:pt x="303" y="1"/>
                    <a:pt x="303" y="2"/>
                  </a:cubicBezTo>
                  <a:cubicBezTo>
                    <a:pt x="303" y="3"/>
                    <a:pt x="304" y="3"/>
                    <a:pt x="305" y="3"/>
                  </a:cubicBezTo>
                  <a:cubicBezTo>
                    <a:pt x="310" y="4"/>
                    <a:pt x="313" y="8"/>
                    <a:pt x="313" y="16"/>
                  </a:cubicBezTo>
                  <a:cubicBezTo>
                    <a:pt x="313" y="33"/>
                    <a:pt x="313" y="33"/>
                    <a:pt x="313" y="3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5"/>
                    <a:pt x="313" y="47"/>
                    <a:pt x="312" y="49"/>
                  </a:cubicBezTo>
                  <a:cubicBezTo>
                    <a:pt x="311" y="51"/>
                    <a:pt x="310" y="52"/>
                    <a:pt x="308" y="52"/>
                  </a:cubicBezTo>
                  <a:cubicBezTo>
                    <a:pt x="307" y="53"/>
                    <a:pt x="307" y="53"/>
                    <a:pt x="307" y="54"/>
                  </a:cubicBezTo>
                  <a:cubicBezTo>
                    <a:pt x="307" y="54"/>
                    <a:pt x="307" y="55"/>
                    <a:pt x="308" y="55"/>
                  </a:cubicBezTo>
                  <a:cubicBezTo>
                    <a:pt x="308" y="55"/>
                    <a:pt x="309" y="54"/>
                    <a:pt x="310" y="54"/>
                  </a:cubicBezTo>
                  <a:cubicBezTo>
                    <a:pt x="312" y="54"/>
                    <a:pt x="314" y="54"/>
                    <a:pt x="317" y="54"/>
                  </a:cubicBezTo>
                  <a:cubicBezTo>
                    <a:pt x="319" y="54"/>
                    <a:pt x="322" y="54"/>
                    <a:pt x="324" y="54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6" y="54"/>
                    <a:pt x="327" y="54"/>
                    <a:pt x="327" y="53"/>
                  </a:cubicBezTo>
                  <a:cubicBezTo>
                    <a:pt x="327" y="53"/>
                    <a:pt x="326" y="52"/>
                    <a:pt x="325" y="52"/>
                  </a:cubicBezTo>
                  <a:cubicBezTo>
                    <a:pt x="321" y="52"/>
                    <a:pt x="319" y="50"/>
                    <a:pt x="318" y="47"/>
                  </a:cubicBezTo>
                  <a:cubicBezTo>
                    <a:pt x="317" y="45"/>
                    <a:pt x="317" y="39"/>
                    <a:pt x="317" y="31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4"/>
                    <a:pt x="317" y="13"/>
                    <a:pt x="318" y="13"/>
                  </a:cubicBezTo>
                  <a:cubicBezTo>
                    <a:pt x="318" y="13"/>
                    <a:pt x="318" y="14"/>
                    <a:pt x="319" y="14"/>
                  </a:cubicBezTo>
                  <a:cubicBezTo>
                    <a:pt x="354" y="54"/>
                    <a:pt x="354" y="54"/>
                    <a:pt x="354" y="54"/>
                  </a:cubicBezTo>
                  <a:cubicBezTo>
                    <a:pt x="355" y="54"/>
                    <a:pt x="355" y="54"/>
                    <a:pt x="356" y="54"/>
                  </a:cubicBezTo>
                  <a:cubicBezTo>
                    <a:pt x="356" y="54"/>
                    <a:pt x="356" y="54"/>
                    <a:pt x="356" y="53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356" y="41"/>
                    <a:pt x="356" y="41"/>
                    <a:pt x="356" y="41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7" y="12"/>
                    <a:pt x="357" y="12"/>
                    <a:pt x="357" y="12"/>
                  </a:cubicBezTo>
                  <a:cubicBezTo>
                    <a:pt x="357" y="6"/>
                    <a:pt x="359" y="3"/>
                    <a:pt x="362" y="3"/>
                  </a:cubicBezTo>
                  <a:cubicBezTo>
                    <a:pt x="363" y="3"/>
                    <a:pt x="363" y="2"/>
                    <a:pt x="363" y="2"/>
                  </a:cubicBezTo>
                  <a:cubicBezTo>
                    <a:pt x="363" y="1"/>
                    <a:pt x="363" y="1"/>
                    <a:pt x="362" y="1"/>
                  </a:cubicBezTo>
                  <a:cubicBezTo>
                    <a:pt x="362" y="1"/>
                    <a:pt x="361" y="1"/>
                    <a:pt x="361" y="1"/>
                  </a:cubicBezTo>
                  <a:cubicBezTo>
                    <a:pt x="357" y="1"/>
                    <a:pt x="354" y="1"/>
                    <a:pt x="352" y="1"/>
                  </a:cubicBezTo>
                  <a:cubicBezTo>
                    <a:pt x="351" y="1"/>
                    <a:pt x="350" y="1"/>
                    <a:pt x="349" y="1"/>
                  </a:cubicBezTo>
                  <a:cubicBezTo>
                    <a:pt x="347" y="1"/>
                    <a:pt x="345" y="1"/>
                    <a:pt x="344" y="1"/>
                  </a:cubicBezTo>
                  <a:cubicBezTo>
                    <a:pt x="344" y="1"/>
                    <a:pt x="343" y="1"/>
                    <a:pt x="343" y="2"/>
                  </a:cubicBezTo>
                  <a:cubicBezTo>
                    <a:pt x="343" y="2"/>
                    <a:pt x="344" y="3"/>
                    <a:pt x="345" y="3"/>
                  </a:cubicBezTo>
                  <a:cubicBezTo>
                    <a:pt x="348" y="3"/>
                    <a:pt x="351" y="4"/>
                    <a:pt x="352" y="6"/>
                  </a:cubicBezTo>
                  <a:cubicBezTo>
                    <a:pt x="353" y="8"/>
                    <a:pt x="354" y="13"/>
                    <a:pt x="354" y="19"/>
                  </a:cubicBezTo>
                  <a:cubicBezTo>
                    <a:pt x="354" y="24"/>
                    <a:pt x="354" y="29"/>
                    <a:pt x="353" y="35"/>
                  </a:cubicBezTo>
                  <a:cubicBezTo>
                    <a:pt x="353" y="37"/>
                    <a:pt x="353" y="37"/>
                    <a:pt x="352" y="37"/>
                  </a:cubicBezTo>
                  <a:cubicBezTo>
                    <a:pt x="352" y="37"/>
                    <a:pt x="351" y="36"/>
                    <a:pt x="349" y="34"/>
                  </a:cubicBezTo>
                  <a:cubicBezTo>
                    <a:pt x="348" y="33"/>
                    <a:pt x="348" y="33"/>
                    <a:pt x="348" y="33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6" y="9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lose/>
                  <a:moveTo>
                    <a:pt x="396" y="9"/>
                  </a:moveTo>
                  <a:cubicBezTo>
                    <a:pt x="396" y="7"/>
                    <a:pt x="396" y="5"/>
                    <a:pt x="397" y="5"/>
                  </a:cubicBezTo>
                  <a:cubicBezTo>
                    <a:pt x="397" y="4"/>
                    <a:pt x="398" y="3"/>
                    <a:pt x="400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1" y="3"/>
                    <a:pt x="401" y="2"/>
                    <a:pt x="401" y="2"/>
                  </a:cubicBezTo>
                  <a:cubicBezTo>
                    <a:pt x="401" y="1"/>
                    <a:pt x="401" y="1"/>
                    <a:pt x="400" y="1"/>
                  </a:cubicBezTo>
                  <a:cubicBezTo>
                    <a:pt x="399" y="1"/>
                    <a:pt x="397" y="1"/>
                    <a:pt x="394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1"/>
                    <a:pt x="387" y="2"/>
                    <a:pt x="386" y="2"/>
                  </a:cubicBezTo>
                  <a:cubicBezTo>
                    <a:pt x="383" y="2"/>
                    <a:pt x="382" y="1"/>
                    <a:pt x="381" y="1"/>
                  </a:cubicBezTo>
                  <a:cubicBezTo>
                    <a:pt x="380" y="1"/>
                    <a:pt x="379" y="1"/>
                    <a:pt x="379" y="1"/>
                  </a:cubicBezTo>
                  <a:cubicBezTo>
                    <a:pt x="378" y="1"/>
                    <a:pt x="378" y="1"/>
                    <a:pt x="378" y="2"/>
                  </a:cubicBezTo>
                  <a:cubicBezTo>
                    <a:pt x="378" y="2"/>
                    <a:pt x="378" y="3"/>
                    <a:pt x="378" y="3"/>
                  </a:cubicBezTo>
                  <a:cubicBezTo>
                    <a:pt x="379" y="3"/>
                    <a:pt x="380" y="3"/>
                    <a:pt x="381" y="4"/>
                  </a:cubicBezTo>
                  <a:cubicBezTo>
                    <a:pt x="383" y="4"/>
                    <a:pt x="385" y="5"/>
                    <a:pt x="386" y="6"/>
                  </a:cubicBezTo>
                  <a:cubicBezTo>
                    <a:pt x="386" y="7"/>
                    <a:pt x="387" y="8"/>
                    <a:pt x="387" y="1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7" y="47"/>
                    <a:pt x="386" y="49"/>
                    <a:pt x="386" y="50"/>
                  </a:cubicBezTo>
                  <a:cubicBezTo>
                    <a:pt x="385" y="51"/>
                    <a:pt x="384" y="52"/>
                    <a:pt x="382" y="52"/>
                  </a:cubicBezTo>
                  <a:cubicBezTo>
                    <a:pt x="381" y="53"/>
                    <a:pt x="381" y="53"/>
                    <a:pt x="381" y="53"/>
                  </a:cubicBezTo>
                  <a:cubicBezTo>
                    <a:pt x="381" y="54"/>
                    <a:pt x="381" y="54"/>
                    <a:pt x="381" y="54"/>
                  </a:cubicBezTo>
                  <a:cubicBezTo>
                    <a:pt x="381" y="54"/>
                    <a:pt x="382" y="54"/>
                    <a:pt x="382" y="54"/>
                  </a:cubicBezTo>
                  <a:cubicBezTo>
                    <a:pt x="383" y="54"/>
                    <a:pt x="384" y="54"/>
                    <a:pt x="385" y="54"/>
                  </a:cubicBezTo>
                  <a:cubicBezTo>
                    <a:pt x="386" y="54"/>
                    <a:pt x="389" y="54"/>
                    <a:pt x="391" y="54"/>
                  </a:cubicBezTo>
                  <a:cubicBezTo>
                    <a:pt x="393" y="54"/>
                    <a:pt x="396" y="54"/>
                    <a:pt x="399" y="54"/>
                  </a:cubicBezTo>
                  <a:cubicBezTo>
                    <a:pt x="401" y="54"/>
                    <a:pt x="402" y="54"/>
                    <a:pt x="402" y="54"/>
                  </a:cubicBezTo>
                  <a:cubicBezTo>
                    <a:pt x="404" y="54"/>
                    <a:pt x="405" y="54"/>
                    <a:pt x="405" y="53"/>
                  </a:cubicBezTo>
                  <a:cubicBezTo>
                    <a:pt x="405" y="53"/>
                    <a:pt x="404" y="52"/>
                    <a:pt x="403" y="52"/>
                  </a:cubicBezTo>
                  <a:cubicBezTo>
                    <a:pt x="401" y="52"/>
                    <a:pt x="400" y="52"/>
                    <a:pt x="398" y="51"/>
                  </a:cubicBezTo>
                  <a:cubicBezTo>
                    <a:pt x="397" y="49"/>
                    <a:pt x="396" y="48"/>
                    <a:pt x="396" y="46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6" y="9"/>
                    <a:pt x="396" y="9"/>
                    <a:pt x="396" y="9"/>
                  </a:cubicBezTo>
                  <a:close/>
                  <a:moveTo>
                    <a:pt x="434" y="6"/>
                  </a:moveTo>
                  <a:cubicBezTo>
                    <a:pt x="434" y="4"/>
                    <a:pt x="435" y="3"/>
                    <a:pt x="437" y="3"/>
                  </a:cubicBezTo>
                  <a:cubicBezTo>
                    <a:pt x="438" y="3"/>
                    <a:pt x="438" y="2"/>
                    <a:pt x="438" y="2"/>
                  </a:cubicBezTo>
                  <a:cubicBezTo>
                    <a:pt x="438" y="1"/>
                    <a:pt x="438" y="1"/>
                    <a:pt x="437" y="1"/>
                  </a:cubicBezTo>
                  <a:cubicBezTo>
                    <a:pt x="437" y="1"/>
                    <a:pt x="436" y="1"/>
                    <a:pt x="434" y="1"/>
                  </a:cubicBezTo>
                  <a:cubicBezTo>
                    <a:pt x="430" y="1"/>
                    <a:pt x="430" y="1"/>
                    <a:pt x="430" y="1"/>
                  </a:cubicBezTo>
                  <a:cubicBezTo>
                    <a:pt x="423" y="1"/>
                    <a:pt x="423" y="1"/>
                    <a:pt x="423" y="1"/>
                  </a:cubicBezTo>
                  <a:cubicBezTo>
                    <a:pt x="422" y="1"/>
                    <a:pt x="420" y="1"/>
                    <a:pt x="419" y="1"/>
                  </a:cubicBezTo>
                  <a:cubicBezTo>
                    <a:pt x="418" y="1"/>
                    <a:pt x="418" y="1"/>
                    <a:pt x="418" y="1"/>
                  </a:cubicBezTo>
                  <a:cubicBezTo>
                    <a:pt x="417" y="1"/>
                    <a:pt x="417" y="1"/>
                    <a:pt x="417" y="2"/>
                  </a:cubicBezTo>
                  <a:cubicBezTo>
                    <a:pt x="417" y="2"/>
                    <a:pt x="417" y="3"/>
                    <a:pt x="418" y="3"/>
                  </a:cubicBezTo>
                  <a:cubicBezTo>
                    <a:pt x="420" y="3"/>
                    <a:pt x="421" y="4"/>
                    <a:pt x="422" y="6"/>
                  </a:cubicBezTo>
                  <a:cubicBezTo>
                    <a:pt x="423" y="7"/>
                    <a:pt x="425" y="10"/>
                    <a:pt x="427" y="15"/>
                  </a:cubicBezTo>
                  <a:cubicBezTo>
                    <a:pt x="428" y="19"/>
                    <a:pt x="430" y="24"/>
                    <a:pt x="432" y="29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4" y="55"/>
                    <a:pt x="444" y="55"/>
                    <a:pt x="445" y="55"/>
                  </a:cubicBezTo>
                  <a:cubicBezTo>
                    <a:pt x="445" y="55"/>
                    <a:pt x="446" y="55"/>
                    <a:pt x="446" y="53"/>
                  </a:cubicBezTo>
                  <a:cubicBezTo>
                    <a:pt x="447" y="53"/>
                    <a:pt x="447" y="51"/>
                    <a:pt x="449" y="48"/>
                  </a:cubicBezTo>
                  <a:cubicBezTo>
                    <a:pt x="449" y="48"/>
                    <a:pt x="450" y="46"/>
                    <a:pt x="452" y="41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5" y="13"/>
                    <a:pt x="465" y="13"/>
                    <a:pt x="465" y="13"/>
                  </a:cubicBezTo>
                  <a:cubicBezTo>
                    <a:pt x="466" y="9"/>
                    <a:pt x="468" y="6"/>
                    <a:pt x="469" y="5"/>
                  </a:cubicBezTo>
                  <a:cubicBezTo>
                    <a:pt x="470" y="4"/>
                    <a:pt x="471" y="3"/>
                    <a:pt x="472" y="3"/>
                  </a:cubicBezTo>
                  <a:cubicBezTo>
                    <a:pt x="473" y="2"/>
                    <a:pt x="474" y="2"/>
                    <a:pt x="474" y="1"/>
                  </a:cubicBezTo>
                  <a:cubicBezTo>
                    <a:pt x="474" y="1"/>
                    <a:pt x="473" y="0"/>
                    <a:pt x="473" y="0"/>
                  </a:cubicBezTo>
                  <a:cubicBezTo>
                    <a:pt x="473" y="0"/>
                    <a:pt x="472" y="1"/>
                    <a:pt x="471" y="1"/>
                  </a:cubicBezTo>
                  <a:cubicBezTo>
                    <a:pt x="470" y="1"/>
                    <a:pt x="468" y="1"/>
                    <a:pt x="465" y="1"/>
                  </a:cubicBezTo>
                  <a:cubicBezTo>
                    <a:pt x="464" y="1"/>
                    <a:pt x="463" y="1"/>
                    <a:pt x="461" y="1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6" y="1"/>
                    <a:pt x="455" y="1"/>
                    <a:pt x="455" y="1"/>
                  </a:cubicBezTo>
                  <a:cubicBezTo>
                    <a:pt x="454" y="1"/>
                    <a:pt x="454" y="1"/>
                    <a:pt x="454" y="2"/>
                  </a:cubicBezTo>
                  <a:cubicBezTo>
                    <a:pt x="454" y="2"/>
                    <a:pt x="455" y="2"/>
                    <a:pt x="455" y="3"/>
                  </a:cubicBezTo>
                  <a:cubicBezTo>
                    <a:pt x="458" y="3"/>
                    <a:pt x="459" y="4"/>
                    <a:pt x="460" y="5"/>
                  </a:cubicBezTo>
                  <a:cubicBezTo>
                    <a:pt x="461" y="6"/>
                    <a:pt x="462" y="7"/>
                    <a:pt x="462" y="9"/>
                  </a:cubicBezTo>
                  <a:cubicBezTo>
                    <a:pt x="462" y="11"/>
                    <a:pt x="461" y="16"/>
                    <a:pt x="458" y="22"/>
                  </a:cubicBezTo>
                  <a:cubicBezTo>
                    <a:pt x="449" y="42"/>
                    <a:pt x="449" y="42"/>
                    <a:pt x="449" y="42"/>
                  </a:cubicBezTo>
                  <a:cubicBezTo>
                    <a:pt x="449" y="42"/>
                    <a:pt x="448" y="43"/>
                    <a:pt x="448" y="43"/>
                  </a:cubicBezTo>
                  <a:cubicBezTo>
                    <a:pt x="448" y="43"/>
                    <a:pt x="447" y="42"/>
                    <a:pt x="447" y="41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35" y="13"/>
                    <a:pt x="434" y="9"/>
                    <a:pt x="434" y="6"/>
                  </a:cubicBezTo>
                  <a:cubicBezTo>
                    <a:pt x="434" y="6"/>
                    <a:pt x="434" y="6"/>
                    <a:pt x="434" y="6"/>
                  </a:cubicBezTo>
                  <a:close/>
                  <a:moveTo>
                    <a:pt x="505" y="8"/>
                  </a:moveTo>
                  <a:cubicBezTo>
                    <a:pt x="505" y="6"/>
                    <a:pt x="505" y="5"/>
                    <a:pt x="507" y="4"/>
                  </a:cubicBezTo>
                  <a:cubicBezTo>
                    <a:pt x="509" y="4"/>
                    <a:pt x="509" y="4"/>
                    <a:pt x="509" y="4"/>
                  </a:cubicBezTo>
                  <a:cubicBezTo>
                    <a:pt x="514" y="4"/>
                    <a:pt x="514" y="4"/>
                    <a:pt x="514" y="4"/>
                  </a:cubicBezTo>
                  <a:cubicBezTo>
                    <a:pt x="518" y="4"/>
                    <a:pt x="521" y="5"/>
                    <a:pt x="523" y="6"/>
                  </a:cubicBezTo>
                  <a:cubicBezTo>
                    <a:pt x="525" y="7"/>
                    <a:pt x="526" y="9"/>
                    <a:pt x="526" y="11"/>
                  </a:cubicBezTo>
                  <a:cubicBezTo>
                    <a:pt x="526" y="13"/>
                    <a:pt x="526" y="13"/>
                    <a:pt x="527" y="13"/>
                  </a:cubicBezTo>
                  <a:cubicBezTo>
                    <a:pt x="528" y="13"/>
                    <a:pt x="528" y="12"/>
                    <a:pt x="528" y="10"/>
                  </a:cubicBezTo>
                  <a:cubicBezTo>
                    <a:pt x="528" y="9"/>
                    <a:pt x="528" y="8"/>
                    <a:pt x="528" y="5"/>
                  </a:cubicBezTo>
                  <a:cubicBezTo>
                    <a:pt x="528" y="4"/>
                    <a:pt x="528" y="3"/>
                    <a:pt x="528" y="2"/>
                  </a:cubicBezTo>
                  <a:cubicBezTo>
                    <a:pt x="528" y="1"/>
                    <a:pt x="527" y="1"/>
                    <a:pt x="527" y="1"/>
                  </a:cubicBezTo>
                  <a:cubicBezTo>
                    <a:pt x="527" y="1"/>
                    <a:pt x="526" y="1"/>
                    <a:pt x="526" y="1"/>
                  </a:cubicBezTo>
                  <a:cubicBezTo>
                    <a:pt x="524" y="1"/>
                    <a:pt x="519" y="1"/>
                    <a:pt x="510" y="1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92" y="1"/>
                    <a:pt x="492" y="1"/>
                    <a:pt x="492" y="1"/>
                  </a:cubicBezTo>
                  <a:cubicBezTo>
                    <a:pt x="491" y="1"/>
                    <a:pt x="490" y="1"/>
                    <a:pt x="490" y="1"/>
                  </a:cubicBezTo>
                  <a:cubicBezTo>
                    <a:pt x="489" y="1"/>
                    <a:pt x="489" y="1"/>
                    <a:pt x="489" y="1"/>
                  </a:cubicBezTo>
                  <a:cubicBezTo>
                    <a:pt x="488" y="1"/>
                    <a:pt x="487" y="1"/>
                    <a:pt x="487" y="2"/>
                  </a:cubicBezTo>
                  <a:cubicBezTo>
                    <a:pt x="487" y="2"/>
                    <a:pt x="488" y="3"/>
                    <a:pt x="489" y="3"/>
                  </a:cubicBezTo>
                  <a:cubicBezTo>
                    <a:pt x="491" y="3"/>
                    <a:pt x="493" y="4"/>
                    <a:pt x="494" y="5"/>
                  </a:cubicBezTo>
                  <a:cubicBezTo>
                    <a:pt x="495" y="6"/>
                    <a:pt x="496" y="8"/>
                    <a:pt x="496" y="11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4"/>
                    <a:pt x="496" y="46"/>
                    <a:pt x="495" y="47"/>
                  </a:cubicBezTo>
                  <a:cubicBezTo>
                    <a:pt x="495" y="49"/>
                    <a:pt x="495" y="50"/>
                    <a:pt x="494" y="51"/>
                  </a:cubicBezTo>
                  <a:cubicBezTo>
                    <a:pt x="494" y="51"/>
                    <a:pt x="493" y="52"/>
                    <a:pt x="491" y="52"/>
                  </a:cubicBezTo>
                  <a:cubicBezTo>
                    <a:pt x="491" y="53"/>
                    <a:pt x="490" y="53"/>
                    <a:pt x="490" y="54"/>
                  </a:cubicBezTo>
                  <a:cubicBezTo>
                    <a:pt x="490" y="54"/>
                    <a:pt x="491" y="54"/>
                    <a:pt x="491" y="54"/>
                  </a:cubicBezTo>
                  <a:cubicBezTo>
                    <a:pt x="492" y="54"/>
                    <a:pt x="493" y="54"/>
                    <a:pt x="494" y="54"/>
                  </a:cubicBezTo>
                  <a:cubicBezTo>
                    <a:pt x="497" y="54"/>
                    <a:pt x="500" y="54"/>
                    <a:pt x="502" y="54"/>
                  </a:cubicBezTo>
                  <a:cubicBezTo>
                    <a:pt x="505" y="54"/>
                    <a:pt x="507" y="54"/>
                    <a:pt x="509" y="54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15" y="55"/>
                    <a:pt x="517" y="55"/>
                    <a:pt x="519" y="55"/>
                  </a:cubicBezTo>
                  <a:cubicBezTo>
                    <a:pt x="522" y="55"/>
                    <a:pt x="524" y="54"/>
                    <a:pt x="526" y="54"/>
                  </a:cubicBezTo>
                  <a:cubicBezTo>
                    <a:pt x="527" y="53"/>
                    <a:pt x="529" y="51"/>
                    <a:pt x="530" y="49"/>
                  </a:cubicBezTo>
                  <a:cubicBezTo>
                    <a:pt x="531" y="47"/>
                    <a:pt x="532" y="44"/>
                    <a:pt x="532" y="42"/>
                  </a:cubicBezTo>
                  <a:cubicBezTo>
                    <a:pt x="532" y="42"/>
                    <a:pt x="532" y="41"/>
                    <a:pt x="532" y="41"/>
                  </a:cubicBezTo>
                  <a:cubicBezTo>
                    <a:pt x="532" y="41"/>
                    <a:pt x="531" y="41"/>
                    <a:pt x="531" y="41"/>
                  </a:cubicBezTo>
                  <a:cubicBezTo>
                    <a:pt x="531" y="41"/>
                    <a:pt x="531" y="41"/>
                    <a:pt x="531" y="41"/>
                  </a:cubicBezTo>
                  <a:cubicBezTo>
                    <a:pt x="527" y="48"/>
                    <a:pt x="520" y="51"/>
                    <a:pt x="510" y="51"/>
                  </a:cubicBezTo>
                  <a:cubicBezTo>
                    <a:pt x="509" y="51"/>
                    <a:pt x="508" y="51"/>
                    <a:pt x="507" y="50"/>
                  </a:cubicBezTo>
                  <a:cubicBezTo>
                    <a:pt x="507" y="50"/>
                    <a:pt x="506" y="49"/>
                    <a:pt x="506" y="48"/>
                  </a:cubicBezTo>
                  <a:cubicBezTo>
                    <a:pt x="505" y="46"/>
                    <a:pt x="505" y="44"/>
                    <a:pt x="505" y="40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4"/>
                    <a:pt x="505" y="32"/>
                    <a:pt x="505" y="30"/>
                  </a:cubicBezTo>
                  <a:cubicBezTo>
                    <a:pt x="505" y="29"/>
                    <a:pt x="505" y="28"/>
                    <a:pt x="506" y="28"/>
                  </a:cubicBezTo>
                  <a:cubicBezTo>
                    <a:pt x="506" y="28"/>
                    <a:pt x="507" y="28"/>
                    <a:pt x="508" y="28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4" y="28"/>
                    <a:pt x="516" y="28"/>
                    <a:pt x="517" y="28"/>
                  </a:cubicBezTo>
                  <a:cubicBezTo>
                    <a:pt x="518" y="28"/>
                    <a:pt x="518" y="28"/>
                    <a:pt x="519" y="29"/>
                  </a:cubicBezTo>
                  <a:cubicBezTo>
                    <a:pt x="520" y="30"/>
                    <a:pt x="521" y="32"/>
                    <a:pt x="521" y="34"/>
                  </a:cubicBezTo>
                  <a:cubicBezTo>
                    <a:pt x="522" y="35"/>
                    <a:pt x="522" y="36"/>
                    <a:pt x="523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1"/>
                    <a:pt x="523" y="29"/>
                    <a:pt x="523" y="27"/>
                  </a:cubicBezTo>
                  <a:cubicBezTo>
                    <a:pt x="523" y="24"/>
                    <a:pt x="523" y="22"/>
                    <a:pt x="523" y="21"/>
                  </a:cubicBezTo>
                  <a:cubicBezTo>
                    <a:pt x="523" y="21"/>
                    <a:pt x="523" y="20"/>
                    <a:pt x="523" y="20"/>
                  </a:cubicBezTo>
                  <a:cubicBezTo>
                    <a:pt x="523" y="19"/>
                    <a:pt x="523" y="18"/>
                    <a:pt x="523" y="18"/>
                  </a:cubicBezTo>
                  <a:cubicBezTo>
                    <a:pt x="523" y="17"/>
                    <a:pt x="523" y="17"/>
                    <a:pt x="522" y="17"/>
                  </a:cubicBezTo>
                  <a:cubicBezTo>
                    <a:pt x="521" y="17"/>
                    <a:pt x="521" y="17"/>
                    <a:pt x="521" y="18"/>
                  </a:cubicBezTo>
                  <a:cubicBezTo>
                    <a:pt x="520" y="20"/>
                    <a:pt x="520" y="20"/>
                    <a:pt x="520" y="20"/>
                  </a:cubicBezTo>
                  <a:cubicBezTo>
                    <a:pt x="519" y="22"/>
                    <a:pt x="517" y="24"/>
                    <a:pt x="514" y="24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8" y="24"/>
                    <a:pt x="508" y="24"/>
                    <a:pt x="508" y="24"/>
                  </a:cubicBezTo>
                  <a:cubicBezTo>
                    <a:pt x="506" y="24"/>
                    <a:pt x="506" y="24"/>
                    <a:pt x="505" y="23"/>
                  </a:cubicBezTo>
                  <a:cubicBezTo>
                    <a:pt x="505" y="22"/>
                    <a:pt x="505" y="21"/>
                    <a:pt x="505" y="18"/>
                  </a:cubicBezTo>
                  <a:cubicBezTo>
                    <a:pt x="505" y="10"/>
                    <a:pt x="505" y="10"/>
                    <a:pt x="505" y="10"/>
                  </a:cubicBezTo>
                  <a:cubicBezTo>
                    <a:pt x="505" y="8"/>
                    <a:pt x="505" y="8"/>
                    <a:pt x="505" y="8"/>
                  </a:cubicBezTo>
                  <a:close/>
                  <a:moveTo>
                    <a:pt x="563" y="31"/>
                  </a:moveTo>
                  <a:cubicBezTo>
                    <a:pt x="563" y="30"/>
                    <a:pt x="563" y="29"/>
                    <a:pt x="563" y="29"/>
                  </a:cubicBezTo>
                  <a:cubicBezTo>
                    <a:pt x="565" y="29"/>
                    <a:pt x="565" y="29"/>
                    <a:pt x="565" y="29"/>
                  </a:cubicBezTo>
                  <a:cubicBezTo>
                    <a:pt x="567" y="29"/>
                    <a:pt x="567" y="29"/>
                    <a:pt x="567" y="29"/>
                  </a:cubicBezTo>
                  <a:cubicBezTo>
                    <a:pt x="569" y="29"/>
                    <a:pt x="571" y="29"/>
                    <a:pt x="572" y="30"/>
                  </a:cubicBezTo>
                  <a:cubicBezTo>
                    <a:pt x="573" y="31"/>
                    <a:pt x="574" y="33"/>
                    <a:pt x="575" y="36"/>
                  </a:cubicBezTo>
                  <a:cubicBezTo>
                    <a:pt x="579" y="43"/>
                    <a:pt x="582" y="48"/>
                    <a:pt x="584" y="50"/>
                  </a:cubicBezTo>
                  <a:cubicBezTo>
                    <a:pt x="586" y="53"/>
                    <a:pt x="589" y="54"/>
                    <a:pt x="591" y="54"/>
                  </a:cubicBezTo>
                  <a:cubicBezTo>
                    <a:pt x="593" y="54"/>
                    <a:pt x="595" y="54"/>
                    <a:pt x="597" y="53"/>
                  </a:cubicBezTo>
                  <a:cubicBezTo>
                    <a:pt x="599" y="52"/>
                    <a:pt x="600" y="51"/>
                    <a:pt x="600" y="50"/>
                  </a:cubicBezTo>
                  <a:cubicBezTo>
                    <a:pt x="600" y="50"/>
                    <a:pt x="600" y="49"/>
                    <a:pt x="599" y="49"/>
                  </a:cubicBezTo>
                  <a:cubicBezTo>
                    <a:pt x="599" y="49"/>
                    <a:pt x="599" y="49"/>
                    <a:pt x="599" y="50"/>
                  </a:cubicBezTo>
                  <a:cubicBezTo>
                    <a:pt x="598" y="50"/>
                    <a:pt x="597" y="50"/>
                    <a:pt x="597" y="50"/>
                  </a:cubicBezTo>
                  <a:cubicBezTo>
                    <a:pt x="595" y="50"/>
                    <a:pt x="594" y="49"/>
                    <a:pt x="593" y="48"/>
                  </a:cubicBezTo>
                  <a:cubicBezTo>
                    <a:pt x="592" y="47"/>
                    <a:pt x="591" y="46"/>
                    <a:pt x="589" y="43"/>
                  </a:cubicBezTo>
                  <a:cubicBezTo>
                    <a:pt x="585" y="36"/>
                    <a:pt x="585" y="36"/>
                    <a:pt x="585" y="36"/>
                  </a:cubicBezTo>
                  <a:cubicBezTo>
                    <a:pt x="582" y="30"/>
                    <a:pt x="582" y="30"/>
                    <a:pt x="582" y="30"/>
                  </a:cubicBezTo>
                  <a:cubicBezTo>
                    <a:pt x="581" y="29"/>
                    <a:pt x="581" y="29"/>
                    <a:pt x="581" y="28"/>
                  </a:cubicBezTo>
                  <a:cubicBezTo>
                    <a:pt x="581" y="28"/>
                    <a:pt x="581" y="28"/>
                    <a:pt x="581" y="27"/>
                  </a:cubicBezTo>
                  <a:cubicBezTo>
                    <a:pt x="580" y="27"/>
                    <a:pt x="581" y="27"/>
                    <a:pt x="581" y="27"/>
                  </a:cubicBezTo>
                  <a:cubicBezTo>
                    <a:pt x="584" y="25"/>
                    <a:pt x="586" y="24"/>
                    <a:pt x="587" y="22"/>
                  </a:cubicBezTo>
                  <a:cubicBezTo>
                    <a:pt x="589" y="20"/>
                    <a:pt x="589" y="17"/>
                    <a:pt x="589" y="15"/>
                  </a:cubicBezTo>
                  <a:cubicBezTo>
                    <a:pt x="589" y="11"/>
                    <a:pt x="588" y="7"/>
                    <a:pt x="584" y="5"/>
                  </a:cubicBezTo>
                  <a:cubicBezTo>
                    <a:pt x="581" y="2"/>
                    <a:pt x="577" y="1"/>
                    <a:pt x="572" y="1"/>
                  </a:cubicBezTo>
                  <a:cubicBezTo>
                    <a:pt x="571" y="1"/>
                    <a:pt x="568" y="1"/>
                    <a:pt x="563" y="1"/>
                  </a:cubicBezTo>
                  <a:cubicBezTo>
                    <a:pt x="559" y="1"/>
                    <a:pt x="556" y="2"/>
                    <a:pt x="554" y="2"/>
                  </a:cubicBezTo>
                  <a:cubicBezTo>
                    <a:pt x="551" y="2"/>
                    <a:pt x="549" y="1"/>
                    <a:pt x="547" y="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1"/>
                    <a:pt x="545" y="1"/>
                    <a:pt x="545" y="2"/>
                  </a:cubicBezTo>
                  <a:cubicBezTo>
                    <a:pt x="545" y="3"/>
                    <a:pt x="545" y="3"/>
                    <a:pt x="546" y="4"/>
                  </a:cubicBezTo>
                  <a:cubicBezTo>
                    <a:pt x="549" y="4"/>
                    <a:pt x="551" y="5"/>
                    <a:pt x="552" y="7"/>
                  </a:cubicBezTo>
                  <a:cubicBezTo>
                    <a:pt x="553" y="8"/>
                    <a:pt x="554" y="10"/>
                    <a:pt x="554" y="13"/>
                  </a:cubicBezTo>
                  <a:cubicBezTo>
                    <a:pt x="554" y="41"/>
                    <a:pt x="554" y="41"/>
                    <a:pt x="554" y="41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4" y="48"/>
                    <a:pt x="553" y="49"/>
                    <a:pt x="553" y="50"/>
                  </a:cubicBezTo>
                  <a:cubicBezTo>
                    <a:pt x="552" y="51"/>
                    <a:pt x="551" y="52"/>
                    <a:pt x="549" y="53"/>
                  </a:cubicBezTo>
                  <a:cubicBezTo>
                    <a:pt x="548" y="53"/>
                    <a:pt x="548" y="53"/>
                    <a:pt x="548" y="54"/>
                  </a:cubicBezTo>
                  <a:cubicBezTo>
                    <a:pt x="548" y="54"/>
                    <a:pt x="549" y="55"/>
                    <a:pt x="550" y="55"/>
                  </a:cubicBezTo>
                  <a:cubicBezTo>
                    <a:pt x="550" y="55"/>
                    <a:pt x="550" y="55"/>
                    <a:pt x="551" y="55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7" y="54"/>
                    <a:pt x="557" y="54"/>
                    <a:pt x="557" y="54"/>
                  </a:cubicBezTo>
                  <a:cubicBezTo>
                    <a:pt x="558" y="54"/>
                    <a:pt x="560" y="54"/>
                    <a:pt x="562" y="54"/>
                  </a:cubicBezTo>
                  <a:cubicBezTo>
                    <a:pt x="564" y="54"/>
                    <a:pt x="566" y="54"/>
                    <a:pt x="568" y="54"/>
                  </a:cubicBezTo>
                  <a:cubicBezTo>
                    <a:pt x="569" y="54"/>
                    <a:pt x="569" y="54"/>
                    <a:pt x="570" y="54"/>
                  </a:cubicBezTo>
                  <a:cubicBezTo>
                    <a:pt x="570" y="54"/>
                    <a:pt x="571" y="54"/>
                    <a:pt x="571" y="53"/>
                  </a:cubicBezTo>
                  <a:cubicBezTo>
                    <a:pt x="571" y="53"/>
                    <a:pt x="570" y="52"/>
                    <a:pt x="569" y="52"/>
                  </a:cubicBezTo>
                  <a:cubicBezTo>
                    <a:pt x="567" y="52"/>
                    <a:pt x="565" y="51"/>
                    <a:pt x="564" y="49"/>
                  </a:cubicBezTo>
                  <a:cubicBezTo>
                    <a:pt x="563" y="47"/>
                    <a:pt x="563" y="44"/>
                    <a:pt x="563" y="39"/>
                  </a:cubicBezTo>
                  <a:cubicBezTo>
                    <a:pt x="563" y="31"/>
                    <a:pt x="563" y="31"/>
                    <a:pt x="563" y="31"/>
                  </a:cubicBezTo>
                  <a:close/>
                  <a:moveTo>
                    <a:pt x="564" y="5"/>
                  </a:moveTo>
                  <a:cubicBezTo>
                    <a:pt x="564" y="4"/>
                    <a:pt x="565" y="3"/>
                    <a:pt x="567" y="3"/>
                  </a:cubicBezTo>
                  <a:cubicBezTo>
                    <a:pt x="571" y="3"/>
                    <a:pt x="574" y="5"/>
                    <a:pt x="577" y="7"/>
                  </a:cubicBezTo>
                  <a:cubicBezTo>
                    <a:pt x="579" y="10"/>
                    <a:pt x="581" y="13"/>
                    <a:pt x="581" y="17"/>
                  </a:cubicBezTo>
                  <a:cubicBezTo>
                    <a:pt x="581" y="20"/>
                    <a:pt x="580" y="22"/>
                    <a:pt x="578" y="24"/>
                  </a:cubicBezTo>
                  <a:cubicBezTo>
                    <a:pt x="577" y="25"/>
                    <a:pt x="576" y="26"/>
                    <a:pt x="575" y="26"/>
                  </a:cubicBezTo>
                  <a:cubicBezTo>
                    <a:pt x="574" y="26"/>
                    <a:pt x="571" y="26"/>
                    <a:pt x="566" y="26"/>
                  </a:cubicBezTo>
                  <a:cubicBezTo>
                    <a:pt x="565" y="26"/>
                    <a:pt x="564" y="26"/>
                    <a:pt x="563" y="25"/>
                  </a:cubicBezTo>
                  <a:cubicBezTo>
                    <a:pt x="563" y="25"/>
                    <a:pt x="563" y="24"/>
                    <a:pt x="563" y="22"/>
                  </a:cubicBezTo>
                  <a:cubicBezTo>
                    <a:pt x="563" y="9"/>
                    <a:pt x="563" y="9"/>
                    <a:pt x="563" y="9"/>
                  </a:cubicBezTo>
                  <a:cubicBezTo>
                    <a:pt x="563" y="7"/>
                    <a:pt x="563" y="5"/>
                    <a:pt x="564" y="5"/>
                  </a:cubicBezTo>
                  <a:close/>
                  <a:moveTo>
                    <a:pt x="618" y="4"/>
                  </a:moveTo>
                  <a:cubicBezTo>
                    <a:pt x="616" y="7"/>
                    <a:pt x="614" y="11"/>
                    <a:pt x="614" y="15"/>
                  </a:cubicBezTo>
                  <a:cubicBezTo>
                    <a:pt x="614" y="19"/>
                    <a:pt x="615" y="22"/>
                    <a:pt x="617" y="24"/>
                  </a:cubicBezTo>
                  <a:cubicBezTo>
                    <a:pt x="619" y="26"/>
                    <a:pt x="623" y="29"/>
                    <a:pt x="629" y="31"/>
                  </a:cubicBezTo>
                  <a:cubicBezTo>
                    <a:pt x="634" y="34"/>
                    <a:pt x="634" y="34"/>
                    <a:pt x="634" y="34"/>
                  </a:cubicBezTo>
                  <a:cubicBezTo>
                    <a:pt x="637" y="35"/>
                    <a:pt x="639" y="36"/>
                    <a:pt x="640" y="37"/>
                  </a:cubicBezTo>
                  <a:cubicBezTo>
                    <a:pt x="641" y="39"/>
                    <a:pt x="642" y="40"/>
                    <a:pt x="642" y="42"/>
                  </a:cubicBezTo>
                  <a:cubicBezTo>
                    <a:pt x="642" y="45"/>
                    <a:pt x="641" y="47"/>
                    <a:pt x="639" y="49"/>
                  </a:cubicBezTo>
                  <a:cubicBezTo>
                    <a:pt x="637" y="51"/>
                    <a:pt x="634" y="52"/>
                    <a:pt x="632" y="52"/>
                  </a:cubicBezTo>
                  <a:cubicBezTo>
                    <a:pt x="628" y="52"/>
                    <a:pt x="625" y="51"/>
                    <a:pt x="622" y="48"/>
                  </a:cubicBezTo>
                  <a:cubicBezTo>
                    <a:pt x="619" y="45"/>
                    <a:pt x="616" y="41"/>
                    <a:pt x="615" y="37"/>
                  </a:cubicBezTo>
                  <a:cubicBezTo>
                    <a:pt x="615" y="36"/>
                    <a:pt x="615" y="36"/>
                    <a:pt x="614" y="36"/>
                  </a:cubicBezTo>
                  <a:cubicBezTo>
                    <a:pt x="614" y="36"/>
                    <a:pt x="613" y="36"/>
                    <a:pt x="613" y="37"/>
                  </a:cubicBezTo>
                  <a:cubicBezTo>
                    <a:pt x="613" y="38"/>
                    <a:pt x="614" y="41"/>
                    <a:pt x="615" y="44"/>
                  </a:cubicBezTo>
                  <a:cubicBezTo>
                    <a:pt x="615" y="47"/>
                    <a:pt x="616" y="48"/>
                    <a:pt x="616" y="50"/>
                  </a:cubicBezTo>
                  <a:cubicBezTo>
                    <a:pt x="616" y="51"/>
                    <a:pt x="616" y="51"/>
                    <a:pt x="616" y="52"/>
                  </a:cubicBezTo>
                  <a:cubicBezTo>
                    <a:pt x="616" y="52"/>
                    <a:pt x="617" y="52"/>
                    <a:pt x="618" y="52"/>
                  </a:cubicBezTo>
                  <a:cubicBezTo>
                    <a:pt x="619" y="52"/>
                    <a:pt x="621" y="53"/>
                    <a:pt x="622" y="53"/>
                  </a:cubicBezTo>
                  <a:cubicBezTo>
                    <a:pt x="626" y="55"/>
                    <a:pt x="629" y="55"/>
                    <a:pt x="631" y="55"/>
                  </a:cubicBezTo>
                  <a:cubicBezTo>
                    <a:pt x="635" y="55"/>
                    <a:pt x="639" y="54"/>
                    <a:pt x="642" y="50"/>
                  </a:cubicBezTo>
                  <a:cubicBezTo>
                    <a:pt x="646" y="47"/>
                    <a:pt x="647" y="43"/>
                    <a:pt x="647" y="38"/>
                  </a:cubicBezTo>
                  <a:cubicBezTo>
                    <a:pt x="647" y="34"/>
                    <a:pt x="646" y="31"/>
                    <a:pt x="644" y="28"/>
                  </a:cubicBezTo>
                  <a:cubicBezTo>
                    <a:pt x="642" y="25"/>
                    <a:pt x="638" y="23"/>
                    <a:pt x="631" y="21"/>
                  </a:cubicBezTo>
                  <a:cubicBezTo>
                    <a:pt x="626" y="18"/>
                    <a:pt x="623" y="17"/>
                    <a:pt x="622" y="16"/>
                  </a:cubicBezTo>
                  <a:cubicBezTo>
                    <a:pt x="621" y="15"/>
                    <a:pt x="620" y="13"/>
                    <a:pt x="620" y="11"/>
                  </a:cubicBezTo>
                  <a:cubicBezTo>
                    <a:pt x="620" y="9"/>
                    <a:pt x="621" y="7"/>
                    <a:pt x="623" y="5"/>
                  </a:cubicBezTo>
                  <a:cubicBezTo>
                    <a:pt x="624" y="4"/>
                    <a:pt x="626" y="3"/>
                    <a:pt x="629" y="3"/>
                  </a:cubicBezTo>
                  <a:cubicBezTo>
                    <a:pt x="632" y="3"/>
                    <a:pt x="635" y="4"/>
                    <a:pt x="638" y="7"/>
                  </a:cubicBezTo>
                  <a:cubicBezTo>
                    <a:pt x="641" y="9"/>
                    <a:pt x="643" y="13"/>
                    <a:pt x="644" y="16"/>
                  </a:cubicBezTo>
                  <a:cubicBezTo>
                    <a:pt x="644" y="17"/>
                    <a:pt x="645" y="18"/>
                    <a:pt x="645" y="18"/>
                  </a:cubicBezTo>
                  <a:cubicBezTo>
                    <a:pt x="646" y="18"/>
                    <a:pt x="646" y="17"/>
                    <a:pt x="646" y="16"/>
                  </a:cubicBezTo>
                  <a:cubicBezTo>
                    <a:pt x="646" y="16"/>
                    <a:pt x="646" y="16"/>
                    <a:pt x="646" y="15"/>
                  </a:cubicBezTo>
                  <a:cubicBezTo>
                    <a:pt x="646" y="12"/>
                    <a:pt x="646" y="12"/>
                    <a:pt x="646" y="12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45" y="7"/>
                    <a:pt x="645" y="7"/>
                    <a:pt x="645" y="6"/>
                  </a:cubicBezTo>
                  <a:cubicBezTo>
                    <a:pt x="645" y="3"/>
                    <a:pt x="645" y="3"/>
                    <a:pt x="645" y="3"/>
                  </a:cubicBezTo>
                  <a:cubicBezTo>
                    <a:pt x="645" y="2"/>
                    <a:pt x="645" y="2"/>
                    <a:pt x="644" y="2"/>
                  </a:cubicBezTo>
                  <a:cubicBezTo>
                    <a:pt x="644" y="2"/>
                    <a:pt x="644" y="2"/>
                    <a:pt x="644" y="2"/>
                  </a:cubicBezTo>
                  <a:cubicBezTo>
                    <a:pt x="642" y="3"/>
                    <a:pt x="642" y="3"/>
                    <a:pt x="642" y="3"/>
                  </a:cubicBezTo>
                  <a:cubicBezTo>
                    <a:pt x="642" y="3"/>
                    <a:pt x="641" y="3"/>
                    <a:pt x="641" y="3"/>
                  </a:cubicBezTo>
                  <a:cubicBezTo>
                    <a:pt x="641" y="3"/>
                    <a:pt x="640" y="3"/>
                    <a:pt x="639" y="3"/>
                  </a:cubicBezTo>
                  <a:cubicBezTo>
                    <a:pt x="636" y="1"/>
                    <a:pt x="636" y="1"/>
                    <a:pt x="636" y="1"/>
                  </a:cubicBezTo>
                  <a:cubicBezTo>
                    <a:pt x="634" y="1"/>
                    <a:pt x="631" y="0"/>
                    <a:pt x="629" y="0"/>
                  </a:cubicBezTo>
                  <a:cubicBezTo>
                    <a:pt x="625" y="0"/>
                    <a:pt x="621" y="1"/>
                    <a:pt x="618" y="4"/>
                  </a:cubicBezTo>
                  <a:close/>
                  <a:moveTo>
                    <a:pt x="680" y="9"/>
                  </a:moveTo>
                  <a:cubicBezTo>
                    <a:pt x="680" y="7"/>
                    <a:pt x="680" y="5"/>
                    <a:pt x="680" y="5"/>
                  </a:cubicBezTo>
                  <a:cubicBezTo>
                    <a:pt x="681" y="4"/>
                    <a:pt x="682" y="3"/>
                    <a:pt x="684" y="3"/>
                  </a:cubicBezTo>
                  <a:cubicBezTo>
                    <a:pt x="684" y="3"/>
                    <a:pt x="685" y="3"/>
                    <a:pt x="685" y="3"/>
                  </a:cubicBezTo>
                  <a:cubicBezTo>
                    <a:pt x="685" y="3"/>
                    <a:pt x="685" y="2"/>
                    <a:pt x="685" y="2"/>
                  </a:cubicBezTo>
                  <a:cubicBezTo>
                    <a:pt x="685" y="1"/>
                    <a:pt x="685" y="1"/>
                    <a:pt x="684" y="1"/>
                  </a:cubicBezTo>
                  <a:cubicBezTo>
                    <a:pt x="682" y="1"/>
                    <a:pt x="680" y="1"/>
                    <a:pt x="678" y="1"/>
                  </a:cubicBezTo>
                  <a:cubicBezTo>
                    <a:pt x="675" y="1"/>
                    <a:pt x="675" y="1"/>
                    <a:pt x="675" y="1"/>
                  </a:cubicBezTo>
                  <a:cubicBezTo>
                    <a:pt x="673" y="1"/>
                    <a:pt x="671" y="2"/>
                    <a:pt x="669" y="2"/>
                  </a:cubicBezTo>
                  <a:cubicBezTo>
                    <a:pt x="667" y="2"/>
                    <a:pt x="666" y="1"/>
                    <a:pt x="665" y="1"/>
                  </a:cubicBezTo>
                  <a:cubicBezTo>
                    <a:pt x="664" y="1"/>
                    <a:pt x="663" y="1"/>
                    <a:pt x="663" y="1"/>
                  </a:cubicBezTo>
                  <a:cubicBezTo>
                    <a:pt x="662" y="1"/>
                    <a:pt x="662" y="1"/>
                    <a:pt x="662" y="2"/>
                  </a:cubicBezTo>
                  <a:cubicBezTo>
                    <a:pt x="662" y="2"/>
                    <a:pt x="662" y="3"/>
                    <a:pt x="662" y="3"/>
                  </a:cubicBezTo>
                  <a:cubicBezTo>
                    <a:pt x="663" y="3"/>
                    <a:pt x="663" y="3"/>
                    <a:pt x="665" y="4"/>
                  </a:cubicBezTo>
                  <a:cubicBezTo>
                    <a:pt x="667" y="4"/>
                    <a:pt x="669" y="5"/>
                    <a:pt x="669" y="6"/>
                  </a:cubicBezTo>
                  <a:cubicBezTo>
                    <a:pt x="670" y="7"/>
                    <a:pt x="671" y="8"/>
                    <a:pt x="671" y="11"/>
                  </a:cubicBezTo>
                  <a:cubicBezTo>
                    <a:pt x="671" y="42"/>
                    <a:pt x="671" y="42"/>
                    <a:pt x="671" y="42"/>
                  </a:cubicBezTo>
                  <a:cubicBezTo>
                    <a:pt x="671" y="45"/>
                    <a:pt x="671" y="45"/>
                    <a:pt x="671" y="45"/>
                  </a:cubicBezTo>
                  <a:cubicBezTo>
                    <a:pt x="671" y="47"/>
                    <a:pt x="670" y="49"/>
                    <a:pt x="670" y="50"/>
                  </a:cubicBezTo>
                  <a:cubicBezTo>
                    <a:pt x="669" y="51"/>
                    <a:pt x="668" y="52"/>
                    <a:pt x="666" y="52"/>
                  </a:cubicBezTo>
                  <a:cubicBezTo>
                    <a:pt x="665" y="53"/>
                    <a:pt x="665" y="53"/>
                    <a:pt x="665" y="53"/>
                  </a:cubicBezTo>
                  <a:cubicBezTo>
                    <a:pt x="665" y="54"/>
                    <a:pt x="665" y="54"/>
                    <a:pt x="665" y="54"/>
                  </a:cubicBezTo>
                  <a:cubicBezTo>
                    <a:pt x="665" y="54"/>
                    <a:pt x="665" y="54"/>
                    <a:pt x="666" y="54"/>
                  </a:cubicBezTo>
                  <a:cubicBezTo>
                    <a:pt x="667" y="54"/>
                    <a:pt x="667" y="54"/>
                    <a:pt x="669" y="54"/>
                  </a:cubicBezTo>
                  <a:cubicBezTo>
                    <a:pt x="670" y="54"/>
                    <a:pt x="672" y="54"/>
                    <a:pt x="675" y="54"/>
                  </a:cubicBezTo>
                  <a:cubicBezTo>
                    <a:pt x="677" y="54"/>
                    <a:pt x="680" y="54"/>
                    <a:pt x="683" y="54"/>
                  </a:cubicBezTo>
                  <a:cubicBezTo>
                    <a:pt x="684" y="54"/>
                    <a:pt x="686" y="54"/>
                    <a:pt x="686" y="54"/>
                  </a:cubicBezTo>
                  <a:cubicBezTo>
                    <a:pt x="688" y="54"/>
                    <a:pt x="689" y="54"/>
                    <a:pt x="689" y="53"/>
                  </a:cubicBezTo>
                  <a:cubicBezTo>
                    <a:pt x="689" y="53"/>
                    <a:pt x="688" y="52"/>
                    <a:pt x="687" y="52"/>
                  </a:cubicBezTo>
                  <a:cubicBezTo>
                    <a:pt x="685" y="52"/>
                    <a:pt x="683" y="52"/>
                    <a:pt x="682" y="51"/>
                  </a:cubicBezTo>
                  <a:cubicBezTo>
                    <a:pt x="681" y="49"/>
                    <a:pt x="680" y="48"/>
                    <a:pt x="680" y="46"/>
                  </a:cubicBezTo>
                  <a:cubicBezTo>
                    <a:pt x="680" y="42"/>
                    <a:pt x="680" y="42"/>
                    <a:pt x="680" y="42"/>
                  </a:cubicBezTo>
                  <a:cubicBezTo>
                    <a:pt x="680" y="9"/>
                    <a:pt x="680" y="9"/>
                    <a:pt x="680" y="9"/>
                  </a:cubicBezTo>
                  <a:close/>
                  <a:moveTo>
                    <a:pt x="732" y="6"/>
                  </a:moveTo>
                  <a:cubicBezTo>
                    <a:pt x="733" y="5"/>
                    <a:pt x="735" y="5"/>
                    <a:pt x="739" y="5"/>
                  </a:cubicBezTo>
                  <a:cubicBezTo>
                    <a:pt x="742" y="5"/>
                    <a:pt x="744" y="5"/>
                    <a:pt x="746" y="7"/>
                  </a:cubicBezTo>
                  <a:cubicBezTo>
                    <a:pt x="748" y="8"/>
                    <a:pt x="749" y="9"/>
                    <a:pt x="749" y="12"/>
                  </a:cubicBezTo>
                  <a:cubicBezTo>
                    <a:pt x="749" y="13"/>
                    <a:pt x="750" y="13"/>
                    <a:pt x="750" y="13"/>
                  </a:cubicBezTo>
                  <a:cubicBezTo>
                    <a:pt x="751" y="13"/>
                    <a:pt x="751" y="13"/>
                    <a:pt x="751" y="12"/>
                  </a:cubicBezTo>
                  <a:cubicBezTo>
                    <a:pt x="751" y="11"/>
                    <a:pt x="751" y="10"/>
                    <a:pt x="751" y="9"/>
                  </a:cubicBezTo>
                  <a:cubicBezTo>
                    <a:pt x="751" y="7"/>
                    <a:pt x="751" y="6"/>
                    <a:pt x="751" y="6"/>
                  </a:cubicBezTo>
                  <a:cubicBezTo>
                    <a:pt x="751" y="3"/>
                    <a:pt x="751" y="3"/>
                    <a:pt x="751" y="3"/>
                  </a:cubicBezTo>
                  <a:cubicBezTo>
                    <a:pt x="750" y="2"/>
                    <a:pt x="750" y="1"/>
                    <a:pt x="748" y="1"/>
                  </a:cubicBezTo>
                  <a:cubicBezTo>
                    <a:pt x="748" y="1"/>
                    <a:pt x="747" y="1"/>
                    <a:pt x="746" y="1"/>
                  </a:cubicBezTo>
                  <a:cubicBezTo>
                    <a:pt x="739" y="1"/>
                    <a:pt x="732" y="2"/>
                    <a:pt x="726" y="2"/>
                  </a:cubicBezTo>
                  <a:cubicBezTo>
                    <a:pt x="717" y="1"/>
                    <a:pt x="717" y="1"/>
                    <a:pt x="717" y="1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7" y="1"/>
                    <a:pt x="706" y="1"/>
                    <a:pt x="705" y="1"/>
                  </a:cubicBezTo>
                  <a:cubicBezTo>
                    <a:pt x="704" y="1"/>
                    <a:pt x="704" y="1"/>
                    <a:pt x="703" y="1"/>
                  </a:cubicBezTo>
                  <a:cubicBezTo>
                    <a:pt x="702" y="1"/>
                    <a:pt x="702" y="2"/>
                    <a:pt x="702" y="3"/>
                  </a:cubicBezTo>
                  <a:cubicBezTo>
                    <a:pt x="701" y="5"/>
                    <a:pt x="701" y="5"/>
                    <a:pt x="701" y="5"/>
                  </a:cubicBezTo>
                  <a:cubicBezTo>
                    <a:pt x="701" y="8"/>
                    <a:pt x="701" y="8"/>
                    <a:pt x="701" y="8"/>
                  </a:cubicBezTo>
                  <a:cubicBezTo>
                    <a:pt x="701" y="12"/>
                    <a:pt x="701" y="12"/>
                    <a:pt x="701" y="12"/>
                  </a:cubicBezTo>
                  <a:cubicBezTo>
                    <a:pt x="700" y="13"/>
                    <a:pt x="700" y="14"/>
                    <a:pt x="700" y="15"/>
                  </a:cubicBezTo>
                  <a:cubicBezTo>
                    <a:pt x="700" y="16"/>
                    <a:pt x="701" y="16"/>
                    <a:pt x="701" y="16"/>
                  </a:cubicBezTo>
                  <a:cubicBezTo>
                    <a:pt x="702" y="16"/>
                    <a:pt x="702" y="16"/>
                    <a:pt x="703" y="14"/>
                  </a:cubicBezTo>
                  <a:cubicBezTo>
                    <a:pt x="703" y="13"/>
                    <a:pt x="703" y="13"/>
                    <a:pt x="703" y="13"/>
                  </a:cubicBezTo>
                  <a:cubicBezTo>
                    <a:pt x="704" y="11"/>
                    <a:pt x="704" y="9"/>
                    <a:pt x="705" y="8"/>
                  </a:cubicBezTo>
                  <a:cubicBezTo>
                    <a:pt x="705" y="7"/>
                    <a:pt x="706" y="7"/>
                    <a:pt x="708" y="6"/>
                  </a:cubicBezTo>
                  <a:cubicBezTo>
                    <a:pt x="710" y="5"/>
                    <a:pt x="713" y="5"/>
                    <a:pt x="718" y="5"/>
                  </a:cubicBezTo>
                  <a:cubicBezTo>
                    <a:pt x="720" y="5"/>
                    <a:pt x="722" y="6"/>
                    <a:pt x="722" y="8"/>
                  </a:cubicBezTo>
                  <a:cubicBezTo>
                    <a:pt x="722" y="43"/>
                    <a:pt x="722" y="43"/>
                    <a:pt x="722" y="43"/>
                  </a:cubicBezTo>
                  <a:cubicBezTo>
                    <a:pt x="722" y="44"/>
                    <a:pt x="722" y="44"/>
                    <a:pt x="722" y="44"/>
                  </a:cubicBezTo>
                  <a:cubicBezTo>
                    <a:pt x="722" y="47"/>
                    <a:pt x="721" y="49"/>
                    <a:pt x="720" y="50"/>
                  </a:cubicBezTo>
                  <a:cubicBezTo>
                    <a:pt x="719" y="51"/>
                    <a:pt x="717" y="52"/>
                    <a:pt x="715" y="52"/>
                  </a:cubicBezTo>
                  <a:cubicBezTo>
                    <a:pt x="714" y="52"/>
                    <a:pt x="714" y="52"/>
                    <a:pt x="714" y="52"/>
                  </a:cubicBezTo>
                  <a:cubicBezTo>
                    <a:pt x="713" y="53"/>
                    <a:pt x="713" y="53"/>
                    <a:pt x="713" y="54"/>
                  </a:cubicBezTo>
                  <a:cubicBezTo>
                    <a:pt x="713" y="54"/>
                    <a:pt x="714" y="55"/>
                    <a:pt x="714" y="55"/>
                  </a:cubicBezTo>
                  <a:cubicBezTo>
                    <a:pt x="715" y="55"/>
                    <a:pt x="715" y="55"/>
                    <a:pt x="716" y="54"/>
                  </a:cubicBezTo>
                  <a:cubicBezTo>
                    <a:pt x="725" y="54"/>
                    <a:pt x="725" y="54"/>
                    <a:pt x="725" y="54"/>
                  </a:cubicBezTo>
                  <a:cubicBezTo>
                    <a:pt x="726" y="54"/>
                    <a:pt x="727" y="54"/>
                    <a:pt x="729" y="54"/>
                  </a:cubicBezTo>
                  <a:cubicBezTo>
                    <a:pt x="730" y="54"/>
                    <a:pt x="730" y="54"/>
                    <a:pt x="731" y="54"/>
                  </a:cubicBezTo>
                  <a:cubicBezTo>
                    <a:pt x="735" y="54"/>
                    <a:pt x="735" y="54"/>
                    <a:pt x="735" y="54"/>
                  </a:cubicBezTo>
                  <a:cubicBezTo>
                    <a:pt x="738" y="54"/>
                    <a:pt x="738" y="54"/>
                    <a:pt x="738" y="54"/>
                  </a:cubicBezTo>
                  <a:cubicBezTo>
                    <a:pt x="739" y="54"/>
                    <a:pt x="739" y="54"/>
                    <a:pt x="739" y="54"/>
                  </a:cubicBezTo>
                  <a:cubicBezTo>
                    <a:pt x="740" y="54"/>
                    <a:pt x="740" y="54"/>
                    <a:pt x="740" y="53"/>
                  </a:cubicBezTo>
                  <a:cubicBezTo>
                    <a:pt x="740" y="53"/>
                    <a:pt x="740" y="52"/>
                    <a:pt x="739" y="52"/>
                  </a:cubicBezTo>
                  <a:cubicBezTo>
                    <a:pt x="736" y="52"/>
                    <a:pt x="734" y="51"/>
                    <a:pt x="732" y="49"/>
                  </a:cubicBezTo>
                  <a:cubicBezTo>
                    <a:pt x="731" y="47"/>
                    <a:pt x="730" y="44"/>
                    <a:pt x="730" y="40"/>
                  </a:cubicBezTo>
                  <a:cubicBezTo>
                    <a:pt x="730" y="10"/>
                    <a:pt x="730" y="10"/>
                    <a:pt x="730" y="10"/>
                  </a:cubicBezTo>
                  <a:cubicBezTo>
                    <a:pt x="730" y="8"/>
                    <a:pt x="731" y="6"/>
                    <a:pt x="732" y="6"/>
                  </a:cubicBezTo>
                  <a:close/>
                  <a:moveTo>
                    <a:pt x="795" y="31"/>
                  </a:moveTo>
                  <a:cubicBezTo>
                    <a:pt x="795" y="30"/>
                    <a:pt x="795" y="30"/>
                    <a:pt x="796" y="29"/>
                  </a:cubicBezTo>
                  <a:cubicBezTo>
                    <a:pt x="799" y="24"/>
                    <a:pt x="802" y="19"/>
                    <a:pt x="805" y="13"/>
                  </a:cubicBezTo>
                  <a:cubicBezTo>
                    <a:pt x="807" y="9"/>
                    <a:pt x="808" y="7"/>
                    <a:pt x="809" y="6"/>
                  </a:cubicBezTo>
                  <a:cubicBezTo>
                    <a:pt x="811" y="4"/>
                    <a:pt x="812" y="3"/>
                    <a:pt x="814" y="3"/>
                  </a:cubicBezTo>
                  <a:cubicBezTo>
                    <a:pt x="815" y="3"/>
                    <a:pt x="815" y="2"/>
                    <a:pt x="815" y="2"/>
                  </a:cubicBezTo>
                  <a:cubicBezTo>
                    <a:pt x="815" y="1"/>
                    <a:pt x="815" y="1"/>
                    <a:pt x="814" y="1"/>
                  </a:cubicBezTo>
                  <a:cubicBezTo>
                    <a:pt x="813" y="1"/>
                    <a:pt x="812" y="1"/>
                    <a:pt x="811" y="1"/>
                  </a:cubicBezTo>
                  <a:cubicBezTo>
                    <a:pt x="808" y="1"/>
                    <a:pt x="808" y="1"/>
                    <a:pt x="808" y="1"/>
                  </a:cubicBezTo>
                  <a:cubicBezTo>
                    <a:pt x="807" y="1"/>
                    <a:pt x="806" y="1"/>
                    <a:pt x="805" y="1"/>
                  </a:cubicBezTo>
                  <a:cubicBezTo>
                    <a:pt x="804" y="1"/>
                    <a:pt x="802" y="1"/>
                    <a:pt x="801" y="1"/>
                  </a:cubicBezTo>
                  <a:cubicBezTo>
                    <a:pt x="799" y="1"/>
                    <a:pt x="799" y="1"/>
                    <a:pt x="799" y="1"/>
                  </a:cubicBezTo>
                  <a:cubicBezTo>
                    <a:pt x="798" y="1"/>
                    <a:pt x="798" y="1"/>
                    <a:pt x="797" y="1"/>
                  </a:cubicBezTo>
                  <a:cubicBezTo>
                    <a:pt x="796" y="1"/>
                    <a:pt x="796" y="1"/>
                    <a:pt x="796" y="2"/>
                  </a:cubicBezTo>
                  <a:cubicBezTo>
                    <a:pt x="796" y="2"/>
                    <a:pt x="796" y="3"/>
                    <a:pt x="797" y="3"/>
                  </a:cubicBezTo>
                  <a:cubicBezTo>
                    <a:pt x="799" y="3"/>
                    <a:pt x="800" y="3"/>
                    <a:pt x="801" y="4"/>
                  </a:cubicBezTo>
                  <a:cubicBezTo>
                    <a:pt x="803" y="5"/>
                    <a:pt x="803" y="6"/>
                    <a:pt x="803" y="7"/>
                  </a:cubicBezTo>
                  <a:cubicBezTo>
                    <a:pt x="803" y="9"/>
                    <a:pt x="802" y="12"/>
                    <a:pt x="799" y="17"/>
                  </a:cubicBezTo>
                  <a:cubicBezTo>
                    <a:pt x="798" y="20"/>
                    <a:pt x="797" y="21"/>
                    <a:pt x="796" y="22"/>
                  </a:cubicBezTo>
                  <a:cubicBezTo>
                    <a:pt x="795" y="24"/>
                    <a:pt x="794" y="26"/>
                    <a:pt x="793" y="26"/>
                  </a:cubicBezTo>
                  <a:cubicBezTo>
                    <a:pt x="792" y="26"/>
                    <a:pt x="792" y="25"/>
                    <a:pt x="791" y="23"/>
                  </a:cubicBezTo>
                  <a:cubicBezTo>
                    <a:pt x="790" y="22"/>
                    <a:pt x="790" y="21"/>
                    <a:pt x="788" y="19"/>
                  </a:cubicBezTo>
                  <a:cubicBezTo>
                    <a:pt x="785" y="13"/>
                    <a:pt x="785" y="13"/>
                    <a:pt x="785" y="13"/>
                  </a:cubicBezTo>
                  <a:cubicBezTo>
                    <a:pt x="783" y="9"/>
                    <a:pt x="782" y="7"/>
                    <a:pt x="782" y="6"/>
                  </a:cubicBezTo>
                  <a:cubicBezTo>
                    <a:pt x="782" y="4"/>
                    <a:pt x="783" y="3"/>
                    <a:pt x="785" y="3"/>
                  </a:cubicBezTo>
                  <a:cubicBezTo>
                    <a:pt x="786" y="3"/>
                    <a:pt x="787" y="2"/>
                    <a:pt x="787" y="2"/>
                  </a:cubicBezTo>
                  <a:cubicBezTo>
                    <a:pt x="787" y="1"/>
                    <a:pt x="786" y="1"/>
                    <a:pt x="785" y="1"/>
                  </a:cubicBezTo>
                  <a:cubicBezTo>
                    <a:pt x="785" y="1"/>
                    <a:pt x="784" y="1"/>
                    <a:pt x="782" y="1"/>
                  </a:cubicBezTo>
                  <a:cubicBezTo>
                    <a:pt x="780" y="1"/>
                    <a:pt x="778" y="1"/>
                    <a:pt x="776" y="1"/>
                  </a:cubicBezTo>
                  <a:cubicBezTo>
                    <a:pt x="773" y="1"/>
                    <a:pt x="771" y="1"/>
                    <a:pt x="768" y="1"/>
                  </a:cubicBezTo>
                  <a:cubicBezTo>
                    <a:pt x="767" y="1"/>
                    <a:pt x="766" y="1"/>
                    <a:pt x="765" y="1"/>
                  </a:cubicBezTo>
                  <a:cubicBezTo>
                    <a:pt x="764" y="1"/>
                    <a:pt x="764" y="1"/>
                    <a:pt x="764" y="2"/>
                  </a:cubicBezTo>
                  <a:cubicBezTo>
                    <a:pt x="764" y="3"/>
                    <a:pt x="764" y="3"/>
                    <a:pt x="765" y="3"/>
                  </a:cubicBezTo>
                  <a:cubicBezTo>
                    <a:pt x="768" y="3"/>
                    <a:pt x="771" y="6"/>
                    <a:pt x="774" y="10"/>
                  </a:cubicBezTo>
                  <a:cubicBezTo>
                    <a:pt x="779" y="21"/>
                    <a:pt x="779" y="21"/>
                    <a:pt x="779" y="21"/>
                  </a:cubicBezTo>
                  <a:cubicBezTo>
                    <a:pt x="781" y="24"/>
                    <a:pt x="783" y="27"/>
                    <a:pt x="784" y="29"/>
                  </a:cubicBezTo>
                  <a:cubicBezTo>
                    <a:pt x="785" y="31"/>
                    <a:pt x="786" y="33"/>
                    <a:pt x="786" y="35"/>
                  </a:cubicBezTo>
                  <a:cubicBezTo>
                    <a:pt x="786" y="42"/>
                    <a:pt x="786" y="42"/>
                    <a:pt x="786" y="42"/>
                  </a:cubicBezTo>
                  <a:cubicBezTo>
                    <a:pt x="786" y="46"/>
                    <a:pt x="785" y="48"/>
                    <a:pt x="784" y="49"/>
                  </a:cubicBezTo>
                  <a:cubicBezTo>
                    <a:pt x="783" y="51"/>
                    <a:pt x="781" y="52"/>
                    <a:pt x="778" y="52"/>
                  </a:cubicBezTo>
                  <a:cubicBezTo>
                    <a:pt x="777" y="52"/>
                    <a:pt x="777" y="53"/>
                    <a:pt x="777" y="53"/>
                  </a:cubicBezTo>
                  <a:cubicBezTo>
                    <a:pt x="777" y="54"/>
                    <a:pt x="777" y="54"/>
                    <a:pt x="778" y="54"/>
                  </a:cubicBezTo>
                  <a:cubicBezTo>
                    <a:pt x="778" y="54"/>
                    <a:pt x="779" y="54"/>
                    <a:pt x="780" y="54"/>
                  </a:cubicBezTo>
                  <a:cubicBezTo>
                    <a:pt x="782" y="54"/>
                    <a:pt x="785" y="54"/>
                    <a:pt x="790" y="54"/>
                  </a:cubicBezTo>
                  <a:cubicBezTo>
                    <a:pt x="792" y="54"/>
                    <a:pt x="794" y="54"/>
                    <a:pt x="795" y="54"/>
                  </a:cubicBezTo>
                  <a:cubicBezTo>
                    <a:pt x="800" y="54"/>
                    <a:pt x="800" y="54"/>
                    <a:pt x="800" y="54"/>
                  </a:cubicBezTo>
                  <a:cubicBezTo>
                    <a:pt x="801" y="54"/>
                    <a:pt x="801" y="54"/>
                    <a:pt x="802" y="54"/>
                  </a:cubicBezTo>
                  <a:cubicBezTo>
                    <a:pt x="803" y="54"/>
                    <a:pt x="804" y="54"/>
                    <a:pt x="804" y="53"/>
                  </a:cubicBezTo>
                  <a:cubicBezTo>
                    <a:pt x="804" y="53"/>
                    <a:pt x="803" y="52"/>
                    <a:pt x="803" y="52"/>
                  </a:cubicBezTo>
                  <a:cubicBezTo>
                    <a:pt x="798" y="52"/>
                    <a:pt x="795" y="50"/>
                    <a:pt x="795" y="47"/>
                  </a:cubicBezTo>
                  <a:cubicBezTo>
                    <a:pt x="795" y="45"/>
                    <a:pt x="795" y="45"/>
                    <a:pt x="795" y="45"/>
                  </a:cubicBezTo>
                  <a:cubicBezTo>
                    <a:pt x="795" y="33"/>
                    <a:pt x="795" y="33"/>
                    <a:pt x="795" y="33"/>
                  </a:cubicBezTo>
                  <a:cubicBezTo>
                    <a:pt x="795" y="32"/>
                    <a:pt x="795" y="31"/>
                    <a:pt x="795" y="31"/>
                  </a:cubicBezTo>
                  <a:close/>
                  <a:moveTo>
                    <a:pt x="876" y="2"/>
                  </a:moveTo>
                  <a:cubicBezTo>
                    <a:pt x="872" y="4"/>
                    <a:pt x="869" y="6"/>
                    <a:pt x="866" y="9"/>
                  </a:cubicBezTo>
                  <a:cubicBezTo>
                    <a:pt x="864" y="11"/>
                    <a:pt x="863" y="14"/>
                    <a:pt x="861" y="18"/>
                  </a:cubicBezTo>
                  <a:cubicBezTo>
                    <a:pt x="860" y="21"/>
                    <a:pt x="859" y="25"/>
                    <a:pt x="859" y="28"/>
                  </a:cubicBezTo>
                  <a:cubicBezTo>
                    <a:pt x="859" y="36"/>
                    <a:pt x="862" y="43"/>
                    <a:pt x="867" y="48"/>
                  </a:cubicBezTo>
                  <a:cubicBezTo>
                    <a:pt x="872" y="53"/>
                    <a:pt x="879" y="55"/>
                    <a:pt x="887" y="55"/>
                  </a:cubicBezTo>
                  <a:cubicBezTo>
                    <a:pt x="896" y="55"/>
                    <a:pt x="903" y="52"/>
                    <a:pt x="908" y="47"/>
                  </a:cubicBezTo>
                  <a:cubicBezTo>
                    <a:pt x="913" y="41"/>
                    <a:pt x="915" y="34"/>
                    <a:pt x="915" y="26"/>
                  </a:cubicBezTo>
                  <a:cubicBezTo>
                    <a:pt x="915" y="18"/>
                    <a:pt x="913" y="12"/>
                    <a:pt x="908" y="7"/>
                  </a:cubicBezTo>
                  <a:cubicBezTo>
                    <a:pt x="903" y="2"/>
                    <a:pt x="896" y="0"/>
                    <a:pt x="888" y="0"/>
                  </a:cubicBezTo>
                  <a:cubicBezTo>
                    <a:pt x="884" y="0"/>
                    <a:pt x="880" y="1"/>
                    <a:pt x="876" y="2"/>
                  </a:cubicBezTo>
                  <a:close/>
                  <a:moveTo>
                    <a:pt x="898" y="8"/>
                  </a:moveTo>
                  <a:cubicBezTo>
                    <a:pt x="901" y="10"/>
                    <a:pt x="903" y="13"/>
                    <a:pt x="904" y="17"/>
                  </a:cubicBezTo>
                  <a:cubicBezTo>
                    <a:pt x="906" y="21"/>
                    <a:pt x="906" y="25"/>
                    <a:pt x="906" y="29"/>
                  </a:cubicBezTo>
                  <a:cubicBezTo>
                    <a:pt x="906" y="36"/>
                    <a:pt x="905" y="42"/>
                    <a:pt x="902" y="46"/>
                  </a:cubicBezTo>
                  <a:cubicBezTo>
                    <a:pt x="898" y="50"/>
                    <a:pt x="894" y="52"/>
                    <a:pt x="889" y="52"/>
                  </a:cubicBezTo>
                  <a:cubicBezTo>
                    <a:pt x="883" y="52"/>
                    <a:pt x="878" y="50"/>
                    <a:pt x="875" y="45"/>
                  </a:cubicBezTo>
                  <a:cubicBezTo>
                    <a:pt x="871" y="40"/>
                    <a:pt x="869" y="33"/>
                    <a:pt x="869" y="25"/>
                  </a:cubicBezTo>
                  <a:cubicBezTo>
                    <a:pt x="869" y="18"/>
                    <a:pt x="870" y="13"/>
                    <a:pt x="873" y="9"/>
                  </a:cubicBezTo>
                  <a:cubicBezTo>
                    <a:pt x="876" y="5"/>
                    <a:pt x="880" y="3"/>
                    <a:pt x="886" y="3"/>
                  </a:cubicBezTo>
                  <a:cubicBezTo>
                    <a:pt x="890" y="3"/>
                    <a:pt x="895" y="5"/>
                    <a:pt x="898" y="8"/>
                  </a:cubicBezTo>
                  <a:cubicBezTo>
                    <a:pt x="898" y="8"/>
                    <a:pt x="898" y="8"/>
                    <a:pt x="898" y="8"/>
                  </a:cubicBezTo>
                  <a:close/>
                  <a:moveTo>
                    <a:pt x="946" y="8"/>
                  </a:moveTo>
                  <a:cubicBezTo>
                    <a:pt x="946" y="7"/>
                    <a:pt x="946" y="6"/>
                    <a:pt x="947" y="5"/>
                  </a:cubicBezTo>
                  <a:cubicBezTo>
                    <a:pt x="947" y="5"/>
                    <a:pt x="948" y="4"/>
                    <a:pt x="950" y="4"/>
                  </a:cubicBezTo>
                  <a:cubicBezTo>
                    <a:pt x="951" y="4"/>
                    <a:pt x="951" y="4"/>
                    <a:pt x="951" y="4"/>
                  </a:cubicBezTo>
                  <a:cubicBezTo>
                    <a:pt x="957" y="4"/>
                    <a:pt x="957" y="4"/>
                    <a:pt x="957" y="4"/>
                  </a:cubicBezTo>
                  <a:cubicBezTo>
                    <a:pt x="962" y="4"/>
                    <a:pt x="966" y="6"/>
                    <a:pt x="967" y="9"/>
                  </a:cubicBezTo>
                  <a:cubicBezTo>
                    <a:pt x="967" y="10"/>
                    <a:pt x="967" y="10"/>
                    <a:pt x="967" y="11"/>
                  </a:cubicBezTo>
                  <a:cubicBezTo>
                    <a:pt x="967" y="12"/>
                    <a:pt x="967" y="12"/>
                    <a:pt x="967" y="12"/>
                  </a:cubicBezTo>
                  <a:cubicBezTo>
                    <a:pt x="967" y="13"/>
                    <a:pt x="967" y="13"/>
                    <a:pt x="968" y="13"/>
                  </a:cubicBezTo>
                  <a:cubicBezTo>
                    <a:pt x="969" y="13"/>
                    <a:pt x="969" y="12"/>
                    <a:pt x="969" y="10"/>
                  </a:cubicBezTo>
                  <a:cubicBezTo>
                    <a:pt x="969" y="10"/>
                    <a:pt x="969" y="9"/>
                    <a:pt x="969" y="8"/>
                  </a:cubicBezTo>
                  <a:cubicBezTo>
                    <a:pt x="969" y="5"/>
                    <a:pt x="969" y="5"/>
                    <a:pt x="969" y="5"/>
                  </a:cubicBezTo>
                  <a:cubicBezTo>
                    <a:pt x="969" y="5"/>
                    <a:pt x="969" y="4"/>
                    <a:pt x="969" y="3"/>
                  </a:cubicBezTo>
                  <a:cubicBezTo>
                    <a:pt x="968" y="1"/>
                    <a:pt x="968" y="1"/>
                    <a:pt x="967" y="1"/>
                  </a:cubicBezTo>
                  <a:cubicBezTo>
                    <a:pt x="967" y="1"/>
                    <a:pt x="966" y="1"/>
                    <a:pt x="964" y="1"/>
                  </a:cubicBezTo>
                  <a:cubicBezTo>
                    <a:pt x="961" y="1"/>
                    <a:pt x="957" y="1"/>
                    <a:pt x="954" y="1"/>
                  </a:cubicBezTo>
                  <a:cubicBezTo>
                    <a:pt x="944" y="1"/>
                    <a:pt x="944" y="1"/>
                    <a:pt x="944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935" y="1"/>
                    <a:pt x="933" y="1"/>
                    <a:pt x="932" y="1"/>
                  </a:cubicBezTo>
                  <a:cubicBezTo>
                    <a:pt x="931" y="1"/>
                    <a:pt x="930" y="1"/>
                    <a:pt x="930" y="1"/>
                  </a:cubicBezTo>
                  <a:cubicBezTo>
                    <a:pt x="929" y="1"/>
                    <a:pt x="929" y="1"/>
                    <a:pt x="929" y="2"/>
                  </a:cubicBezTo>
                  <a:cubicBezTo>
                    <a:pt x="929" y="3"/>
                    <a:pt x="929" y="3"/>
                    <a:pt x="930" y="3"/>
                  </a:cubicBezTo>
                  <a:cubicBezTo>
                    <a:pt x="932" y="3"/>
                    <a:pt x="934" y="4"/>
                    <a:pt x="935" y="5"/>
                  </a:cubicBezTo>
                  <a:cubicBezTo>
                    <a:pt x="936" y="6"/>
                    <a:pt x="937" y="8"/>
                    <a:pt x="937" y="11"/>
                  </a:cubicBezTo>
                  <a:cubicBezTo>
                    <a:pt x="937" y="43"/>
                    <a:pt x="937" y="43"/>
                    <a:pt x="937" y="43"/>
                  </a:cubicBezTo>
                  <a:cubicBezTo>
                    <a:pt x="937" y="46"/>
                    <a:pt x="937" y="49"/>
                    <a:pt x="936" y="50"/>
                  </a:cubicBezTo>
                  <a:cubicBezTo>
                    <a:pt x="936" y="51"/>
                    <a:pt x="935" y="52"/>
                    <a:pt x="933" y="53"/>
                  </a:cubicBezTo>
                  <a:cubicBezTo>
                    <a:pt x="932" y="53"/>
                    <a:pt x="932" y="53"/>
                    <a:pt x="932" y="54"/>
                  </a:cubicBezTo>
                  <a:cubicBezTo>
                    <a:pt x="932" y="54"/>
                    <a:pt x="932" y="55"/>
                    <a:pt x="933" y="55"/>
                  </a:cubicBezTo>
                  <a:cubicBezTo>
                    <a:pt x="934" y="55"/>
                    <a:pt x="935" y="55"/>
                    <a:pt x="937" y="54"/>
                  </a:cubicBezTo>
                  <a:cubicBezTo>
                    <a:pt x="938" y="54"/>
                    <a:pt x="940" y="54"/>
                    <a:pt x="942" y="54"/>
                  </a:cubicBezTo>
                  <a:cubicBezTo>
                    <a:pt x="946" y="54"/>
                    <a:pt x="946" y="54"/>
                    <a:pt x="946" y="54"/>
                  </a:cubicBezTo>
                  <a:cubicBezTo>
                    <a:pt x="949" y="54"/>
                    <a:pt x="951" y="54"/>
                    <a:pt x="952" y="54"/>
                  </a:cubicBezTo>
                  <a:cubicBezTo>
                    <a:pt x="953" y="54"/>
                    <a:pt x="954" y="54"/>
                    <a:pt x="954" y="54"/>
                  </a:cubicBezTo>
                  <a:cubicBezTo>
                    <a:pt x="955" y="54"/>
                    <a:pt x="955" y="54"/>
                    <a:pt x="955" y="53"/>
                  </a:cubicBezTo>
                  <a:cubicBezTo>
                    <a:pt x="955" y="53"/>
                    <a:pt x="955" y="52"/>
                    <a:pt x="954" y="52"/>
                  </a:cubicBezTo>
                  <a:cubicBezTo>
                    <a:pt x="951" y="52"/>
                    <a:pt x="949" y="51"/>
                    <a:pt x="948" y="50"/>
                  </a:cubicBezTo>
                  <a:cubicBezTo>
                    <a:pt x="947" y="48"/>
                    <a:pt x="946" y="45"/>
                    <a:pt x="946" y="42"/>
                  </a:cubicBezTo>
                  <a:cubicBezTo>
                    <a:pt x="946" y="37"/>
                    <a:pt x="946" y="37"/>
                    <a:pt x="946" y="37"/>
                  </a:cubicBezTo>
                  <a:cubicBezTo>
                    <a:pt x="946" y="34"/>
                    <a:pt x="946" y="34"/>
                    <a:pt x="946" y="34"/>
                  </a:cubicBezTo>
                  <a:cubicBezTo>
                    <a:pt x="946" y="31"/>
                    <a:pt x="946" y="29"/>
                    <a:pt x="947" y="28"/>
                  </a:cubicBezTo>
                  <a:cubicBezTo>
                    <a:pt x="947" y="28"/>
                    <a:pt x="950" y="28"/>
                    <a:pt x="953" y="28"/>
                  </a:cubicBezTo>
                  <a:cubicBezTo>
                    <a:pt x="957" y="28"/>
                    <a:pt x="959" y="28"/>
                    <a:pt x="960" y="29"/>
                  </a:cubicBezTo>
                  <a:cubicBezTo>
                    <a:pt x="961" y="30"/>
                    <a:pt x="962" y="32"/>
                    <a:pt x="962" y="34"/>
                  </a:cubicBezTo>
                  <a:cubicBezTo>
                    <a:pt x="963" y="35"/>
                    <a:pt x="963" y="35"/>
                    <a:pt x="963" y="35"/>
                  </a:cubicBezTo>
                  <a:cubicBezTo>
                    <a:pt x="964" y="35"/>
                    <a:pt x="964" y="35"/>
                    <a:pt x="964" y="35"/>
                  </a:cubicBezTo>
                  <a:cubicBezTo>
                    <a:pt x="964" y="34"/>
                    <a:pt x="964" y="34"/>
                    <a:pt x="964" y="33"/>
                  </a:cubicBezTo>
                  <a:cubicBezTo>
                    <a:pt x="964" y="26"/>
                    <a:pt x="964" y="26"/>
                    <a:pt x="964" y="26"/>
                  </a:cubicBezTo>
                  <a:cubicBezTo>
                    <a:pt x="964" y="24"/>
                    <a:pt x="964" y="22"/>
                    <a:pt x="964" y="20"/>
                  </a:cubicBezTo>
                  <a:cubicBezTo>
                    <a:pt x="964" y="20"/>
                    <a:pt x="964" y="19"/>
                    <a:pt x="964" y="19"/>
                  </a:cubicBezTo>
                  <a:cubicBezTo>
                    <a:pt x="964" y="19"/>
                    <a:pt x="964" y="18"/>
                    <a:pt x="964" y="18"/>
                  </a:cubicBezTo>
                  <a:cubicBezTo>
                    <a:pt x="964" y="17"/>
                    <a:pt x="963" y="17"/>
                    <a:pt x="962" y="17"/>
                  </a:cubicBezTo>
                  <a:cubicBezTo>
                    <a:pt x="962" y="17"/>
                    <a:pt x="962" y="17"/>
                    <a:pt x="962" y="18"/>
                  </a:cubicBezTo>
                  <a:cubicBezTo>
                    <a:pt x="961" y="20"/>
                    <a:pt x="960" y="22"/>
                    <a:pt x="959" y="23"/>
                  </a:cubicBezTo>
                  <a:cubicBezTo>
                    <a:pt x="958" y="24"/>
                    <a:pt x="956" y="24"/>
                    <a:pt x="954" y="24"/>
                  </a:cubicBezTo>
                  <a:cubicBezTo>
                    <a:pt x="950" y="24"/>
                    <a:pt x="950" y="24"/>
                    <a:pt x="950" y="24"/>
                  </a:cubicBezTo>
                  <a:cubicBezTo>
                    <a:pt x="949" y="24"/>
                    <a:pt x="949" y="24"/>
                    <a:pt x="949" y="24"/>
                  </a:cubicBezTo>
                  <a:cubicBezTo>
                    <a:pt x="948" y="24"/>
                    <a:pt x="947" y="24"/>
                    <a:pt x="946" y="23"/>
                  </a:cubicBezTo>
                  <a:cubicBezTo>
                    <a:pt x="946" y="23"/>
                    <a:pt x="946" y="22"/>
                    <a:pt x="946" y="20"/>
                  </a:cubicBezTo>
                  <a:cubicBezTo>
                    <a:pt x="946" y="8"/>
                    <a:pt x="946" y="8"/>
                    <a:pt x="946" y="8"/>
                  </a:cubicBezTo>
                  <a:close/>
                  <a:moveTo>
                    <a:pt x="259" y="242"/>
                  </a:moveTo>
                  <a:cubicBezTo>
                    <a:pt x="259" y="239"/>
                    <a:pt x="259" y="237"/>
                    <a:pt x="260" y="236"/>
                  </a:cubicBezTo>
                  <a:cubicBezTo>
                    <a:pt x="261" y="235"/>
                    <a:pt x="262" y="235"/>
                    <a:pt x="264" y="234"/>
                  </a:cubicBezTo>
                  <a:cubicBezTo>
                    <a:pt x="265" y="234"/>
                    <a:pt x="265" y="233"/>
                    <a:pt x="265" y="233"/>
                  </a:cubicBezTo>
                  <a:cubicBezTo>
                    <a:pt x="265" y="232"/>
                    <a:pt x="265" y="232"/>
                    <a:pt x="264" y="232"/>
                  </a:cubicBezTo>
                  <a:cubicBezTo>
                    <a:pt x="264" y="232"/>
                    <a:pt x="263" y="232"/>
                    <a:pt x="262" y="232"/>
                  </a:cubicBezTo>
                  <a:cubicBezTo>
                    <a:pt x="260" y="232"/>
                    <a:pt x="257" y="233"/>
                    <a:pt x="254" y="233"/>
                  </a:cubicBezTo>
                  <a:cubicBezTo>
                    <a:pt x="251" y="233"/>
                    <a:pt x="248" y="232"/>
                    <a:pt x="245" y="232"/>
                  </a:cubicBezTo>
                  <a:cubicBezTo>
                    <a:pt x="244" y="232"/>
                    <a:pt x="244" y="232"/>
                    <a:pt x="243" y="232"/>
                  </a:cubicBezTo>
                  <a:cubicBezTo>
                    <a:pt x="242" y="232"/>
                    <a:pt x="242" y="232"/>
                    <a:pt x="242" y="233"/>
                  </a:cubicBezTo>
                  <a:cubicBezTo>
                    <a:pt x="242" y="233"/>
                    <a:pt x="242" y="234"/>
                    <a:pt x="242" y="234"/>
                  </a:cubicBezTo>
                  <a:cubicBezTo>
                    <a:pt x="242" y="234"/>
                    <a:pt x="243" y="234"/>
                    <a:pt x="243" y="234"/>
                  </a:cubicBezTo>
                  <a:cubicBezTo>
                    <a:pt x="245" y="235"/>
                    <a:pt x="247" y="235"/>
                    <a:pt x="248" y="236"/>
                  </a:cubicBezTo>
                  <a:cubicBezTo>
                    <a:pt x="249" y="236"/>
                    <a:pt x="250" y="238"/>
                    <a:pt x="250" y="239"/>
                  </a:cubicBezTo>
                  <a:cubicBezTo>
                    <a:pt x="250" y="241"/>
                    <a:pt x="250" y="241"/>
                    <a:pt x="250" y="241"/>
                  </a:cubicBezTo>
                  <a:cubicBezTo>
                    <a:pt x="250" y="243"/>
                    <a:pt x="250" y="243"/>
                    <a:pt x="250" y="243"/>
                  </a:cubicBezTo>
                  <a:cubicBezTo>
                    <a:pt x="250" y="274"/>
                    <a:pt x="250" y="274"/>
                    <a:pt x="250" y="274"/>
                  </a:cubicBezTo>
                  <a:cubicBezTo>
                    <a:pt x="250" y="277"/>
                    <a:pt x="250" y="279"/>
                    <a:pt x="249" y="281"/>
                  </a:cubicBezTo>
                  <a:cubicBezTo>
                    <a:pt x="249" y="282"/>
                    <a:pt x="247" y="283"/>
                    <a:pt x="245" y="283"/>
                  </a:cubicBezTo>
                  <a:cubicBezTo>
                    <a:pt x="245" y="283"/>
                    <a:pt x="244" y="284"/>
                    <a:pt x="244" y="284"/>
                  </a:cubicBezTo>
                  <a:cubicBezTo>
                    <a:pt x="244" y="285"/>
                    <a:pt x="245" y="285"/>
                    <a:pt x="246" y="285"/>
                  </a:cubicBezTo>
                  <a:cubicBezTo>
                    <a:pt x="247" y="285"/>
                    <a:pt x="248" y="285"/>
                    <a:pt x="250" y="285"/>
                  </a:cubicBezTo>
                  <a:cubicBezTo>
                    <a:pt x="252" y="285"/>
                    <a:pt x="255" y="285"/>
                    <a:pt x="258" y="285"/>
                  </a:cubicBezTo>
                  <a:cubicBezTo>
                    <a:pt x="260" y="285"/>
                    <a:pt x="262" y="285"/>
                    <a:pt x="263" y="285"/>
                  </a:cubicBezTo>
                  <a:cubicBezTo>
                    <a:pt x="265" y="285"/>
                    <a:pt x="265" y="285"/>
                    <a:pt x="266" y="285"/>
                  </a:cubicBezTo>
                  <a:cubicBezTo>
                    <a:pt x="267" y="285"/>
                    <a:pt x="267" y="285"/>
                    <a:pt x="267" y="284"/>
                  </a:cubicBezTo>
                  <a:cubicBezTo>
                    <a:pt x="267" y="283"/>
                    <a:pt x="266" y="283"/>
                    <a:pt x="265" y="283"/>
                  </a:cubicBezTo>
                  <a:cubicBezTo>
                    <a:pt x="263" y="283"/>
                    <a:pt x="261" y="282"/>
                    <a:pt x="260" y="280"/>
                  </a:cubicBezTo>
                  <a:cubicBezTo>
                    <a:pt x="260" y="278"/>
                    <a:pt x="259" y="275"/>
                    <a:pt x="259" y="271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59" y="267"/>
                    <a:pt x="259" y="266"/>
                    <a:pt x="259" y="265"/>
                  </a:cubicBezTo>
                  <a:cubicBezTo>
                    <a:pt x="260" y="264"/>
                    <a:pt x="260" y="264"/>
                    <a:pt x="261" y="26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4" y="260"/>
                    <a:pt x="264" y="260"/>
                    <a:pt x="264" y="260"/>
                  </a:cubicBezTo>
                  <a:cubicBezTo>
                    <a:pt x="264" y="260"/>
                    <a:pt x="264" y="259"/>
                    <a:pt x="265" y="259"/>
                  </a:cubicBezTo>
                  <a:cubicBezTo>
                    <a:pt x="265" y="259"/>
                    <a:pt x="266" y="260"/>
                    <a:pt x="266" y="261"/>
                  </a:cubicBezTo>
                  <a:cubicBezTo>
                    <a:pt x="267" y="263"/>
                    <a:pt x="269" y="266"/>
                    <a:pt x="273" y="270"/>
                  </a:cubicBezTo>
                  <a:cubicBezTo>
                    <a:pt x="276" y="275"/>
                    <a:pt x="279" y="279"/>
                    <a:pt x="282" y="281"/>
                  </a:cubicBezTo>
                  <a:cubicBezTo>
                    <a:pt x="282" y="282"/>
                    <a:pt x="283" y="283"/>
                    <a:pt x="283" y="283"/>
                  </a:cubicBezTo>
                  <a:cubicBezTo>
                    <a:pt x="284" y="284"/>
                    <a:pt x="285" y="285"/>
                    <a:pt x="287" y="285"/>
                  </a:cubicBezTo>
                  <a:cubicBezTo>
                    <a:pt x="287" y="285"/>
                    <a:pt x="288" y="285"/>
                    <a:pt x="290" y="285"/>
                  </a:cubicBezTo>
                  <a:cubicBezTo>
                    <a:pt x="291" y="285"/>
                    <a:pt x="291" y="285"/>
                    <a:pt x="292" y="285"/>
                  </a:cubicBezTo>
                  <a:cubicBezTo>
                    <a:pt x="294" y="285"/>
                    <a:pt x="296" y="285"/>
                    <a:pt x="299" y="285"/>
                  </a:cubicBezTo>
                  <a:cubicBezTo>
                    <a:pt x="299" y="285"/>
                    <a:pt x="300" y="285"/>
                    <a:pt x="300" y="285"/>
                  </a:cubicBezTo>
                  <a:cubicBezTo>
                    <a:pt x="301" y="285"/>
                    <a:pt x="301" y="285"/>
                    <a:pt x="301" y="284"/>
                  </a:cubicBezTo>
                  <a:cubicBezTo>
                    <a:pt x="301" y="284"/>
                    <a:pt x="301" y="283"/>
                    <a:pt x="300" y="283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296" y="282"/>
                    <a:pt x="293" y="280"/>
                    <a:pt x="291" y="278"/>
                  </a:cubicBezTo>
                  <a:cubicBezTo>
                    <a:pt x="288" y="275"/>
                    <a:pt x="283" y="269"/>
                    <a:pt x="277" y="260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5"/>
                    <a:pt x="272" y="254"/>
                    <a:pt x="272" y="253"/>
                  </a:cubicBezTo>
                  <a:cubicBezTo>
                    <a:pt x="272" y="252"/>
                    <a:pt x="273" y="251"/>
                    <a:pt x="275" y="249"/>
                  </a:cubicBezTo>
                  <a:cubicBezTo>
                    <a:pt x="276" y="249"/>
                    <a:pt x="277" y="247"/>
                    <a:pt x="279" y="245"/>
                  </a:cubicBezTo>
                  <a:cubicBezTo>
                    <a:pt x="284" y="241"/>
                    <a:pt x="287" y="239"/>
                    <a:pt x="289" y="237"/>
                  </a:cubicBezTo>
                  <a:cubicBezTo>
                    <a:pt x="292" y="235"/>
                    <a:pt x="294" y="234"/>
                    <a:pt x="295" y="234"/>
                  </a:cubicBezTo>
                  <a:cubicBezTo>
                    <a:pt x="296" y="234"/>
                    <a:pt x="297" y="234"/>
                    <a:pt x="297" y="233"/>
                  </a:cubicBezTo>
                  <a:cubicBezTo>
                    <a:pt x="297" y="232"/>
                    <a:pt x="297" y="232"/>
                    <a:pt x="296" y="232"/>
                  </a:cubicBezTo>
                  <a:cubicBezTo>
                    <a:pt x="295" y="232"/>
                    <a:pt x="293" y="232"/>
                    <a:pt x="290" y="232"/>
                  </a:cubicBezTo>
                  <a:cubicBezTo>
                    <a:pt x="289" y="232"/>
                    <a:pt x="288" y="233"/>
                    <a:pt x="287" y="233"/>
                  </a:cubicBezTo>
                  <a:cubicBezTo>
                    <a:pt x="286" y="233"/>
                    <a:pt x="284" y="232"/>
                    <a:pt x="281" y="232"/>
                  </a:cubicBezTo>
                  <a:cubicBezTo>
                    <a:pt x="280" y="232"/>
                    <a:pt x="279" y="232"/>
                    <a:pt x="278" y="232"/>
                  </a:cubicBezTo>
                  <a:cubicBezTo>
                    <a:pt x="277" y="232"/>
                    <a:pt x="277" y="232"/>
                    <a:pt x="277" y="233"/>
                  </a:cubicBezTo>
                  <a:cubicBezTo>
                    <a:pt x="277" y="234"/>
                    <a:pt x="277" y="234"/>
                    <a:pt x="278" y="234"/>
                  </a:cubicBezTo>
                  <a:cubicBezTo>
                    <a:pt x="279" y="234"/>
                    <a:pt x="280" y="234"/>
                    <a:pt x="281" y="235"/>
                  </a:cubicBezTo>
                  <a:cubicBezTo>
                    <a:pt x="281" y="235"/>
                    <a:pt x="282" y="236"/>
                    <a:pt x="282" y="237"/>
                  </a:cubicBezTo>
                  <a:cubicBezTo>
                    <a:pt x="282" y="239"/>
                    <a:pt x="278" y="243"/>
                    <a:pt x="271" y="250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1" y="259"/>
                    <a:pt x="260" y="259"/>
                    <a:pt x="260" y="259"/>
                  </a:cubicBezTo>
                  <a:cubicBezTo>
                    <a:pt x="259" y="259"/>
                    <a:pt x="259" y="258"/>
                    <a:pt x="259" y="257"/>
                  </a:cubicBezTo>
                  <a:cubicBezTo>
                    <a:pt x="259" y="243"/>
                    <a:pt x="259" y="243"/>
                    <a:pt x="259" y="243"/>
                  </a:cubicBezTo>
                  <a:cubicBezTo>
                    <a:pt x="259" y="242"/>
                    <a:pt x="259" y="242"/>
                    <a:pt x="259" y="242"/>
                  </a:cubicBezTo>
                  <a:close/>
                  <a:moveTo>
                    <a:pt x="328" y="239"/>
                  </a:moveTo>
                  <a:cubicBezTo>
                    <a:pt x="325" y="235"/>
                    <a:pt x="325" y="235"/>
                    <a:pt x="325" y="235"/>
                  </a:cubicBezTo>
                  <a:cubicBezTo>
                    <a:pt x="324" y="234"/>
                    <a:pt x="323" y="233"/>
                    <a:pt x="322" y="232"/>
                  </a:cubicBezTo>
                  <a:cubicBezTo>
                    <a:pt x="322" y="232"/>
                    <a:pt x="321" y="232"/>
                    <a:pt x="321" y="232"/>
                  </a:cubicBezTo>
                  <a:cubicBezTo>
                    <a:pt x="320" y="232"/>
                    <a:pt x="319" y="232"/>
                    <a:pt x="318" y="232"/>
                  </a:cubicBezTo>
                  <a:cubicBezTo>
                    <a:pt x="316" y="232"/>
                    <a:pt x="314" y="232"/>
                    <a:pt x="312" y="232"/>
                  </a:cubicBezTo>
                  <a:cubicBezTo>
                    <a:pt x="310" y="232"/>
                    <a:pt x="310" y="232"/>
                    <a:pt x="310" y="232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07" y="232"/>
                    <a:pt x="306" y="233"/>
                    <a:pt x="306" y="233"/>
                  </a:cubicBezTo>
                  <a:cubicBezTo>
                    <a:pt x="306" y="234"/>
                    <a:pt x="307" y="234"/>
                    <a:pt x="308" y="234"/>
                  </a:cubicBezTo>
                  <a:cubicBezTo>
                    <a:pt x="313" y="235"/>
                    <a:pt x="316" y="239"/>
                    <a:pt x="316" y="247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6" y="276"/>
                    <a:pt x="316" y="278"/>
                    <a:pt x="315" y="280"/>
                  </a:cubicBezTo>
                  <a:cubicBezTo>
                    <a:pt x="314" y="282"/>
                    <a:pt x="313" y="283"/>
                    <a:pt x="311" y="283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1" y="285"/>
                  </a:cubicBezTo>
                  <a:cubicBezTo>
                    <a:pt x="311" y="285"/>
                    <a:pt x="312" y="285"/>
                    <a:pt x="313" y="285"/>
                  </a:cubicBezTo>
                  <a:cubicBezTo>
                    <a:pt x="315" y="285"/>
                    <a:pt x="317" y="285"/>
                    <a:pt x="320" y="285"/>
                  </a:cubicBezTo>
                  <a:cubicBezTo>
                    <a:pt x="322" y="285"/>
                    <a:pt x="325" y="285"/>
                    <a:pt x="327" y="285"/>
                  </a:cubicBezTo>
                  <a:cubicBezTo>
                    <a:pt x="327" y="285"/>
                    <a:pt x="328" y="285"/>
                    <a:pt x="328" y="285"/>
                  </a:cubicBezTo>
                  <a:cubicBezTo>
                    <a:pt x="329" y="285"/>
                    <a:pt x="329" y="285"/>
                    <a:pt x="329" y="284"/>
                  </a:cubicBezTo>
                  <a:cubicBezTo>
                    <a:pt x="329" y="284"/>
                    <a:pt x="329" y="283"/>
                    <a:pt x="328" y="283"/>
                  </a:cubicBezTo>
                  <a:cubicBezTo>
                    <a:pt x="324" y="283"/>
                    <a:pt x="322" y="281"/>
                    <a:pt x="321" y="278"/>
                  </a:cubicBezTo>
                  <a:cubicBezTo>
                    <a:pt x="320" y="275"/>
                    <a:pt x="320" y="270"/>
                    <a:pt x="320" y="262"/>
                  </a:cubicBezTo>
                  <a:cubicBezTo>
                    <a:pt x="320" y="247"/>
                    <a:pt x="320" y="247"/>
                    <a:pt x="320" y="247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5"/>
                    <a:pt x="320" y="244"/>
                    <a:pt x="320" y="244"/>
                  </a:cubicBezTo>
                  <a:cubicBezTo>
                    <a:pt x="321" y="244"/>
                    <a:pt x="321" y="245"/>
                    <a:pt x="322" y="245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57" y="285"/>
                    <a:pt x="358" y="285"/>
                    <a:pt x="358" y="285"/>
                  </a:cubicBezTo>
                  <a:cubicBezTo>
                    <a:pt x="359" y="285"/>
                    <a:pt x="359" y="285"/>
                    <a:pt x="359" y="284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6"/>
                    <a:pt x="359" y="276"/>
                    <a:pt x="359" y="276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9" y="269"/>
                    <a:pt x="359" y="269"/>
                    <a:pt x="359" y="269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60" y="243"/>
                    <a:pt x="360" y="243"/>
                    <a:pt x="360" y="243"/>
                  </a:cubicBezTo>
                  <a:cubicBezTo>
                    <a:pt x="360" y="237"/>
                    <a:pt x="361" y="234"/>
                    <a:pt x="365" y="234"/>
                  </a:cubicBezTo>
                  <a:cubicBezTo>
                    <a:pt x="366" y="234"/>
                    <a:pt x="366" y="233"/>
                    <a:pt x="366" y="233"/>
                  </a:cubicBezTo>
                  <a:cubicBezTo>
                    <a:pt x="366" y="232"/>
                    <a:pt x="366" y="232"/>
                    <a:pt x="365" y="232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0" y="232"/>
                    <a:pt x="357" y="232"/>
                    <a:pt x="355" y="232"/>
                  </a:cubicBezTo>
                  <a:cubicBezTo>
                    <a:pt x="354" y="232"/>
                    <a:pt x="353" y="232"/>
                    <a:pt x="352" y="232"/>
                  </a:cubicBezTo>
                  <a:cubicBezTo>
                    <a:pt x="350" y="232"/>
                    <a:pt x="348" y="232"/>
                    <a:pt x="347" y="232"/>
                  </a:cubicBezTo>
                  <a:cubicBezTo>
                    <a:pt x="347" y="232"/>
                    <a:pt x="346" y="232"/>
                    <a:pt x="346" y="233"/>
                  </a:cubicBezTo>
                  <a:cubicBezTo>
                    <a:pt x="346" y="233"/>
                    <a:pt x="347" y="234"/>
                    <a:pt x="347" y="234"/>
                  </a:cubicBezTo>
                  <a:cubicBezTo>
                    <a:pt x="351" y="234"/>
                    <a:pt x="353" y="235"/>
                    <a:pt x="355" y="237"/>
                  </a:cubicBezTo>
                  <a:cubicBezTo>
                    <a:pt x="356" y="239"/>
                    <a:pt x="356" y="244"/>
                    <a:pt x="356" y="250"/>
                  </a:cubicBezTo>
                  <a:cubicBezTo>
                    <a:pt x="356" y="255"/>
                    <a:pt x="356" y="260"/>
                    <a:pt x="356" y="266"/>
                  </a:cubicBezTo>
                  <a:cubicBezTo>
                    <a:pt x="356" y="267"/>
                    <a:pt x="356" y="268"/>
                    <a:pt x="355" y="268"/>
                  </a:cubicBezTo>
                  <a:cubicBezTo>
                    <a:pt x="355" y="268"/>
                    <a:pt x="353" y="267"/>
                    <a:pt x="352" y="265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0" y="241"/>
                    <a:pt x="329" y="240"/>
                    <a:pt x="328" y="239"/>
                  </a:cubicBezTo>
                  <a:cubicBezTo>
                    <a:pt x="328" y="239"/>
                    <a:pt x="328" y="239"/>
                    <a:pt x="328" y="239"/>
                  </a:cubicBezTo>
                  <a:close/>
                  <a:moveTo>
                    <a:pt x="391" y="233"/>
                  </a:moveTo>
                  <a:cubicBezTo>
                    <a:pt x="387" y="235"/>
                    <a:pt x="384" y="237"/>
                    <a:pt x="381" y="240"/>
                  </a:cubicBezTo>
                  <a:cubicBezTo>
                    <a:pt x="379" y="242"/>
                    <a:pt x="378" y="245"/>
                    <a:pt x="376" y="249"/>
                  </a:cubicBezTo>
                  <a:cubicBezTo>
                    <a:pt x="375" y="252"/>
                    <a:pt x="374" y="256"/>
                    <a:pt x="374" y="259"/>
                  </a:cubicBezTo>
                  <a:cubicBezTo>
                    <a:pt x="374" y="267"/>
                    <a:pt x="377" y="274"/>
                    <a:pt x="382" y="279"/>
                  </a:cubicBezTo>
                  <a:cubicBezTo>
                    <a:pt x="387" y="284"/>
                    <a:pt x="394" y="286"/>
                    <a:pt x="402" y="286"/>
                  </a:cubicBezTo>
                  <a:cubicBezTo>
                    <a:pt x="411" y="286"/>
                    <a:pt x="418" y="283"/>
                    <a:pt x="423" y="278"/>
                  </a:cubicBezTo>
                  <a:cubicBezTo>
                    <a:pt x="428" y="272"/>
                    <a:pt x="430" y="265"/>
                    <a:pt x="430" y="256"/>
                  </a:cubicBezTo>
                  <a:cubicBezTo>
                    <a:pt x="430" y="249"/>
                    <a:pt x="428" y="243"/>
                    <a:pt x="423" y="238"/>
                  </a:cubicBezTo>
                  <a:cubicBezTo>
                    <a:pt x="418" y="233"/>
                    <a:pt x="411" y="231"/>
                    <a:pt x="403" y="231"/>
                  </a:cubicBezTo>
                  <a:cubicBezTo>
                    <a:pt x="399" y="231"/>
                    <a:pt x="395" y="232"/>
                    <a:pt x="391" y="233"/>
                  </a:cubicBezTo>
                  <a:close/>
                  <a:moveTo>
                    <a:pt x="413" y="239"/>
                  </a:moveTo>
                  <a:cubicBezTo>
                    <a:pt x="416" y="241"/>
                    <a:pt x="418" y="244"/>
                    <a:pt x="419" y="248"/>
                  </a:cubicBezTo>
                  <a:cubicBezTo>
                    <a:pt x="420" y="252"/>
                    <a:pt x="421" y="256"/>
                    <a:pt x="421" y="260"/>
                  </a:cubicBezTo>
                  <a:cubicBezTo>
                    <a:pt x="421" y="267"/>
                    <a:pt x="420" y="273"/>
                    <a:pt x="416" y="277"/>
                  </a:cubicBezTo>
                  <a:cubicBezTo>
                    <a:pt x="413" y="281"/>
                    <a:pt x="409" y="283"/>
                    <a:pt x="404" y="283"/>
                  </a:cubicBezTo>
                  <a:cubicBezTo>
                    <a:pt x="398" y="283"/>
                    <a:pt x="393" y="281"/>
                    <a:pt x="389" y="275"/>
                  </a:cubicBezTo>
                  <a:cubicBezTo>
                    <a:pt x="386" y="270"/>
                    <a:pt x="384" y="264"/>
                    <a:pt x="384" y="256"/>
                  </a:cubicBezTo>
                  <a:cubicBezTo>
                    <a:pt x="384" y="249"/>
                    <a:pt x="385" y="244"/>
                    <a:pt x="388" y="240"/>
                  </a:cubicBezTo>
                  <a:cubicBezTo>
                    <a:pt x="391" y="236"/>
                    <a:pt x="395" y="234"/>
                    <a:pt x="400" y="234"/>
                  </a:cubicBezTo>
                  <a:cubicBezTo>
                    <a:pt x="405" y="234"/>
                    <a:pt x="410" y="236"/>
                    <a:pt x="413" y="239"/>
                  </a:cubicBezTo>
                  <a:cubicBezTo>
                    <a:pt x="413" y="239"/>
                    <a:pt x="413" y="239"/>
                    <a:pt x="413" y="239"/>
                  </a:cubicBezTo>
                  <a:close/>
                  <a:moveTo>
                    <a:pt x="470" y="233"/>
                  </a:moveTo>
                  <a:cubicBezTo>
                    <a:pt x="470" y="234"/>
                    <a:pt x="471" y="234"/>
                    <a:pt x="472" y="234"/>
                  </a:cubicBezTo>
                  <a:cubicBezTo>
                    <a:pt x="473" y="234"/>
                    <a:pt x="473" y="234"/>
                    <a:pt x="473" y="234"/>
                  </a:cubicBezTo>
                  <a:cubicBezTo>
                    <a:pt x="476" y="235"/>
                    <a:pt x="477" y="236"/>
                    <a:pt x="477" y="237"/>
                  </a:cubicBezTo>
                  <a:cubicBezTo>
                    <a:pt x="477" y="238"/>
                    <a:pt x="476" y="239"/>
                    <a:pt x="476" y="240"/>
                  </a:cubicBezTo>
                  <a:cubicBezTo>
                    <a:pt x="475" y="241"/>
                    <a:pt x="474" y="243"/>
                    <a:pt x="472" y="245"/>
                  </a:cubicBezTo>
                  <a:cubicBezTo>
                    <a:pt x="468" y="250"/>
                    <a:pt x="468" y="250"/>
                    <a:pt x="468" y="250"/>
                  </a:cubicBezTo>
                  <a:cubicBezTo>
                    <a:pt x="466" y="252"/>
                    <a:pt x="466" y="252"/>
                    <a:pt x="466" y="252"/>
                  </a:cubicBezTo>
                  <a:cubicBezTo>
                    <a:pt x="466" y="252"/>
                    <a:pt x="465" y="253"/>
                    <a:pt x="465" y="253"/>
                  </a:cubicBezTo>
                  <a:cubicBezTo>
                    <a:pt x="465" y="253"/>
                    <a:pt x="464" y="252"/>
                    <a:pt x="463" y="251"/>
                  </a:cubicBezTo>
                  <a:cubicBezTo>
                    <a:pt x="460" y="247"/>
                    <a:pt x="460" y="247"/>
                    <a:pt x="460" y="247"/>
                  </a:cubicBezTo>
                  <a:cubicBezTo>
                    <a:pt x="458" y="243"/>
                    <a:pt x="458" y="243"/>
                    <a:pt x="458" y="243"/>
                  </a:cubicBezTo>
                  <a:cubicBezTo>
                    <a:pt x="456" y="240"/>
                    <a:pt x="455" y="238"/>
                    <a:pt x="455" y="237"/>
                  </a:cubicBezTo>
                  <a:cubicBezTo>
                    <a:pt x="455" y="236"/>
                    <a:pt x="455" y="235"/>
                    <a:pt x="456" y="235"/>
                  </a:cubicBezTo>
                  <a:cubicBezTo>
                    <a:pt x="456" y="234"/>
                    <a:pt x="457" y="234"/>
                    <a:pt x="458" y="234"/>
                  </a:cubicBezTo>
                  <a:cubicBezTo>
                    <a:pt x="459" y="234"/>
                    <a:pt x="459" y="233"/>
                    <a:pt x="459" y="233"/>
                  </a:cubicBezTo>
                  <a:cubicBezTo>
                    <a:pt x="459" y="232"/>
                    <a:pt x="459" y="232"/>
                    <a:pt x="458" y="232"/>
                  </a:cubicBezTo>
                  <a:cubicBezTo>
                    <a:pt x="458" y="232"/>
                    <a:pt x="457" y="232"/>
                    <a:pt x="456" y="232"/>
                  </a:cubicBezTo>
                  <a:cubicBezTo>
                    <a:pt x="452" y="232"/>
                    <a:pt x="452" y="232"/>
                    <a:pt x="452" y="232"/>
                  </a:cubicBezTo>
                  <a:cubicBezTo>
                    <a:pt x="451" y="232"/>
                    <a:pt x="449" y="232"/>
                    <a:pt x="447" y="232"/>
                  </a:cubicBezTo>
                  <a:cubicBezTo>
                    <a:pt x="445" y="232"/>
                    <a:pt x="442" y="232"/>
                    <a:pt x="438" y="232"/>
                  </a:cubicBezTo>
                  <a:cubicBezTo>
                    <a:pt x="437" y="232"/>
                    <a:pt x="436" y="232"/>
                    <a:pt x="436" y="232"/>
                  </a:cubicBezTo>
                  <a:cubicBezTo>
                    <a:pt x="435" y="232"/>
                    <a:pt x="434" y="232"/>
                    <a:pt x="434" y="233"/>
                  </a:cubicBezTo>
                  <a:cubicBezTo>
                    <a:pt x="434" y="234"/>
                    <a:pt x="435" y="234"/>
                    <a:pt x="436" y="234"/>
                  </a:cubicBezTo>
                  <a:cubicBezTo>
                    <a:pt x="438" y="235"/>
                    <a:pt x="440" y="236"/>
                    <a:pt x="442" y="237"/>
                  </a:cubicBezTo>
                  <a:cubicBezTo>
                    <a:pt x="443" y="239"/>
                    <a:pt x="446" y="243"/>
                    <a:pt x="451" y="249"/>
                  </a:cubicBezTo>
                  <a:cubicBezTo>
                    <a:pt x="453" y="252"/>
                    <a:pt x="454" y="254"/>
                    <a:pt x="456" y="256"/>
                  </a:cubicBezTo>
                  <a:cubicBezTo>
                    <a:pt x="458" y="258"/>
                    <a:pt x="458" y="260"/>
                    <a:pt x="458" y="260"/>
                  </a:cubicBezTo>
                  <a:cubicBezTo>
                    <a:pt x="458" y="261"/>
                    <a:pt x="458" y="262"/>
                    <a:pt x="456" y="264"/>
                  </a:cubicBezTo>
                  <a:cubicBezTo>
                    <a:pt x="454" y="265"/>
                    <a:pt x="452" y="268"/>
                    <a:pt x="449" y="271"/>
                  </a:cubicBezTo>
                  <a:cubicBezTo>
                    <a:pt x="446" y="275"/>
                    <a:pt x="443" y="278"/>
                    <a:pt x="441" y="280"/>
                  </a:cubicBezTo>
                  <a:cubicBezTo>
                    <a:pt x="439" y="282"/>
                    <a:pt x="437" y="283"/>
                    <a:pt x="435" y="283"/>
                  </a:cubicBezTo>
                  <a:cubicBezTo>
                    <a:pt x="435" y="283"/>
                    <a:pt x="434" y="284"/>
                    <a:pt x="434" y="284"/>
                  </a:cubicBezTo>
                  <a:cubicBezTo>
                    <a:pt x="434" y="284"/>
                    <a:pt x="434" y="285"/>
                    <a:pt x="435" y="285"/>
                  </a:cubicBezTo>
                  <a:cubicBezTo>
                    <a:pt x="436" y="285"/>
                    <a:pt x="436" y="285"/>
                    <a:pt x="436" y="285"/>
                  </a:cubicBezTo>
                  <a:cubicBezTo>
                    <a:pt x="437" y="285"/>
                    <a:pt x="437" y="285"/>
                    <a:pt x="437" y="285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5"/>
                    <a:pt x="443" y="285"/>
                    <a:pt x="444" y="285"/>
                  </a:cubicBezTo>
                  <a:cubicBezTo>
                    <a:pt x="447" y="285"/>
                    <a:pt x="451" y="285"/>
                    <a:pt x="454" y="285"/>
                  </a:cubicBezTo>
                  <a:cubicBezTo>
                    <a:pt x="454" y="285"/>
                    <a:pt x="455" y="285"/>
                    <a:pt x="455" y="285"/>
                  </a:cubicBezTo>
                  <a:cubicBezTo>
                    <a:pt x="456" y="285"/>
                    <a:pt x="456" y="285"/>
                    <a:pt x="456" y="284"/>
                  </a:cubicBezTo>
                  <a:cubicBezTo>
                    <a:pt x="456" y="284"/>
                    <a:pt x="456" y="283"/>
                    <a:pt x="455" y="283"/>
                  </a:cubicBezTo>
                  <a:cubicBezTo>
                    <a:pt x="451" y="283"/>
                    <a:pt x="449" y="282"/>
                    <a:pt x="449" y="280"/>
                  </a:cubicBezTo>
                  <a:cubicBezTo>
                    <a:pt x="449" y="278"/>
                    <a:pt x="452" y="273"/>
                    <a:pt x="458" y="267"/>
                  </a:cubicBezTo>
                  <a:cubicBezTo>
                    <a:pt x="458" y="266"/>
                    <a:pt x="459" y="265"/>
                    <a:pt x="460" y="264"/>
                  </a:cubicBezTo>
                  <a:cubicBezTo>
                    <a:pt x="460" y="263"/>
                    <a:pt x="461" y="263"/>
                    <a:pt x="461" y="263"/>
                  </a:cubicBezTo>
                  <a:cubicBezTo>
                    <a:pt x="461" y="263"/>
                    <a:pt x="461" y="263"/>
                    <a:pt x="462" y="264"/>
                  </a:cubicBezTo>
                  <a:cubicBezTo>
                    <a:pt x="464" y="266"/>
                    <a:pt x="464" y="266"/>
                    <a:pt x="464" y="266"/>
                  </a:cubicBezTo>
                  <a:cubicBezTo>
                    <a:pt x="467" y="271"/>
                    <a:pt x="469" y="274"/>
                    <a:pt x="470" y="276"/>
                  </a:cubicBezTo>
                  <a:cubicBezTo>
                    <a:pt x="472" y="278"/>
                    <a:pt x="472" y="279"/>
                    <a:pt x="472" y="280"/>
                  </a:cubicBezTo>
                  <a:cubicBezTo>
                    <a:pt x="472" y="282"/>
                    <a:pt x="471" y="283"/>
                    <a:pt x="469" y="283"/>
                  </a:cubicBezTo>
                  <a:cubicBezTo>
                    <a:pt x="468" y="283"/>
                    <a:pt x="468" y="283"/>
                    <a:pt x="468" y="284"/>
                  </a:cubicBezTo>
                  <a:cubicBezTo>
                    <a:pt x="468" y="285"/>
                    <a:pt x="468" y="285"/>
                    <a:pt x="469" y="285"/>
                  </a:cubicBezTo>
                  <a:cubicBezTo>
                    <a:pt x="470" y="285"/>
                    <a:pt x="471" y="285"/>
                    <a:pt x="472" y="285"/>
                  </a:cubicBezTo>
                  <a:cubicBezTo>
                    <a:pt x="476" y="285"/>
                    <a:pt x="476" y="285"/>
                    <a:pt x="476" y="285"/>
                  </a:cubicBezTo>
                  <a:cubicBezTo>
                    <a:pt x="478" y="285"/>
                    <a:pt x="479" y="285"/>
                    <a:pt x="480" y="285"/>
                  </a:cubicBezTo>
                  <a:cubicBezTo>
                    <a:pt x="482" y="285"/>
                    <a:pt x="484" y="285"/>
                    <a:pt x="486" y="285"/>
                  </a:cubicBezTo>
                  <a:cubicBezTo>
                    <a:pt x="491" y="285"/>
                    <a:pt x="491" y="285"/>
                    <a:pt x="491" y="285"/>
                  </a:cubicBezTo>
                  <a:cubicBezTo>
                    <a:pt x="492" y="285"/>
                    <a:pt x="492" y="285"/>
                    <a:pt x="493" y="285"/>
                  </a:cubicBezTo>
                  <a:cubicBezTo>
                    <a:pt x="493" y="285"/>
                    <a:pt x="494" y="285"/>
                    <a:pt x="494" y="284"/>
                  </a:cubicBezTo>
                  <a:cubicBezTo>
                    <a:pt x="494" y="284"/>
                    <a:pt x="493" y="283"/>
                    <a:pt x="493" y="283"/>
                  </a:cubicBezTo>
                  <a:cubicBezTo>
                    <a:pt x="490" y="283"/>
                    <a:pt x="487" y="282"/>
                    <a:pt x="485" y="280"/>
                  </a:cubicBezTo>
                  <a:cubicBezTo>
                    <a:pt x="483" y="277"/>
                    <a:pt x="479" y="272"/>
                    <a:pt x="475" y="266"/>
                  </a:cubicBezTo>
                  <a:cubicBezTo>
                    <a:pt x="472" y="263"/>
                    <a:pt x="470" y="260"/>
                    <a:pt x="470" y="259"/>
                  </a:cubicBezTo>
                  <a:cubicBezTo>
                    <a:pt x="468" y="257"/>
                    <a:pt x="467" y="256"/>
                    <a:pt x="467" y="256"/>
                  </a:cubicBezTo>
                  <a:cubicBezTo>
                    <a:pt x="467" y="255"/>
                    <a:pt x="468" y="254"/>
                    <a:pt x="469" y="253"/>
                  </a:cubicBezTo>
                  <a:cubicBezTo>
                    <a:pt x="469" y="253"/>
                    <a:pt x="471" y="251"/>
                    <a:pt x="474" y="247"/>
                  </a:cubicBezTo>
                  <a:cubicBezTo>
                    <a:pt x="478" y="242"/>
                    <a:pt x="482" y="238"/>
                    <a:pt x="485" y="236"/>
                  </a:cubicBezTo>
                  <a:cubicBezTo>
                    <a:pt x="486" y="235"/>
                    <a:pt x="488" y="234"/>
                    <a:pt x="490" y="234"/>
                  </a:cubicBezTo>
                  <a:cubicBezTo>
                    <a:pt x="491" y="234"/>
                    <a:pt x="492" y="233"/>
                    <a:pt x="492" y="233"/>
                  </a:cubicBezTo>
                  <a:cubicBezTo>
                    <a:pt x="492" y="232"/>
                    <a:pt x="491" y="232"/>
                    <a:pt x="491" y="232"/>
                  </a:cubicBezTo>
                  <a:cubicBezTo>
                    <a:pt x="490" y="232"/>
                    <a:pt x="489" y="232"/>
                    <a:pt x="488" y="232"/>
                  </a:cubicBezTo>
                  <a:cubicBezTo>
                    <a:pt x="483" y="232"/>
                    <a:pt x="483" y="232"/>
                    <a:pt x="483" y="232"/>
                  </a:cubicBezTo>
                  <a:cubicBezTo>
                    <a:pt x="482" y="232"/>
                    <a:pt x="481" y="232"/>
                    <a:pt x="480" y="232"/>
                  </a:cubicBezTo>
                  <a:cubicBezTo>
                    <a:pt x="478" y="232"/>
                    <a:pt x="476" y="232"/>
                    <a:pt x="473" y="232"/>
                  </a:cubicBezTo>
                  <a:cubicBezTo>
                    <a:pt x="472" y="232"/>
                    <a:pt x="472" y="232"/>
                    <a:pt x="472" y="232"/>
                  </a:cubicBezTo>
                  <a:cubicBezTo>
                    <a:pt x="471" y="232"/>
                    <a:pt x="470" y="232"/>
                    <a:pt x="470" y="233"/>
                  </a:cubicBezTo>
                  <a:cubicBezTo>
                    <a:pt x="470" y="233"/>
                    <a:pt x="470" y="233"/>
                    <a:pt x="470" y="233"/>
                  </a:cubicBezTo>
                  <a:close/>
                  <a:moveTo>
                    <a:pt x="517" y="237"/>
                  </a:moveTo>
                  <a:cubicBezTo>
                    <a:pt x="517" y="235"/>
                    <a:pt x="518" y="234"/>
                    <a:pt x="520" y="234"/>
                  </a:cubicBezTo>
                  <a:cubicBezTo>
                    <a:pt x="521" y="234"/>
                    <a:pt x="522" y="233"/>
                    <a:pt x="522" y="233"/>
                  </a:cubicBezTo>
                  <a:cubicBezTo>
                    <a:pt x="522" y="232"/>
                    <a:pt x="521" y="232"/>
                    <a:pt x="521" y="232"/>
                  </a:cubicBezTo>
                  <a:cubicBezTo>
                    <a:pt x="520" y="232"/>
                    <a:pt x="519" y="232"/>
                    <a:pt x="517" y="232"/>
                  </a:cubicBezTo>
                  <a:cubicBezTo>
                    <a:pt x="513" y="232"/>
                    <a:pt x="513" y="232"/>
                    <a:pt x="513" y="232"/>
                  </a:cubicBezTo>
                  <a:cubicBezTo>
                    <a:pt x="507" y="232"/>
                    <a:pt x="507" y="232"/>
                    <a:pt x="507" y="232"/>
                  </a:cubicBezTo>
                  <a:cubicBezTo>
                    <a:pt x="505" y="232"/>
                    <a:pt x="503" y="232"/>
                    <a:pt x="502" y="232"/>
                  </a:cubicBezTo>
                  <a:cubicBezTo>
                    <a:pt x="502" y="232"/>
                    <a:pt x="501" y="232"/>
                    <a:pt x="501" y="232"/>
                  </a:cubicBezTo>
                  <a:cubicBezTo>
                    <a:pt x="500" y="232"/>
                    <a:pt x="500" y="232"/>
                    <a:pt x="500" y="233"/>
                  </a:cubicBezTo>
                  <a:cubicBezTo>
                    <a:pt x="500" y="233"/>
                    <a:pt x="500" y="234"/>
                    <a:pt x="501" y="234"/>
                  </a:cubicBezTo>
                  <a:cubicBezTo>
                    <a:pt x="503" y="234"/>
                    <a:pt x="505" y="235"/>
                    <a:pt x="506" y="237"/>
                  </a:cubicBezTo>
                  <a:cubicBezTo>
                    <a:pt x="507" y="238"/>
                    <a:pt x="508" y="241"/>
                    <a:pt x="510" y="246"/>
                  </a:cubicBezTo>
                  <a:cubicBezTo>
                    <a:pt x="511" y="250"/>
                    <a:pt x="513" y="255"/>
                    <a:pt x="516" y="260"/>
                  </a:cubicBezTo>
                  <a:cubicBezTo>
                    <a:pt x="525" y="281"/>
                    <a:pt x="525" y="281"/>
                    <a:pt x="525" y="281"/>
                  </a:cubicBezTo>
                  <a:cubicBezTo>
                    <a:pt x="526" y="283"/>
                    <a:pt x="526" y="283"/>
                    <a:pt x="526" y="283"/>
                  </a:cubicBezTo>
                  <a:cubicBezTo>
                    <a:pt x="527" y="285"/>
                    <a:pt x="527" y="285"/>
                    <a:pt x="527" y="285"/>
                  </a:cubicBezTo>
                  <a:cubicBezTo>
                    <a:pt x="527" y="286"/>
                    <a:pt x="527" y="286"/>
                    <a:pt x="528" y="286"/>
                  </a:cubicBezTo>
                  <a:cubicBezTo>
                    <a:pt x="529" y="286"/>
                    <a:pt x="529" y="285"/>
                    <a:pt x="530" y="284"/>
                  </a:cubicBezTo>
                  <a:cubicBezTo>
                    <a:pt x="530" y="284"/>
                    <a:pt x="531" y="282"/>
                    <a:pt x="532" y="279"/>
                  </a:cubicBezTo>
                  <a:cubicBezTo>
                    <a:pt x="532" y="279"/>
                    <a:pt x="533" y="276"/>
                    <a:pt x="536" y="272"/>
                  </a:cubicBezTo>
                  <a:cubicBezTo>
                    <a:pt x="542" y="257"/>
                    <a:pt x="542" y="257"/>
                    <a:pt x="542" y="257"/>
                  </a:cubicBezTo>
                  <a:cubicBezTo>
                    <a:pt x="548" y="244"/>
                    <a:pt x="548" y="244"/>
                    <a:pt x="548" y="244"/>
                  </a:cubicBezTo>
                  <a:cubicBezTo>
                    <a:pt x="550" y="240"/>
                    <a:pt x="551" y="237"/>
                    <a:pt x="552" y="236"/>
                  </a:cubicBezTo>
                  <a:cubicBezTo>
                    <a:pt x="553" y="235"/>
                    <a:pt x="554" y="234"/>
                    <a:pt x="556" y="234"/>
                  </a:cubicBezTo>
                  <a:cubicBezTo>
                    <a:pt x="556" y="233"/>
                    <a:pt x="557" y="233"/>
                    <a:pt x="557" y="233"/>
                  </a:cubicBezTo>
                  <a:cubicBezTo>
                    <a:pt x="557" y="232"/>
                    <a:pt x="557" y="232"/>
                    <a:pt x="556" y="232"/>
                  </a:cubicBezTo>
                  <a:cubicBezTo>
                    <a:pt x="556" y="232"/>
                    <a:pt x="555" y="232"/>
                    <a:pt x="555" y="232"/>
                  </a:cubicBezTo>
                  <a:cubicBezTo>
                    <a:pt x="553" y="232"/>
                    <a:pt x="551" y="232"/>
                    <a:pt x="548" y="232"/>
                  </a:cubicBezTo>
                  <a:cubicBezTo>
                    <a:pt x="548" y="232"/>
                    <a:pt x="546" y="232"/>
                    <a:pt x="545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39" y="232"/>
                    <a:pt x="539" y="232"/>
                    <a:pt x="538" y="232"/>
                  </a:cubicBezTo>
                  <a:cubicBezTo>
                    <a:pt x="538" y="232"/>
                    <a:pt x="537" y="232"/>
                    <a:pt x="537" y="233"/>
                  </a:cubicBezTo>
                  <a:cubicBezTo>
                    <a:pt x="537" y="233"/>
                    <a:pt x="538" y="234"/>
                    <a:pt x="539" y="234"/>
                  </a:cubicBezTo>
                  <a:cubicBezTo>
                    <a:pt x="541" y="234"/>
                    <a:pt x="542" y="235"/>
                    <a:pt x="543" y="236"/>
                  </a:cubicBezTo>
                  <a:cubicBezTo>
                    <a:pt x="545" y="237"/>
                    <a:pt x="545" y="238"/>
                    <a:pt x="545" y="240"/>
                  </a:cubicBezTo>
                  <a:cubicBezTo>
                    <a:pt x="545" y="242"/>
                    <a:pt x="544" y="247"/>
                    <a:pt x="541" y="253"/>
                  </a:cubicBezTo>
                  <a:cubicBezTo>
                    <a:pt x="532" y="273"/>
                    <a:pt x="532" y="273"/>
                    <a:pt x="532" y="273"/>
                  </a:cubicBezTo>
                  <a:cubicBezTo>
                    <a:pt x="532" y="273"/>
                    <a:pt x="531" y="274"/>
                    <a:pt x="531" y="274"/>
                  </a:cubicBezTo>
                  <a:cubicBezTo>
                    <a:pt x="531" y="274"/>
                    <a:pt x="531" y="273"/>
                    <a:pt x="530" y="272"/>
                  </a:cubicBezTo>
                  <a:cubicBezTo>
                    <a:pt x="522" y="251"/>
                    <a:pt x="522" y="251"/>
                    <a:pt x="522" y="251"/>
                  </a:cubicBezTo>
                  <a:cubicBezTo>
                    <a:pt x="519" y="244"/>
                    <a:pt x="517" y="240"/>
                    <a:pt x="517" y="237"/>
                  </a:cubicBezTo>
                  <a:cubicBezTo>
                    <a:pt x="517" y="237"/>
                    <a:pt x="517" y="237"/>
                    <a:pt x="517" y="237"/>
                  </a:cubicBezTo>
                  <a:close/>
                  <a:moveTo>
                    <a:pt x="583" y="240"/>
                  </a:moveTo>
                  <a:cubicBezTo>
                    <a:pt x="583" y="238"/>
                    <a:pt x="583" y="236"/>
                    <a:pt x="583" y="236"/>
                  </a:cubicBezTo>
                  <a:cubicBezTo>
                    <a:pt x="584" y="235"/>
                    <a:pt x="585" y="234"/>
                    <a:pt x="587" y="234"/>
                  </a:cubicBezTo>
                  <a:cubicBezTo>
                    <a:pt x="587" y="234"/>
                    <a:pt x="588" y="234"/>
                    <a:pt x="588" y="234"/>
                  </a:cubicBezTo>
                  <a:cubicBezTo>
                    <a:pt x="588" y="234"/>
                    <a:pt x="588" y="233"/>
                    <a:pt x="588" y="233"/>
                  </a:cubicBezTo>
                  <a:cubicBezTo>
                    <a:pt x="588" y="232"/>
                    <a:pt x="588" y="232"/>
                    <a:pt x="587" y="232"/>
                  </a:cubicBezTo>
                  <a:cubicBezTo>
                    <a:pt x="585" y="232"/>
                    <a:pt x="583" y="232"/>
                    <a:pt x="581" y="232"/>
                  </a:cubicBezTo>
                  <a:cubicBezTo>
                    <a:pt x="578" y="232"/>
                    <a:pt x="578" y="232"/>
                    <a:pt x="578" y="232"/>
                  </a:cubicBezTo>
                  <a:cubicBezTo>
                    <a:pt x="576" y="233"/>
                    <a:pt x="574" y="233"/>
                    <a:pt x="572" y="233"/>
                  </a:cubicBezTo>
                  <a:cubicBezTo>
                    <a:pt x="570" y="233"/>
                    <a:pt x="569" y="232"/>
                    <a:pt x="568" y="232"/>
                  </a:cubicBezTo>
                  <a:cubicBezTo>
                    <a:pt x="567" y="232"/>
                    <a:pt x="566" y="232"/>
                    <a:pt x="566" y="232"/>
                  </a:cubicBezTo>
                  <a:cubicBezTo>
                    <a:pt x="565" y="232"/>
                    <a:pt x="565" y="232"/>
                    <a:pt x="565" y="233"/>
                  </a:cubicBezTo>
                  <a:cubicBezTo>
                    <a:pt x="565" y="234"/>
                    <a:pt x="565" y="234"/>
                    <a:pt x="565" y="234"/>
                  </a:cubicBezTo>
                  <a:cubicBezTo>
                    <a:pt x="566" y="234"/>
                    <a:pt x="567" y="234"/>
                    <a:pt x="568" y="235"/>
                  </a:cubicBezTo>
                  <a:cubicBezTo>
                    <a:pt x="570" y="235"/>
                    <a:pt x="572" y="236"/>
                    <a:pt x="572" y="237"/>
                  </a:cubicBezTo>
                  <a:cubicBezTo>
                    <a:pt x="573" y="238"/>
                    <a:pt x="574" y="239"/>
                    <a:pt x="574" y="242"/>
                  </a:cubicBezTo>
                  <a:cubicBezTo>
                    <a:pt x="574" y="273"/>
                    <a:pt x="574" y="273"/>
                    <a:pt x="574" y="273"/>
                  </a:cubicBezTo>
                  <a:cubicBezTo>
                    <a:pt x="574" y="276"/>
                    <a:pt x="574" y="276"/>
                    <a:pt x="574" y="276"/>
                  </a:cubicBezTo>
                  <a:cubicBezTo>
                    <a:pt x="574" y="278"/>
                    <a:pt x="573" y="280"/>
                    <a:pt x="573" y="281"/>
                  </a:cubicBezTo>
                  <a:cubicBezTo>
                    <a:pt x="572" y="282"/>
                    <a:pt x="571" y="283"/>
                    <a:pt x="569" y="283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5"/>
                    <a:pt x="568" y="285"/>
                    <a:pt x="569" y="285"/>
                  </a:cubicBezTo>
                  <a:cubicBezTo>
                    <a:pt x="570" y="285"/>
                    <a:pt x="571" y="285"/>
                    <a:pt x="572" y="285"/>
                  </a:cubicBezTo>
                  <a:cubicBezTo>
                    <a:pt x="573" y="285"/>
                    <a:pt x="575" y="284"/>
                    <a:pt x="578" y="284"/>
                  </a:cubicBezTo>
                  <a:cubicBezTo>
                    <a:pt x="580" y="284"/>
                    <a:pt x="583" y="285"/>
                    <a:pt x="586" y="285"/>
                  </a:cubicBezTo>
                  <a:cubicBezTo>
                    <a:pt x="587" y="285"/>
                    <a:pt x="588" y="285"/>
                    <a:pt x="589" y="285"/>
                  </a:cubicBezTo>
                  <a:cubicBezTo>
                    <a:pt x="591" y="285"/>
                    <a:pt x="592" y="285"/>
                    <a:pt x="592" y="284"/>
                  </a:cubicBezTo>
                  <a:cubicBezTo>
                    <a:pt x="592" y="283"/>
                    <a:pt x="591" y="283"/>
                    <a:pt x="590" y="283"/>
                  </a:cubicBezTo>
                  <a:cubicBezTo>
                    <a:pt x="588" y="283"/>
                    <a:pt x="586" y="282"/>
                    <a:pt x="585" y="281"/>
                  </a:cubicBezTo>
                  <a:cubicBezTo>
                    <a:pt x="584" y="280"/>
                    <a:pt x="583" y="279"/>
                    <a:pt x="583" y="277"/>
                  </a:cubicBezTo>
                  <a:cubicBezTo>
                    <a:pt x="583" y="273"/>
                    <a:pt x="583" y="273"/>
                    <a:pt x="583" y="273"/>
                  </a:cubicBezTo>
                  <a:cubicBezTo>
                    <a:pt x="583" y="240"/>
                    <a:pt x="583" y="240"/>
                    <a:pt x="583" y="240"/>
                  </a:cubicBezTo>
                  <a:close/>
                  <a:moveTo>
                    <a:pt x="616" y="239"/>
                  </a:moveTo>
                  <a:cubicBezTo>
                    <a:pt x="616" y="236"/>
                    <a:pt x="618" y="234"/>
                    <a:pt x="620" y="234"/>
                  </a:cubicBezTo>
                  <a:cubicBezTo>
                    <a:pt x="621" y="234"/>
                    <a:pt x="622" y="234"/>
                    <a:pt x="622" y="233"/>
                  </a:cubicBezTo>
                  <a:cubicBezTo>
                    <a:pt x="622" y="232"/>
                    <a:pt x="621" y="232"/>
                    <a:pt x="620" y="232"/>
                  </a:cubicBezTo>
                  <a:cubicBezTo>
                    <a:pt x="618" y="232"/>
                    <a:pt x="616" y="232"/>
                    <a:pt x="614" y="232"/>
                  </a:cubicBezTo>
                  <a:cubicBezTo>
                    <a:pt x="611" y="232"/>
                    <a:pt x="609" y="233"/>
                    <a:pt x="608" y="233"/>
                  </a:cubicBezTo>
                  <a:cubicBezTo>
                    <a:pt x="607" y="233"/>
                    <a:pt x="606" y="233"/>
                    <a:pt x="604" y="232"/>
                  </a:cubicBezTo>
                  <a:cubicBezTo>
                    <a:pt x="602" y="232"/>
                    <a:pt x="602" y="232"/>
                    <a:pt x="602" y="232"/>
                  </a:cubicBezTo>
                  <a:cubicBezTo>
                    <a:pt x="602" y="232"/>
                    <a:pt x="601" y="232"/>
                    <a:pt x="601" y="232"/>
                  </a:cubicBezTo>
                  <a:cubicBezTo>
                    <a:pt x="600" y="232"/>
                    <a:pt x="600" y="232"/>
                    <a:pt x="600" y="232"/>
                  </a:cubicBezTo>
                  <a:cubicBezTo>
                    <a:pt x="599" y="232"/>
                    <a:pt x="599" y="232"/>
                    <a:pt x="599" y="233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2" y="235"/>
                    <a:pt x="602" y="235"/>
                    <a:pt x="602" y="235"/>
                  </a:cubicBezTo>
                  <a:cubicBezTo>
                    <a:pt x="606" y="235"/>
                    <a:pt x="608" y="238"/>
                    <a:pt x="608" y="242"/>
                  </a:cubicBezTo>
                  <a:cubicBezTo>
                    <a:pt x="608" y="274"/>
                    <a:pt x="608" y="274"/>
                    <a:pt x="608" y="274"/>
                  </a:cubicBezTo>
                  <a:cubicBezTo>
                    <a:pt x="608" y="277"/>
                    <a:pt x="607" y="279"/>
                    <a:pt x="607" y="280"/>
                  </a:cubicBezTo>
                  <a:cubicBezTo>
                    <a:pt x="606" y="282"/>
                    <a:pt x="605" y="283"/>
                    <a:pt x="603" y="283"/>
                  </a:cubicBezTo>
                  <a:cubicBezTo>
                    <a:pt x="603" y="283"/>
                    <a:pt x="602" y="284"/>
                    <a:pt x="602" y="284"/>
                  </a:cubicBezTo>
                  <a:cubicBezTo>
                    <a:pt x="602" y="285"/>
                    <a:pt x="603" y="285"/>
                    <a:pt x="603" y="285"/>
                  </a:cubicBezTo>
                  <a:cubicBezTo>
                    <a:pt x="604" y="285"/>
                    <a:pt x="604" y="285"/>
                    <a:pt x="605" y="285"/>
                  </a:cubicBezTo>
                  <a:cubicBezTo>
                    <a:pt x="609" y="285"/>
                    <a:pt x="612" y="284"/>
                    <a:pt x="615" y="284"/>
                  </a:cubicBezTo>
                  <a:cubicBezTo>
                    <a:pt x="617" y="284"/>
                    <a:pt x="619" y="284"/>
                    <a:pt x="620" y="285"/>
                  </a:cubicBezTo>
                  <a:cubicBezTo>
                    <a:pt x="624" y="285"/>
                    <a:pt x="624" y="285"/>
                    <a:pt x="624" y="285"/>
                  </a:cubicBezTo>
                  <a:cubicBezTo>
                    <a:pt x="627" y="285"/>
                    <a:pt x="628" y="285"/>
                    <a:pt x="629" y="285"/>
                  </a:cubicBezTo>
                  <a:cubicBezTo>
                    <a:pt x="631" y="285"/>
                    <a:pt x="632" y="285"/>
                    <a:pt x="633" y="285"/>
                  </a:cubicBezTo>
                  <a:cubicBezTo>
                    <a:pt x="636" y="285"/>
                    <a:pt x="638" y="284"/>
                    <a:pt x="640" y="282"/>
                  </a:cubicBezTo>
                  <a:cubicBezTo>
                    <a:pt x="642" y="279"/>
                    <a:pt x="643" y="276"/>
                    <a:pt x="643" y="273"/>
                  </a:cubicBezTo>
                  <a:cubicBezTo>
                    <a:pt x="643" y="272"/>
                    <a:pt x="643" y="271"/>
                    <a:pt x="643" y="271"/>
                  </a:cubicBezTo>
                  <a:cubicBezTo>
                    <a:pt x="642" y="271"/>
                    <a:pt x="642" y="272"/>
                    <a:pt x="641" y="274"/>
                  </a:cubicBezTo>
                  <a:cubicBezTo>
                    <a:pt x="637" y="279"/>
                    <a:pt x="631" y="281"/>
                    <a:pt x="622" y="281"/>
                  </a:cubicBezTo>
                  <a:cubicBezTo>
                    <a:pt x="620" y="281"/>
                    <a:pt x="619" y="281"/>
                    <a:pt x="618" y="281"/>
                  </a:cubicBezTo>
                  <a:cubicBezTo>
                    <a:pt x="617" y="280"/>
                    <a:pt x="616" y="278"/>
                    <a:pt x="616" y="273"/>
                  </a:cubicBezTo>
                  <a:cubicBezTo>
                    <a:pt x="616" y="239"/>
                    <a:pt x="616" y="239"/>
                    <a:pt x="616" y="239"/>
                  </a:cubicBezTo>
                  <a:close/>
                  <a:moveTo>
                    <a:pt x="666" y="239"/>
                  </a:moveTo>
                  <a:cubicBezTo>
                    <a:pt x="666" y="236"/>
                    <a:pt x="667" y="234"/>
                    <a:pt x="670" y="234"/>
                  </a:cubicBezTo>
                  <a:cubicBezTo>
                    <a:pt x="671" y="234"/>
                    <a:pt x="671" y="234"/>
                    <a:pt x="671" y="233"/>
                  </a:cubicBezTo>
                  <a:cubicBezTo>
                    <a:pt x="671" y="232"/>
                    <a:pt x="671" y="232"/>
                    <a:pt x="669" y="232"/>
                  </a:cubicBezTo>
                  <a:cubicBezTo>
                    <a:pt x="667" y="232"/>
                    <a:pt x="665" y="232"/>
                    <a:pt x="663" y="232"/>
                  </a:cubicBezTo>
                  <a:cubicBezTo>
                    <a:pt x="660" y="232"/>
                    <a:pt x="658" y="233"/>
                    <a:pt x="657" y="233"/>
                  </a:cubicBezTo>
                  <a:cubicBezTo>
                    <a:pt x="656" y="233"/>
                    <a:pt x="655" y="233"/>
                    <a:pt x="653" y="232"/>
                  </a:cubicBezTo>
                  <a:cubicBezTo>
                    <a:pt x="652" y="232"/>
                    <a:pt x="652" y="232"/>
                    <a:pt x="652" y="232"/>
                  </a:cubicBezTo>
                  <a:cubicBezTo>
                    <a:pt x="651" y="232"/>
                    <a:pt x="651" y="232"/>
                    <a:pt x="650" y="232"/>
                  </a:cubicBezTo>
                  <a:cubicBezTo>
                    <a:pt x="650" y="232"/>
                    <a:pt x="649" y="232"/>
                    <a:pt x="649" y="232"/>
                  </a:cubicBezTo>
                  <a:cubicBezTo>
                    <a:pt x="648" y="232"/>
                    <a:pt x="648" y="232"/>
                    <a:pt x="648" y="233"/>
                  </a:cubicBezTo>
                  <a:cubicBezTo>
                    <a:pt x="648" y="234"/>
                    <a:pt x="649" y="234"/>
                    <a:pt x="649" y="234"/>
                  </a:cubicBezTo>
                  <a:cubicBezTo>
                    <a:pt x="652" y="235"/>
                    <a:pt x="652" y="235"/>
                    <a:pt x="652" y="235"/>
                  </a:cubicBezTo>
                  <a:cubicBezTo>
                    <a:pt x="655" y="235"/>
                    <a:pt x="657" y="238"/>
                    <a:pt x="657" y="242"/>
                  </a:cubicBezTo>
                  <a:cubicBezTo>
                    <a:pt x="657" y="274"/>
                    <a:pt x="657" y="274"/>
                    <a:pt x="657" y="274"/>
                  </a:cubicBezTo>
                  <a:cubicBezTo>
                    <a:pt x="657" y="277"/>
                    <a:pt x="657" y="279"/>
                    <a:pt x="656" y="280"/>
                  </a:cubicBezTo>
                  <a:cubicBezTo>
                    <a:pt x="655" y="282"/>
                    <a:pt x="654" y="283"/>
                    <a:pt x="653" y="283"/>
                  </a:cubicBezTo>
                  <a:cubicBezTo>
                    <a:pt x="652" y="283"/>
                    <a:pt x="652" y="284"/>
                    <a:pt x="652" y="284"/>
                  </a:cubicBezTo>
                  <a:cubicBezTo>
                    <a:pt x="652" y="285"/>
                    <a:pt x="652" y="285"/>
                    <a:pt x="653" y="285"/>
                  </a:cubicBezTo>
                  <a:cubicBezTo>
                    <a:pt x="653" y="285"/>
                    <a:pt x="654" y="285"/>
                    <a:pt x="655" y="285"/>
                  </a:cubicBezTo>
                  <a:cubicBezTo>
                    <a:pt x="658" y="285"/>
                    <a:pt x="662" y="284"/>
                    <a:pt x="664" y="284"/>
                  </a:cubicBezTo>
                  <a:cubicBezTo>
                    <a:pt x="666" y="284"/>
                    <a:pt x="668" y="284"/>
                    <a:pt x="669" y="285"/>
                  </a:cubicBezTo>
                  <a:cubicBezTo>
                    <a:pt x="674" y="285"/>
                    <a:pt x="674" y="285"/>
                    <a:pt x="674" y="285"/>
                  </a:cubicBezTo>
                  <a:cubicBezTo>
                    <a:pt x="676" y="285"/>
                    <a:pt x="678" y="285"/>
                    <a:pt x="678" y="285"/>
                  </a:cubicBezTo>
                  <a:cubicBezTo>
                    <a:pt x="680" y="285"/>
                    <a:pt x="681" y="285"/>
                    <a:pt x="682" y="285"/>
                  </a:cubicBezTo>
                  <a:cubicBezTo>
                    <a:pt x="685" y="285"/>
                    <a:pt x="688" y="284"/>
                    <a:pt x="690" y="282"/>
                  </a:cubicBezTo>
                  <a:cubicBezTo>
                    <a:pt x="692" y="279"/>
                    <a:pt x="693" y="276"/>
                    <a:pt x="693" y="273"/>
                  </a:cubicBezTo>
                  <a:cubicBezTo>
                    <a:pt x="693" y="272"/>
                    <a:pt x="693" y="271"/>
                    <a:pt x="692" y="271"/>
                  </a:cubicBezTo>
                  <a:cubicBezTo>
                    <a:pt x="692" y="271"/>
                    <a:pt x="691" y="272"/>
                    <a:pt x="690" y="274"/>
                  </a:cubicBezTo>
                  <a:cubicBezTo>
                    <a:pt x="686" y="279"/>
                    <a:pt x="680" y="281"/>
                    <a:pt x="671" y="281"/>
                  </a:cubicBezTo>
                  <a:cubicBezTo>
                    <a:pt x="669" y="281"/>
                    <a:pt x="668" y="281"/>
                    <a:pt x="668" y="281"/>
                  </a:cubicBezTo>
                  <a:cubicBezTo>
                    <a:pt x="666" y="280"/>
                    <a:pt x="666" y="278"/>
                    <a:pt x="666" y="273"/>
                  </a:cubicBezTo>
                  <a:cubicBezTo>
                    <a:pt x="666" y="239"/>
                    <a:pt x="666" y="239"/>
                    <a:pt x="666" y="239"/>
                  </a:cubicBezTo>
                  <a:close/>
                  <a:moveTo>
                    <a:pt x="715" y="239"/>
                  </a:moveTo>
                  <a:cubicBezTo>
                    <a:pt x="715" y="237"/>
                    <a:pt x="716" y="236"/>
                    <a:pt x="717" y="235"/>
                  </a:cubicBezTo>
                  <a:cubicBezTo>
                    <a:pt x="720" y="235"/>
                    <a:pt x="720" y="235"/>
                    <a:pt x="720" y="235"/>
                  </a:cubicBezTo>
                  <a:cubicBezTo>
                    <a:pt x="725" y="235"/>
                    <a:pt x="725" y="235"/>
                    <a:pt x="725" y="235"/>
                  </a:cubicBezTo>
                  <a:cubicBezTo>
                    <a:pt x="729" y="235"/>
                    <a:pt x="732" y="236"/>
                    <a:pt x="734" y="237"/>
                  </a:cubicBezTo>
                  <a:cubicBezTo>
                    <a:pt x="735" y="238"/>
                    <a:pt x="736" y="240"/>
                    <a:pt x="736" y="242"/>
                  </a:cubicBezTo>
                  <a:cubicBezTo>
                    <a:pt x="736" y="244"/>
                    <a:pt x="737" y="244"/>
                    <a:pt x="737" y="244"/>
                  </a:cubicBezTo>
                  <a:cubicBezTo>
                    <a:pt x="738" y="244"/>
                    <a:pt x="739" y="243"/>
                    <a:pt x="739" y="241"/>
                  </a:cubicBezTo>
                  <a:cubicBezTo>
                    <a:pt x="739" y="240"/>
                    <a:pt x="739" y="239"/>
                    <a:pt x="738" y="236"/>
                  </a:cubicBezTo>
                  <a:cubicBezTo>
                    <a:pt x="738" y="235"/>
                    <a:pt x="738" y="234"/>
                    <a:pt x="738" y="233"/>
                  </a:cubicBezTo>
                  <a:cubicBezTo>
                    <a:pt x="738" y="232"/>
                    <a:pt x="738" y="232"/>
                    <a:pt x="737" y="232"/>
                  </a:cubicBezTo>
                  <a:cubicBezTo>
                    <a:pt x="737" y="232"/>
                    <a:pt x="737" y="232"/>
                    <a:pt x="736" y="232"/>
                  </a:cubicBezTo>
                  <a:cubicBezTo>
                    <a:pt x="735" y="232"/>
                    <a:pt x="729" y="232"/>
                    <a:pt x="721" y="232"/>
                  </a:cubicBezTo>
                  <a:cubicBezTo>
                    <a:pt x="706" y="232"/>
                    <a:pt x="706" y="232"/>
                    <a:pt x="706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1" y="232"/>
                    <a:pt x="701" y="232"/>
                    <a:pt x="700" y="232"/>
                  </a:cubicBezTo>
                  <a:cubicBezTo>
                    <a:pt x="700" y="232"/>
                    <a:pt x="699" y="232"/>
                    <a:pt x="699" y="232"/>
                  </a:cubicBezTo>
                  <a:cubicBezTo>
                    <a:pt x="698" y="232"/>
                    <a:pt x="698" y="232"/>
                    <a:pt x="698" y="233"/>
                  </a:cubicBezTo>
                  <a:cubicBezTo>
                    <a:pt x="698" y="233"/>
                    <a:pt x="698" y="234"/>
                    <a:pt x="699" y="234"/>
                  </a:cubicBezTo>
                  <a:cubicBezTo>
                    <a:pt x="702" y="234"/>
                    <a:pt x="704" y="235"/>
                    <a:pt x="705" y="236"/>
                  </a:cubicBezTo>
                  <a:cubicBezTo>
                    <a:pt x="706" y="237"/>
                    <a:pt x="706" y="239"/>
                    <a:pt x="706" y="242"/>
                  </a:cubicBezTo>
                  <a:cubicBezTo>
                    <a:pt x="706" y="273"/>
                    <a:pt x="706" y="273"/>
                    <a:pt x="706" y="273"/>
                  </a:cubicBezTo>
                  <a:cubicBezTo>
                    <a:pt x="706" y="275"/>
                    <a:pt x="706" y="277"/>
                    <a:pt x="706" y="278"/>
                  </a:cubicBezTo>
                  <a:cubicBezTo>
                    <a:pt x="706" y="280"/>
                    <a:pt x="705" y="281"/>
                    <a:pt x="705" y="282"/>
                  </a:cubicBezTo>
                  <a:cubicBezTo>
                    <a:pt x="704" y="282"/>
                    <a:pt x="703" y="283"/>
                    <a:pt x="702" y="283"/>
                  </a:cubicBezTo>
                  <a:cubicBezTo>
                    <a:pt x="701" y="284"/>
                    <a:pt x="701" y="284"/>
                    <a:pt x="701" y="284"/>
                  </a:cubicBezTo>
                  <a:cubicBezTo>
                    <a:pt x="701" y="285"/>
                    <a:pt x="701" y="285"/>
                    <a:pt x="702" y="285"/>
                  </a:cubicBezTo>
                  <a:cubicBezTo>
                    <a:pt x="702" y="285"/>
                    <a:pt x="703" y="285"/>
                    <a:pt x="704" y="285"/>
                  </a:cubicBezTo>
                  <a:cubicBezTo>
                    <a:pt x="708" y="285"/>
                    <a:pt x="711" y="285"/>
                    <a:pt x="713" y="285"/>
                  </a:cubicBezTo>
                  <a:cubicBezTo>
                    <a:pt x="715" y="285"/>
                    <a:pt x="718" y="285"/>
                    <a:pt x="719" y="285"/>
                  </a:cubicBezTo>
                  <a:cubicBezTo>
                    <a:pt x="724" y="285"/>
                    <a:pt x="724" y="285"/>
                    <a:pt x="724" y="285"/>
                  </a:cubicBezTo>
                  <a:cubicBezTo>
                    <a:pt x="726" y="286"/>
                    <a:pt x="728" y="286"/>
                    <a:pt x="729" y="286"/>
                  </a:cubicBezTo>
                  <a:cubicBezTo>
                    <a:pt x="732" y="286"/>
                    <a:pt x="734" y="285"/>
                    <a:pt x="736" y="284"/>
                  </a:cubicBezTo>
                  <a:cubicBezTo>
                    <a:pt x="738" y="284"/>
                    <a:pt x="739" y="282"/>
                    <a:pt x="740" y="280"/>
                  </a:cubicBezTo>
                  <a:cubicBezTo>
                    <a:pt x="742" y="278"/>
                    <a:pt x="742" y="275"/>
                    <a:pt x="742" y="273"/>
                  </a:cubicBezTo>
                  <a:cubicBezTo>
                    <a:pt x="742" y="272"/>
                    <a:pt x="742" y="272"/>
                    <a:pt x="742" y="272"/>
                  </a:cubicBezTo>
                  <a:cubicBezTo>
                    <a:pt x="742" y="272"/>
                    <a:pt x="742" y="272"/>
                    <a:pt x="741" y="272"/>
                  </a:cubicBezTo>
                  <a:cubicBezTo>
                    <a:pt x="741" y="272"/>
                    <a:pt x="741" y="272"/>
                    <a:pt x="741" y="272"/>
                  </a:cubicBezTo>
                  <a:cubicBezTo>
                    <a:pt x="738" y="279"/>
                    <a:pt x="731" y="282"/>
                    <a:pt x="720" y="282"/>
                  </a:cubicBezTo>
                  <a:cubicBezTo>
                    <a:pt x="719" y="282"/>
                    <a:pt x="718" y="282"/>
                    <a:pt x="718" y="281"/>
                  </a:cubicBezTo>
                  <a:cubicBezTo>
                    <a:pt x="717" y="281"/>
                    <a:pt x="716" y="280"/>
                    <a:pt x="716" y="279"/>
                  </a:cubicBezTo>
                  <a:cubicBezTo>
                    <a:pt x="715" y="277"/>
                    <a:pt x="715" y="275"/>
                    <a:pt x="715" y="271"/>
                  </a:cubicBezTo>
                  <a:cubicBezTo>
                    <a:pt x="715" y="267"/>
                    <a:pt x="715" y="267"/>
                    <a:pt x="715" y="267"/>
                  </a:cubicBezTo>
                  <a:cubicBezTo>
                    <a:pt x="715" y="265"/>
                    <a:pt x="715" y="263"/>
                    <a:pt x="715" y="261"/>
                  </a:cubicBezTo>
                  <a:cubicBezTo>
                    <a:pt x="716" y="260"/>
                    <a:pt x="716" y="259"/>
                    <a:pt x="716" y="259"/>
                  </a:cubicBezTo>
                  <a:cubicBezTo>
                    <a:pt x="717" y="259"/>
                    <a:pt x="718" y="258"/>
                    <a:pt x="719" y="258"/>
                  </a:cubicBezTo>
                  <a:cubicBezTo>
                    <a:pt x="721" y="258"/>
                    <a:pt x="721" y="258"/>
                    <a:pt x="721" y="258"/>
                  </a:cubicBezTo>
                  <a:cubicBezTo>
                    <a:pt x="724" y="258"/>
                    <a:pt x="726" y="259"/>
                    <a:pt x="727" y="259"/>
                  </a:cubicBezTo>
                  <a:cubicBezTo>
                    <a:pt x="728" y="259"/>
                    <a:pt x="729" y="259"/>
                    <a:pt x="729" y="260"/>
                  </a:cubicBezTo>
                  <a:cubicBezTo>
                    <a:pt x="731" y="261"/>
                    <a:pt x="731" y="263"/>
                    <a:pt x="732" y="265"/>
                  </a:cubicBezTo>
                  <a:cubicBezTo>
                    <a:pt x="732" y="266"/>
                    <a:pt x="732" y="266"/>
                    <a:pt x="733" y="266"/>
                  </a:cubicBezTo>
                  <a:cubicBezTo>
                    <a:pt x="733" y="266"/>
                    <a:pt x="733" y="266"/>
                    <a:pt x="734" y="266"/>
                  </a:cubicBezTo>
                  <a:cubicBezTo>
                    <a:pt x="734" y="266"/>
                    <a:pt x="734" y="266"/>
                    <a:pt x="734" y="265"/>
                  </a:cubicBezTo>
                  <a:cubicBezTo>
                    <a:pt x="734" y="263"/>
                    <a:pt x="734" y="263"/>
                    <a:pt x="734" y="263"/>
                  </a:cubicBezTo>
                  <a:cubicBezTo>
                    <a:pt x="734" y="262"/>
                    <a:pt x="734" y="260"/>
                    <a:pt x="733" y="258"/>
                  </a:cubicBezTo>
                  <a:cubicBezTo>
                    <a:pt x="733" y="255"/>
                    <a:pt x="733" y="253"/>
                    <a:pt x="733" y="252"/>
                  </a:cubicBezTo>
                  <a:cubicBezTo>
                    <a:pt x="733" y="252"/>
                    <a:pt x="733" y="251"/>
                    <a:pt x="733" y="251"/>
                  </a:cubicBezTo>
                  <a:cubicBezTo>
                    <a:pt x="733" y="250"/>
                    <a:pt x="733" y="249"/>
                    <a:pt x="733" y="249"/>
                  </a:cubicBezTo>
                  <a:cubicBezTo>
                    <a:pt x="733" y="248"/>
                    <a:pt x="733" y="248"/>
                    <a:pt x="732" y="248"/>
                  </a:cubicBezTo>
                  <a:cubicBezTo>
                    <a:pt x="732" y="248"/>
                    <a:pt x="731" y="248"/>
                    <a:pt x="731" y="249"/>
                  </a:cubicBezTo>
                  <a:cubicBezTo>
                    <a:pt x="730" y="251"/>
                    <a:pt x="730" y="251"/>
                    <a:pt x="730" y="251"/>
                  </a:cubicBezTo>
                  <a:cubicBezTo>
                    <a:pt x="729" y="253"/>
                    <a:pt x="727" y="255"/>
                    <a:pt x="724" y="255"/>
                  </a:cubicBezTo>
                  <a:cubicBezTo>
                    <a:pt x="721" y="255"/>
                    <a:pt x="721" y="255"/>
                    <a:pt x="721" y="255"/>
                  </a:cubicBezTo>
                  <a:cubicBezTo>
                    <a:pt x="719" y="255"/>
                    <a:pt x="719" y="255"/>
                    <a:pt x="719" y="255"/>
                  </a:cubicBezTo>
                  <a:cubicBezTo>
                    <a:pt x="718" y="255"/>
                    <a:pt x="718" y="255"/>
                    <a:pt x="718" y="255"/>
                  </a:cubicBezTo>
                  <a:cubicBezTo>
                    <a:pt x="717" y="255"/>
                    <a:pt x="716" y="255"/>
                    <a:pt x="716" y="254"/>
                  </a:cubicBezTo>
                  <a:cubicBezTo>
                    <a:pt x="715" y="253"/>
                    <a:pt x="715" y="252"/>
                    <a:pt x="715" y="249"/>
                  </a:cubicBezTo>
                  <a:cubicBezTo>
                    <a:pt x="715" y="241"/>
                    <a:pt x="715" y="241"/>
                    <a:pt x="715" y="241"/>
                  </a:cubicBezTo>
                  <a:cubicBezTo>
                    <a:pt x="715" y="239"/>
                    <a:pt x="715" y="239"/>
                    <a:pt x="715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Power T block">
              <a:extLst>
                <a:ext uri="{FF2B5EF4-FFF2-40B4-BE49-F238E27FC236}">
                  <a16:creationId xmlns:a16="http://schemas.microsoft.com/office/drawing/2014/main" id="{6BB950C5-BD5D-4FAB-98D6-ABA549E8D4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11" y="-4852"/>
              <a:ext cx="5020" cy="5066"/>
            </a:xfrm>
            <a:custGeom>
              <a:avLst/>
              <a:gdLst>
                <a:gd name="T0" fmla="*/ 0 w 285"/>
                <a:gd name="T1" fmla="*/ 0 h 285"/>
                <a:gd name="T2" fmla="*/ 0 w 285"/>
                <a:gd name="T3" fmla="*/ 285 h 285"/>
                <a:gd name="T4" fmla="*/ 285 w 285"/>
                <a:gd name="T5" fmla="*/ 285 h 285"/>
                <a:gd name="T6" fmla="*/ 285 w 285"/>
                <a:gd name="T7" fmla="*/ 0 h 285"/>
                <a:gd name="T8" fmla="*/ 0 w 285"/>
                <a:gd name="T9" fmla="*/ 0 h 285"/>
                <a:gd name="T10" fmla="*/ 249 w 285"/>
                <a:gd name="T11" fmla="*/ 108 h 285"/>
                <a:gd name="T12" fmla="*/ 222 w 285"/>
                <a:gd name="T13" fmla="*/ 108 h 285"/>
                <a:gd name="T14" fmla="*/ 193 w 285"/>
                <a:gd name="T15" fmla="*/ 84 h 285"/>
                <a:gd name="T16" fmla="*/ 167 w 285"/>
                <a:gd name="T17" fmla="*/ 98 h 285"/>
                <a:gd name="T18" fmla="*/ 167 w 285"/>
                <a:gd name="T19" fmla="*/ 188 h 285"/>
                <a:gd name="T20" fmla="*/ 200 w 285"/>
                <a:gd name="T21" fmla="*/ 222 h 285"/>
                <a:gd name="T22" fmla="*/ 200 w 285"/>
                <a:gd name="T23" fmla="*/ 222 h 285"/>
                <a:gd name="T24" fmla="*/ 200 w 285"/>
                <a:gd name="T25" fmla="*/ 249 h 285"/>
                <a:gd name="T26" fmla="*/ 85 w 285"/>
                <a:gd name="T27" fmla="*/ 249 h 285"/>
                <a:gd name="T28" fmla="*/ 85 w 285"/>
                <a:gd name="T29" fmla="*/ 222 h 285"/>
                <a:gd name="T30" fmla="*/ 85 w 285"/>
                <a:gd name="T31" fmla="*/ 222 h 285"/>
                <a:gd name="T32" fmla="*/ 119 w 285"/>
                <a:gd name="T33" fmla="*/ 188 h 285"/>
                <a:gd name="T34" fmla="*/ 119 w 285"/>
                <a:gd name="T35" fmla="*/ 98 h 285"/>
                <a:gd name="T36" fmla="*/ 92 w 285"/>
                <a:gd name="T37" fmla="*/ 84 h 285"/>
                <a:gd name="T38" fmla="*/ 63 w 285"/>
                <a:gd name="T39" fmla="*/ 108 h 285"/>
                <a:gd name="T40" fmla="*/ 36 w 285"/>
                <a:gd name="T41" fmla="*/ 108 h 285"/>
                <a:gd name="T42" fmla="*/ 36 w 285"/>
                <a:gd name="T43" fmla="*/ 36 h 285"/>
                <a:gd name="T44" fmla="*/ 249 w 285"/>
                <a:gd name="T45" fmla="*/ 36 h 285"/>
                <a:gd name="T46" fmla="*/ 249 w 285"/>
                <a:gd name="T47" fmla="*/ 10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5" h="285">
                  <a:moveTo>
                    <a:pt x="0" y="0"/>
                  </a:moveTo>
                  <a:cubicBezTo>
                    <a:pt x="0" y="285"/>
                    <a:pt x="0" y="285"/>
                    <a:pt x="0" y="285"/>
                  </a:cubicBezTo>
                  <a:cubicBezTo>
                    <a:pt x="285" y="285"/>
                    <a:pt x="285" y="285"/>
                    <a:pt x="285" y="285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0" y="0"/>
                  </a:lnTo>
                  <a:close/>
                  <a:moveTo>
                    <a:pt x="249" y="108"/>
                  </a:moveTo>
                  <a:cubicBezTo>
                    <a:pt x="222" y="108"/>
                    <a:pt x="222" y="108"/>
                    <a:pt x="222" y="108"/>
                  </a:cubicBezTo>
                  <a:cubicBezTo>
                    <a:pt x="222" y="95"/>
                    <a:pt x="209" y="84"/>
                    <a:pt x="193" y="84"/>
                  </a:cubicBezTo>
                  <a:cubicBezTo>
                    <a:pt x="181" y="84"/>
                    <a:pt x="171" y="90"/>
                    <a:pt x="167" y="98"/>
                  </a:cubicBezTo>
                  <a:cubicBezTo>
                    <a:pt x="167" y="188"/>
                    <a:pt x="167" y="188"/>
                    <a:pt x="167" y="188"/>
                  </a:cubicBezTo>
                  <a:cubicBezTo>
                    <a:pt x="167" y="207"/>
                    <a:pt x="181" y="222"/>
                    <a:pt x="200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49"/>
                    <a:pt x="200" y="249"/>
                    <a:pt x="200" y="249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104" y="222"/>
                    <a:pt x="119" y="207"/>
                    <a:pt x="119" y="18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90"/>
                    <a:pt x="104" y="84"/>
                    <a:pt x="92" y="84"/>
                  </a:cubicBezTo>
                  <a:cubicBezTo>
                    <a:pt x="76" y="84"/>
                    <a:pt x="63" y="95"/>
                    <a:pt x="63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49" y="36"/>
                    <a:pt x="249" y="36"/>
                    <a:pt x="249" y="36"/>
                  </a:cubicBezTo>
                  <a:lnTo>
                    <a:pt x="249" y="1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279976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+ Revers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DB634-B7FA-4145-8897-F16FACB80B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2900" y="2511726"/>
            <a:ext cx="8458200" cy="987028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651026E5-5229-43FE-B896-A6FE4229AE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2900" y="1512225"/>
            <a:ext cx="8458200" cy="842821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483130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: Minimal Ident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994389"/>
            <a:ext cx="7772400" cy="1102519"/>
          </a:xfrm>
        </p:spPr>
        <p:txBody>
          <a:bodyPr>
            <a:normAutofit/>
          </a:bodyPr>
          <a:lstStyle>
            <a:lvl1pPr>
              <a:defRPr sz="4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311219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4637997"/>
            <a:ext cx="9144000" cy="505504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UT_logo_RIGHT_KNOCKOUT.eps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8146" y="4728769"/>
            <a:ext cx="1461427" cy="326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04415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DB634-B7FA-4145-8897-F16FACB80B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2900" y="2511726"/>
            <a:ext cx="8458200" cy="987028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651026E5-5229-43FE-B896-A6FE4229AE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2900" y="1512225"/>
            <a:ext cx="8458200" cy="842821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2" name="Date Placeholder 4">
            <a:extLst>
              <a:ext uri="{FF2B5EF4-FFF2-40B4-BE49-F238E27FC236}">
                <a16:creationId xmlns:a16="http://schemas.microsoft.com/office/drawing/2014/main" id="{4354F6BA-F1E5-4E6F-B39E-A87F9453D4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42DB085F-2C03-4375-A4E3-FBE1D1609A4B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27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5C7307B-043D-4B98-899E-9133B9F1219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1CC106-579D-4E1D-BB51-B1482A571F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21" name="UTK Horiz_R">
            <a:extLst>
              <a:ext uri="{FF2B5EF4-FFF2-40B4-BE49-F238E27FC236}">
                <a16:creationId xmlns:a16="http://schemas.microsoft.com/office/drawing/2014/main" id="{2991031E-C7AE-4493-8C96-C3151DB3E1A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3" name="T fill" hidden="1">
              <a:extLst>
                <a:ext uri="{FF2B5EF4-FFF2-40B4-BE49-F238E27FC236}">
                  <a16:creationId xmlns:a16="http://schemas.microsoft.com/office/drawing/2014/main" id="{5E766D9E-C355-4F23-9497-1EE06D978A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Type">
              <a:extLst>
                <a:ext uri="{FF2B5EF4-FFF2-40B4-BE49-F238E27FC236}">
                  <a16:creationId xmlns:a16="http://schemas.microsoft.com/office/drawing/2014/main" id="{C5877A75-DC2C-43D1-9483-770B0C260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Power T">
              <a:extLst>
                <a:ext uri="{FF2B5EF4-FFF2-40B4-BE49-F238E27FC236}">
                  <a16:creationId xmlns:a16="http://schemas.microsoft.com/office/drawing/2014/main" id="{15A6F2AE-744A-4D21-AD09-13F9F14CD3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id="{FEE59F0B-09B7-492D-83C1-6FBDA0B8D1D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42900" y="1369219"/>
            <a:ext cx="8458200" cy="304309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Date Placeholder 4">
            <a:extLst>
              <a:ext uri="{FF2B5EF4-FFF2-40B4-BE49-F238E27FC236}">
                <a16:creationId xmlns:a16="http://schemas.microsoft.com/office/drawing/2014/main" id="{0FE08160-6E71-41C8-97E3-2765A27F8DD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2B233DF9-EE54-4376-9D42-E3D46EAA9DCE}" type="datetime1">
              <a:rPr lang="en-US" smtClean="0"/>
              <a:t>9/8/2025</a:t>
            </a:fld>
            <a:endParaRPr lang="en-US"/>
          </a:p>
        </p:txBody>
      </p:sp>
      <p:sp>
        <p:nvSpPr>
          <p:cNvPr id="13" name="Footer Placeholder 5">
            <a:extLst>
              <a:ext uri="{FF2B5EF4-FFF2-40B4-BE49-F238E27FC236}">
                <a16:creationId xmlns:a16="http://schemas.microsoft.com/office/drawing/2014/main" id="{8625D9E3-65B8-4E4E-B741-1C6FE35266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Slide Number Placeholder 6">
            <a:extLst>
              <a:ext uri="{FF2B5EF4-FFF2-40B4-BE49-F238E27FC236}">
                <a16:creationId xmlns:a16="http://schemas.microsoft.com/office/drawing/2014/main" id="{CEB9AAF4-80D2-4CE7-9323-2E7967E4A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6005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Photo 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5C7307B-043D-4B98-899E-9133B9F1219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1CC106-579D-4E1D-BB51-B1482A571F2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2900" y="171451"/>
            <a:ext cx="4072690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Title</a:t>
            </a:r>
          </a:p>
        </p:txBody>
      </p:sp>
      <p:grpSp>
        <p:nvGrpSpPr>
          <p:cNvPr id="21" name="UTK Horiz_R">
            <a:extLst>
              <a:ext uri="{FF2B5EF4-FFF2-40B4-BE49-F238E27FC236}">
                <a16:creationId xmlns:a16="http://schemas.microsoft.com/office/drawing/2014/main" id="{2991031E-C7AE-4493-8C96-C3151DB3E1A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3" name="T fill" hidden="1">
              <a:extLst>
                <a:ext uri="{FF2B5EF4-FFF2-40B4-BE49-F238E27FC236}">
                  <a16:creationId xmlns:a16="http://schemas.microsoft.com/office/drawing/2014/main" id="{5E766D9E-C355-4F23-9497-1EE06D978A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Type">
              <a:extLst>
                <a:ext uri="{FF2B5EF4-FFF2-40B4-BE49-F238E27FC236}">
                  <a16:creationId xmlns:a16="http://schemas.microsoft.com/office/drawing/2014/main" id="{C5877A75-DC2C-43D1-9483-770B0C260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Power T">
              <a:extLst>
                <a:ext uri="{FF2B5EF4-FFF2-40B4-BE49-F238E27FC236}">
                  <a16:creationId xmlns:a16="http://schemas.microsoft.com/office/drawing/2014/main" id="{15A6F2AE-744A-4D21-AD09-13F9F14CD3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id="{FEE59F0B-09B7-492D-83C1-6FBDA0B8D1D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42900" y="1369219"/>
            <a:ext cx="4072690" cy="3043097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C121225-E67C-437E-834A-25CD1B32DE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72000" y="-1"/>
            <a:ext cx="4572000" cy="4586664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/>
            </a:lvl1pPr>
          </a:lstStyle>
          <a:p>
            <a:pPr marL="171450" lvl="0" indent="-171450" algn="ctr"/>
            <a:endParaRPr lang="en-US"/>
          </a:p>
        </p:txBody>
      </p: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1A07FCD8-3BB1-4FF9-A3B5-7C203A60B0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50EBBC7E-5C4F-43AD-98AA-5E4A0D8C5627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305104F7-00AD-4F64-874E-304171A424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C9B1989F-4896-4364-B631-428DE2B76A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 sz="1050"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7496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, Photo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5C7307B-043D-4B98-899E-9133B9F1219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1CC106-579D-4E1D-BB51-B1482A571F2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28411" y="171451"/>
            <a:ext cx="4072690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Title</a:t>
            </a:r>
          </a:p>
        </p:txBody>
      </p:sp>
      <p:grpSp>
        <p:nvGrpSpPr>
          <p:cNvPr id="21" name="UTK Horiz_R">
            <a:extLst>
              <a:ext uri="{FF2B5EF4-FFF2-40B4-BE49-F238E27FC236}">
                <a16:creationId xmlns:a16="http://schemas.microsoft.com/office/drawing/2014/main" id="{2991031E-C7AE-4493-8C96-C3151DB3E1A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3" name="T fill" hidden="1">
              <a:extLst>
                <a:ext uri="{FF2B5EF4-FFF2-40B4-BE49-F238E27FC236}">
                  <a16:creationId xmlns:a16="http://schemas.microsoft.com/office/drawing/2014/main" id="{5E766D9E-C355-4F23-9497-1EE06D978A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Type">
              <a:extLst>
                <a:ext uri="{FF2B5EF4-FFF2-40B4-BE49-F238E27FC236}">
                  <a16:creationId xmlns:a16="http://schemas.microsoft.com/office/drawing/2014/main" id="{C5877A75-DC2C-43D1-9483-770B0C260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Power T">
              <a:extLst>
                <a:ext uri="{FF2B5EF4-FFF2-40B4-BE49-F238E27FC236}">
                  <a16:creationId xmlns:a16="http://schemas.microsoft.com/office/drawing/2014/main" id="{15A6F2AE-744A-4D21-AD09-13F9F14CD3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id="{FEE59F0B-09B7-492D-83C1-6FBDA0B8D1D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728411" y="1369219"/>
            <a:ext cx="4072690" cy="3043097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C121225-E67C-437E-834A-25CD1B32DE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4572000" cy="4583767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/>
            </a:lvl1pPr>
          </a:lstStyle>
          <a:p>
            <a:pPr marL="171450" lvl="0" indent="-171450" algn="ctr"/>
            <a:endParaRPr lang="en-US"/>
          </a:p>
        </p:txBody>
      </p: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7D760A07-345B-40F2-B8C0-6C66BB4CAB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CC95C0C4-0041-4684-9A95-BFA3B44CF5F3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17B40D33-171A-4D6F-AC92-C54E722F5A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FAB2FE1A-CC7E-4520-92C6-384EC2F09B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0978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E4DB656-2AD3-4B6D-B912-AA14E43934E2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UTK Horiz_R">
            <a:extLst>
              <a:ext uri="{FF2B5EF4-FFF2-40B4-BE49-F238E27FC236}">
                <a16:creationId xmlns:a16="http://schemas.microsoft.com/office/drawing/2014/main" id="{A2B702E1-95B6-4EC2-9232-1A178B938F6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8" name="T fill" hidden="1">
              <a:extLst>
                <a:ext uri="{FF2B5EF4-FFF2-40B4-BE49-F238E27FC236}">
                  <a16:creationId xmlns:a16="http://schemas.microsoft.com/office/drawing/2014/main" id="{9CEE6628-1386-4A0C-BAFF-931C89F3C0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Type">
              <a:extLst>
                <a:ext uri="{FF2B5EF4-FFF2-40B4-BE49-F238E27FC236}">
                  <a16:creationId xmlns:a16="http://schemas.microsoft.com/office/drawing/2014/main" id="{92B6B725-8893-4D4A-814B-E6809FB6FE8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Power T">
              <a:extLst>
                <a:ext uri="{FF2B5EF4-FFF2-40B4-BE49-F238E27FC236}">
                  <a16:creationId xmlns:a16="http://schemas.microsoft.com/office/drawing/2014/main" id="{EA4F30E0-A25B-4F95-AB11-7478B8BDBD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A9D0E8A-079C-469C-8EFD-E5B886491A2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9144000" cy="4595813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58595B"/>
                </a:solidFill>
              </a:defRPr>
            </a:lvl1pPr>
          </a:lstStyle>
          <a:p>
            <a:r>
              <a:rPr lang="en-US" dirty="0"/>
              <a:t>Click icon to add photo</a:t>
            </a:r>
          </a:p>
        </p:txBody>
      </p:sp>
      <p:sp>
        <p:nvSpPr>
          <p:cNvPr id="17" name="Date Placeholder 4">
            <a:extLst>
              <a:ext uri="{FF2B5EF4-FFF2-40B4-BE49-F238E27FC236}">
                <a16:creationId xmlns:a16="http://schemas.microsoft.com/office/drawing/2014/main" id="{7F062795-CA06-4DC5-8E36-E1CCB2360C9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A04F80D8-5FFA-4CF7-B064-CE7C5C39C566}" type="datetime1">
              <a:rPr lang="en-US" smtClean="0"/>
              <a:t>9/8/2025</a:t>
            </a:fld>
            <a:endParaRPr lang="en-US"/>
          </a:p>
        </p:txBody>
      </p:sp>
      <p:sp>
        <p:nvSpPr>
          <p:cNvPr id="18" name="Footer Placeholder 5">
            <a:extLst>
              <a:ext uri="{FF2B5EF4-FFF2-40B4-BE49-F238E27FC236}">
                <a16:creationId xmlns:a16="http://schemas.microsoft.com/office/drawing/2014/main" id="{1561DC46-605C-45B1-B99A-70446236E1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6">
            <a:extLst>
              <a:ext uri="{FF2B5EF4-FFF2-40B4-BE49-F238E27FC236}">
                <a16:creationId xmlns:a16="http://schemas.microsoft.com/office/drawing/2014/main" id="{7B995BD6-CFF3-4E17-8ED0-5D87EFF656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3741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1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900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900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0"/>
            <a:ext cx="3488781" cy="4583767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E1A3C71-0AD6-4ACF-A079-D135E8EA575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9" name="UTK Horiz_R">
            <a:extLst>
              <a:ext uri="{FF2B5EF4-FFF2-40B4-BE49-F238E27FC236}">
                <a16:creationId xmlns:a16="http://schemas.microsoft.com/office/drawing/2014/main" id="{D7C10C60-F0E9-401E-B1AE-78D7FB31A82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0" name="T fill" hidden="1">
              <a:extLst>
                <a:ext uri="{FF2B5EF4-FFF2-40B4-BE49-F238E27FC236}">
                  <a16:creationId xmlns:a16="http://schemas.microsoft.com/office/drawing/2014/main" id="{B889472D-3CF6-4D76-91CD-B15AAC8185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Type">
              <a:extLst>
                <a:ext uri="{FF2B5EF4-FFF2-40B4-BE49-F238E27FC236}">
                  <a16:creationId xmlns:a16="http://schemas.microsoft.com/office/drawing/2014/main" id="{190C6F36-943D-480A-BEC4-9FE959EFF6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Power T">
              <a:extLst>
                <a:ext uri="{FF2B5EF4-FFF2-40B4-BE49-F238E27FC236}">
                  <a16:creationId xmlns:a16="http://schemas.microsoft.com/office/drawing/2014/main" id="{052FB503-AC74-4C64-8176-0EFA65B53C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AF16959D-9AE7-4935-A4C3-FABF62F230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96C6193F-0D49-437B-B7E3-5D691C5C9592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2743C078-638D-46A7-9156-199899A36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2083A4D7-C72A-44AE-89CA-8687C3F05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850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2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899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899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0"/>
            <a:ext cx="3488781" cy="224493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55219" y="2338830"/>
            <a:ext cx="3488781" cy="224493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5597226-AD9A-4716-950C-2928B604B015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" name="UTK Horiz_R">
            <a:extLst>
              <a:ext uri="{FF2B5EF4-FFF2-40B4-BE49-F238E27FC236}">
                <a16:creationId xmlns:a16="http://schemas.microsoft.com/office/drawing/2014/main" id="{718A085F-99B6-4121-8D97-F7ADEAE3828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5" name="T fill" hidden="1">
              <a:extLst>
                <a:ext uri="{FF2B5EF4-FFF2-40B4-BE49-F238E27FC236}">
                  <a16:creationId xmlns:a16="http://schemas.microsoft.com/office/drawing/2014/main" id="{42CFF7CA-4085-4288-93EF-5223B272391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Type">
              <a:extLst>
                <a:ext uri="{FF2B5EF4-FFF2-40B4-BE49-F238E27FC236}">
                  <a16:creationId xmlns:a16="http://schemas.microsoft.com/office/drawing/2014/main" id="{51D92B88-0AB2-4F0A-A1A6-80F8B57284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Power T">
              <a:extLst>
                <a:ext uri="{FF2B5EF4-FFF2-40B4-BE49-F238E27FC236}">
                  <a16:creationId xmlns:a16="http://schemas.microsoft.com/office/drawing/2014/main" id="{EC77DE78-3A63-4148-83D9-26B717E25F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8" name="Date Placeholder 4">
            <a:extLst>
              <a:ext uri="{FF2B5EF4-FFF2-40B4-BE49-F238E27FC236}">
                <a16:creationId xmlns:a16="http://schemas.microsoft.com/office/drawing/2014/main" id="{6A660581-A64E-4983-8D6C-F96F89E7E49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3A36A1B7-003D-46FE-8505-9187BF656C8A}" type="datetime1">
              <a:rPr lang="en-US" smtClean="0"/>
              <a:t>9/8/2025</a:t>
            </a:fld>
            <a:endParaRPr lang="en-US"/>
          </a:p>
        </p:txBody>
      </p:sp>
      <p:sp>
        <p:nvSpPr>
          <p:cNvPr id="19" name="Footer Placeholder 5">
            <a:extLst>
              <a:ext uri="{FF2B5EF4-FFF2-40B4-BE49-F238E27FC236}">
                <a16:creationId xmlns:a16="http://schemas.microsoft.com/office/drawing/2014/main" id="{F8F2701F-D63A-4BC7-B67D-E3D34B1141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0" name="Slide Number Placeholder 6">
            <a:extLst>
              <a:ext uri="{FF2B5EF4-FFF2-40B4-BE49-F238E27FC236}">
                <a16:creationId xmlns:a16="http://schemas.microsoft.com/office/drawing/2014/main" id="{D952F882-7811-40A1-A211-934FAF3650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332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3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899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899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1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55219" y="1554484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655219" y="3108966"/>
            <a:ext cx="3488781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7F44072-A04B-4000-A688-7203EC9CF96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50421D3A-B1D9-4300-9623-D4856361FB2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309CFCAE-C8F8-4222-B741-8849F837A5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A7BBD575-A22C-46DE-A4B8-938B1D76C7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AB9B021B-C7DD-4DBF-B4C8-806441F2EFD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" name="Date Placeholder 4">
            <a:extLst>
              <a:ext uri="{FF2B5EF4-FFF2-40B4-BE49-F238E27FC236}">
                <a16:creationId xmlns:a16="http://schemas.microsoft.com/office/drawing/2014/main" id="{1983403D-46E0-49C1-8379-5F44BC70C57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6D2E567-0305-46AD-9514-58963D822669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A8F40A6D-8084-4FCA-B313-F4BDA53F93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6">
            <a:extLst>
              <a:ext uri="{FF2B5EF4-FFF2-40B4-BE49-F238E27FC236}">
                <a16:creationId xmlns:a16="http://schemas.microsoft.com/office/drawing/2014/main" id="{AF78E67F-46D6-4034-ABF3-1AD6D8932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57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4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899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899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0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55219" y="1554483"/>
            <a:ext cx="1697432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655218" y="3108966"/>
            <a:ext cx="348878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770C8F7-8D2A-4B6A-BF61-24775C13A40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446568" y="1554483"/>
            <a:ext cx="1697432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3CC7FAC-8640-4220-971F-94CC6D17796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7" name="UTK Horiz_R">
            <a:extLst>
              <a:ext uri="{FF2B5EF4-FFF2-40B4-BE49-F238E27FC236}">
                <a16:creationId xmlns:a16="http://schemas.microsoft.com/office/drawing/2014/main" id="{2CB8A05A-CD5B-456D-A510-F0E71BE75F6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8" name="T fill" hidden="1">
              <a:extLst>
                <a:ext uri="{FF2B5EF4-FFF2-40B4-BE49-F238E27FC236}">
                  <a16:creationId xmlns:a16="http://schemas.microsoft.com/office/drawing/2014/main" id="{F9A20AC1-345F-456A-B518-22B16BEDA9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Type">
              <a:extLst>
                <a:ext uri="{FF2B5EF4-FFF2-40B4-BE49-F238E27FC236}">
                  <a16:creationId xmlns:a16="http://schemas.microsoft.com/office/drawing/2014/main" id="{0CBBF0D1-C5F5-4A82-B5F1-30F25489E45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Power T">
              <a:extLst>
                <a:ext uri="{FF2B5EF4-FFF2-40B4-BE49-F238E27FC236}">
                  <a16:creationId xmlns:a16="http://schemas.microsoft.com/office/drawing/2014/main" id="{F36178A9-62F8-4FD1-9B45-492C4F2B85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72050CB8-5B0E-42E7-AABF-5763E53CF45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99A27D52-58D6-4627-BA0F-A7162335FE20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7F0EFEA0-DAF3-47EC-9DE0-D606B4AAE0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1F61F12E-A586-40EC-8CF8-0BD1FC3F68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86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5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899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899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55219" y="1554483"/>
            <a:ext cx="3488781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655219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22A4A3C-B8F1-4F29-91F0-D42C2660A621}"/>
              </a:ext>
            </a:extLst>
          </p:cNvPr>
          <p:cNvSpPr/>
          <p:nvPr userDrawn="1"/>
        </p:nvSpPr>
        <p:spPr>
          <a:xfrm>
            <a:off x="8571980" y="4686300"/>
            <a:ext cx="162381" cy="171450"/>
          </a:xfrm>
          <a:custGeom>
            <a:avLst/>
            <a:gdLst>
              <a:gd name="connsiteX0" fmla="*/ 9420044 w 9430552"/>
              <a:gd name="connsiteY0" fmla="*/ 4103210 h 9955931"/>
              <a:gd name="connsiteX1" fmla="*/ 9417418 w 9430552"/>
              <a:gd name="connsiteY1" fmla="*/ 4084821 h 9955931"/>
              <a:gd name="connsiteX2" fmla="*/ 9370133 w 9430552"/>
              <a:gd name="connsiteY2" fmla="*/ 3706549 h 9955931"/>
              <a:gd name="connsiteX3" fmla="*/ 9367506 w 9430552"/>
              <a:gd name="connsiteY3" fmla="*/ 3688160 h 9955931"/>
              <a:gd name="connsiteX4" fmla="*/ 9286073 w 9430552"/>
              <a:gd name="connsiteY4" fmla="*/ 3320395 h 9955931"/>
              <a:gd name="connsiteX5" fmla="*/ 9280819 w 9430552"/>
              <a:gd name="connsiteY5" fmla="*/ 3302007 h 9955931"/>
              <a:gd name="connsiteX6" fmla="*/ 9167863 w 9430552"/>
              <a:gd name="connsiteY6" fmla="*/ 2944749 h 9955931"/>
              <a:gd name="connsiteX7" fmla="*/ 9162609 w 9430552"/>
              <a:gd name="connsiteY7" fmla="*/ 2928988 h 9955931"/>
              <a:gd name="connsiteX8" fmla="*/ 9018130 w 9430552"/>
              <a:gd name="connsiteY8" fmla="*/ 2584865 h 9955931"/>
              <a:gd name="connsiteX9" fmla="*/ 9010249 w 9430552"/>
              <a:gd name="connsiteY9" fmla="*/ 2569103 h 9955931"/>
              <a:gd name="connsiteX10" fmla="*/ 8836874 w 9430552"/>
              <a:gd name="connsiteY10" fmla="*/ 2240741 h 9955931"/>
              <a:gd name="connsiteX11" fmla="*/ 8828993 w 9430552"/>
              <a:gd name="connsiteY11" fmla="*/ 2224980 h 9955931"/>
              <a:gd name="connsiteX12" fmla="*/ 8631976 w 9430552"/>
              <a:gd name="connsiteY12" fmla="*/ 1917633 h 9955931"/>
              <a:gd name="connsiteX13" fmla="*/ 8621468 w 9430552"/>
              <a:gd name="connsiteY13" fmla="*/ 1904499 h 9955931"/>
              <a:gd name="connsiteX14" fmla="*/ 8395555 w 9430552"/>
              <a:gd name="connsiteY14" fmla="*/ 1615540 h 9955931"/>
              <a:gd name="connsiteX15" fmla="*/ 8385048 w 9430552"/>
              <a:gd name="connsiteY15" fmla="*/ 1602406 h 9955931"/>
              <a:gd name="connsiteX16" fmla="*/ 8135493 w 9430552"/>
              <a:gd name="connsiteY16" fmla="*/ 1334463 h 9955931"/>
              <a:gd name="connsiteX17" fmla="*/ 8122359 w 9430552"/>
              <a:gd name="connsiteY17" fmla="*/ 1321328 h 9955931"/>
              <a:gd name="connsiteX18" fmla="*/ 7851789 w 9430552"/>
              <a:gd name="connsiteY18" fmla="*/ 1077027 h 9955931"/>
              <a:gd name="connsiteX19" fmla="*/ 7838654 w 9430552"/>
              <a:gd name="connsiteY19" fmla="*/ 1066519 h 9955931"/>
              <a:gd name="connsiteX20" fmla="*/ 7547069 w 9430552"/>
              <a:gd name="connsiteY20" fmla="*/ 848487 h 9955931"/>
              <a:gd name="connsiteX21" fmla="*/ 7531307 w 9430552"/>
              <a:gd name="connsiteY21" fmla="*/ 837979 h 9955931"/>
              <a:gd name="connsiteX22" fmla="*/ 7221334 w 9430552"/>
              <a:gd name="connsiteY22" fmla="*/ 648843 h 9955931"/>
              <a:gd name="connsiteX23" fmla="*/ 7205573 w 9430552"/>
              <a:gd name="connsiteY23" fmla="*/ 640962 h 9955931"/>
              <a:gd name="connsiteX24" fmla="*/ 6879838 w 9430552"/>
              <a:gd name="connsiteY24" fmla="*/ 480722 h 9955931"/>
              <a:gd name="connsiteX25" fmla="*/ 6861449 w 9430552"/>
              <a:gd name="connsiteY25" fmla="*/ 472841 h 9955931"/>
              <a:gd name="connsiteX26" fmla="*/ 6522580 w 9430552"/>
              <a:gd name="connsiteY26" fmla="*/ 341496 h 9955931"/>
              <a:gd name="connsiteX27" fmla="*/ 6504192 w 9430552"/>
              <a:gd name="connsiteY27" fmla="*/ 336243 h 9955931"/>
              <a:gd name="connsiteX28" fmla="*/ 6152188 w 9430552"/>
              <a:gd name="connsiteY28" fmla="*/ 241674 h 9955931"/>
              <a:gd name="connsiteX29" fmla="*/ 6136426 w 9430552"/>
              <a:gd name="connsiteY29" fmla="*/ 239047 h 9955931"/>
              <a:gd name="connsiteX30" fmla="*/ 5894752 w 9430552"/>
              <a:gd name="connsiteY30" fmla="*/ 194390 h 9955931"/>
              <a:gd name="connsiteX31" fmla="*/ 5878991 w 9430552"/>
              <a:gd name="connsiteY31" fmla="*/ 191763 h 9955931"/>
              <a:gd name="connsiteX32" fmla="*/ 5511225 w 9430552"/>
              <a:gd name="connsiteY32" fmla="*/ 157614 h 9955931"/>
              <a:gd name="connsiteX33" fmla="*/ 5500718 w 9430552"/>
              <a:gd name="connsiteY33" fmla="*/ 157614 h 9955931"/>
              <a:gd name="connsiteX34" fmla="*/ 2056859 w 9430552"/>
              <a:gd name="connsiteY34" fmla="*/ 0 h 9955931"/>
              <a:gd name="connsiteX35" fmla="*/ 2054232 w 9430552"/>
              <a:gd name="connsiteY35" fmla="*/ 0 h 9955931"/>
              <a:gd name="connsiteX36" fmla="*/ 2041097 w 9430552"/>
              <a:gd name="connsiteY36" fmla="*/ 0 h 9955931"/>
              <a:gd name="connsiteX37" fmla="*/ 2035843 w 9430552"/>
              <a:gd name="connsiteY37" fmla="*/ 0 h 9955931"/>
              <a:gd name="connsiteX38" fmla="*/ 2020082 w 9430552"/>
              <a:gd name="connsiteY38" fmla="*/ 2627 h 9955931"/>
              <a:gd name="connsiteX39" fmla="*/ 2014828 w 9430552"/>
              <a:gd name="connsiteY39" fmla="*/ 2627 h 9955931"/>
              <a:gd name="connsiteX40" fmla="*/ 1999067 w 9430552"/>
              <a:gd name="connsiteY40" fmla="*/ 5254 h 9955931"/>
              <a:gd name="connsiteX41" fmla="*/ 1996440 w 9430552"/>
              <a:gd name="connsiteY41" fmla="*/ 5254 h 9955931"/>
              <a:gd name="connsiteX42" fmla="*/ 1980679 w 9430552"/>
              <a:gd name="connsiteY42" fmla="*/ 10508 h 9955931"/>
              <a:gd name="connsiteX43" fmla="*/ 1975425 w 9430552"/>
              <a:gd name="connsiteY43" fmla="*/ 13134 h 9955931"/>
              <a:gd name="connsiteX44" fmla="*/ 1962290 w 9430552"/>
              <a:gd name="connsiteY44" fmla="*/ 18388 h 9955931"/>
              <a:gd name="connsiteX45" fmla="*/ 1954410 w 9430552"/>
              <a:gd name="connsiteY45" fmla="*/ 21015 h 9955931"/>
              <a:gd name="connsiteX46" fmla="*/ 1951783 w 9430552"/>
              <a:gd name="connsiteY46" fmla="*/ 23642 h 9955931"/>
              <a:gd name="connsiteX47" fmla="*/ 99822 w 9430552"/>
              <a:gd name="connsiteY47" fmla="*/ 1019235 h 9955931"/>
              <a:gd name="connsiteX48" fmla="*/ 94568 w 9430552"/>
              <a:gd name="connsiteY48" fmla="*/ 1021862 h 9955931"/>
              <a:gd name="connsiteX49" fmla="*/ 86688 w 9430552"/>
              <a:gd name="connsiteY49" fmla="*/ 1027116 h 9955931"/>
              <a:gd name="connsiteX50" fmla="*/ 76180 w 9430552"/>
              <a:gd name="connsiteY50" fmla="*/ 1034997 h 9955931"/>
              <a:gd name="connsiteX51" fmla="*/ 70926 w 9430552"/>
              <a:gd name="connsiteY51" fmla="*/ 1040250 h 9955931"/>
              <a:gd name="connsiteX52" fmla="*/ 60419 w 9430552"/>
              <a:gd name="connsiteY52" fmla="*/ 1048131 h 9955931"/>
              <a:gd name="connsiteX53" fmla="*/ 57792 w 9430552"/>
              <a:gd name="connsiteY53" fmla="*/ 1050758 h 9955931"/>
              <a:gd name="connsiteX54" fmla="*/ 57792 w 9430552"/>
              <a:gd name="connsiteY54" fmla="*/ 1050758 h 9955931"/>
              <a:gd name="connsiteX55" fmla="*/ 47284 w 9430552"/>
              <a:gd name="connsiteY55" fmla="*/ 1061266 h 9955931"/>
              <a:gd name="connsiteX56" fmla="*/ 44657 w 9430552"/>
              <a:gd name="connsiteY56" fmla="*/ 1066519 h 9955931"/>
              <a:gd name="connsiteX57" fmla="*/ 34150 w 9430552"/>
              <a:gd name="connsiteY57" fmla="*/ 1079654 h 9955931"/>
              <a:gd name="connsiteX58" fmla="*/ 31523 w 9430552"/>
              <a:gd name="connsiteY58" fmla="*/ 1082281 h 9955931"/>
              <a:gd name="connsiteX59" fmla="*/ 23642 w 9430552"/>
              <a:gd name="connsiteY59" fmla="*/ 1095415 h 9955931"/>
              <a:gd name="connsiteX60" fmla="*/ 21015 w 9430552"/>
              <a:gd name="connsiteY60" fmla="*/ 1098042 h 9955931"/>
              <a:gd name="connsiteX61" fmla="*/ 5254 w 9430552"/>
              <a:gd name="connsiteY61" fmla="*/ 1134819 h 9955931"/>
              <a:gd name="connsiteX62" fmla="*/ 5254 w 9430552"/>
              <a:gd name="connsiteY62" fmla="*/ 1140072 h 9955931"/>
              <a:gd name="connsiteX63" fmla="*/ 2627 w 9430552"/>
              <a:gd name="connsiteY63" fmla="*/ 1155834 h 9955931"/>
              <a:gd name="connsiteX64" fmla="*/ 2627 w 9430552"/>
              <a:gd name="connsiteY64" fmla="*/ 1161088 h 9955931"/>
              <a:gd name="connsiteX65" fmla="*/ 0 w 9430552"/>
              <a:gd name="connsiteY65" fmla="*/ 1174222 h 9955931"/>
              <a:gd name="connsiteX66" fmla="*/ 0 w 9430552"/>
              <a:gd name="connsiteY66" fmla="*/ 1179476 h 9955931"/>
              <a:gd name="connsiteX67" fmla="*/ 0 w 9430552"/>
              <a:gd name="connsiteY67" fmla="*/ 1192610 h 9955931"/>
              <a:gd name="connsiteX68" fmla="*/ 0 w 9430552"/>
              <a:gd name="connsiteY68" fmla="*/ 1195237 h 9955931"/>
              <a:gd name="connsiteX69" fmla="*/ 173375 w 9430552"/>
              <a:gd name="connsiteY69" fmla="*/ 9456821 h 9955931"/>
              <a:gd name="connsiteX70" fmla="*/ 215405 w 9430552"/>
              <a:gd name="connsiteY70" fmla="*/ 9577658 h 9955931"/>
              <a:gd name="connsiteX71" fmla="*/ 215405 w 9430552"/>
              <a:gd name="connsiteY71" fmla="*/ 9577658 h 9955931"/>
              <a:gd name="connsiteX72" fmla="*/ 215405 w 9430552"/>
              <a:gd name="connsiteY72" fmla="*/ 9577658 h 9955931"/>
              <a:gd name="connsiteX73" fmla="*/ 233794 w 9430552"/>
              <a:gd name="connsiteY73" fmla="*/ 9596046 h 9955931"/>
              <a:gd name="connsiteX74" fmla="*/ 344123 w 9430552"/>
              <a:gd name="connsiteY74" fmla="*/ 9651211 h 9955931"/>
              <a:gd name="connsiteX75" fmla="*/ 359885 w 9430552"/>
              <a:gd name="connsiteY75" fmla="*/ 9653838 h 9955931"/>
              <a:gd name="connsiteX76" fmla="*/ 3977119 w 9430552"/>
              <a:gd name="connsiteY76" fmla="*/ 9961185 h 9955931"/>
              <a:gd name="connsiteX77" fmla="*/ 3987626 w 9430552"/>
              <a:gd name="connsiteY77" fmla="*/ 9961185 h 9955931"/>
              <a:gd name="connsiteX78" fmla="*/ 4376407 w 9430552"/>
              <a:gd name="connsiteY78" fmla="*/ 9974320 h 9955931"/>
              <a:gd name="connsiteX79" fmla="*/ 4384288 w 9430552"/>
              <a:gd name="connsiteY79" fmla="*/ 9974320 h 9955931"/>
              <a:gd name="connsiteX80" fmla="*/ 4397422 w 9430552"/>
              <a:gd name="connsiteY80" fmla="*/ 9974320 h 9955931"/>
              <a:gd name="connsiteX81" fmla="*/ 4775695 w 9430552"/>
              <a:gd name="connsiteY81" fmla="*/ 9950677 h 9955931"/>
              <a:gd name="connsiteX82" fmla="*/ 4796710 w 9430552"/>
              <a:gd name="connsiteY82" fmla="*/ 9948051 h 9955931"/>
              <a:gd name="connsiteX83" fmla="*/ 5164475 w 9430552"/>
              <a:gd name="connsiteY83" fmla="*/ 9887632 h 9955931"/>
              <a:gd name="connsiteX84" fmla="*/ 5185491 w 9430552"/>
              <a:gd name="connsiteY84" fmla="*/ 9882378 h 9955931"/>
              <a:gd name="connsiteX85" fmla="*/ 5540121 w 9430552"/>
              <a:gd name="connsiteY85" fmla="*/ 9785183 h 9955931"/>
              <a:gd name="connsiteX86" fmla="*/ 5558510 w 9430552"/>
              <a:gd name="connsiteY86" fmla="*/ 9779929 h 9955931"/>
              <a:gd name="connsiteX87" fmla="*/ 5900006 w 9430552"/>
              <a:gd name="connsiteY87" fmla="*/ 9648584 h 9955931"/>
              <a:gd name="connsiteX88" fmla="*/ 5918394 w 9430552"/>
              <a:gd name="connsiteY88" fmla="*/ 9640704 h 9955931"/>
              <a:gd name="connsiteX89" fmla="*/ 6241502 w 9430552"/>
              <a:gd name="connsiteY89" fmla="*/ 9477836 h 9955931"/>
              <a:gd name="connsiteX90" fmla="*/ 6259890 w 9430552"/>
              <a:gd name="connsiteY90" fmla="*/ 9467328 h 9955931"/>
              <a:gd name="connsiteX91" fmla="*/ 6564610 w 9430552"/>
              <a:gd name="connsiteY91" fmla="*/ 9272938 h 9955931"/>
              <a:gd name="connsiteX92" fmla="*/ 6580372 w 9430552"/>
              <a:gd name="connsiteY92" fmla="*/ 9262431 h 9955931"/>
              <a:gd name="connsiteX93" fmla="*/ 6866703 w 9430552"/>
              <a:gd name="connsiteY93" fmla="*/ 9039145 h 9955931"/>
              <a:gd name="connsiteX94" fmla="*/ 6882465 w 9430552"/>
              <a:gd name="connsiteY94" fmla="*/ 9026010 h 9955931"/>
              <a:gd name="connsiteX95" fmla="*/ 7145154 w 9430552"/>
              <a:gd name="connsiteY95" fmla="*/ 8773828 h 9955931"/>
              <a:gd name="connsiteX96" fmla="*/ 7158289 w 9430552"/>
              <a:gd name="connsiteY96" fmla="*/ 8760694 h 9955931"/>
              <a:gd name="connsiteX97" fmla="*/ 7397336 w 9430552"/>
              <a:gd name="connsiteY97" fmla="*/ 8482243 h 9955931"/>
              <a:gd name="connsiteX98" fmla="*/ 7410470 w 9430552"/>
              <a:gd name="connsiteY98" fmla="*/ 8466481 h 9955931"/>
              <a:gd name="connsiteX99" fmla="*/ 7623249 w 9430552"/>
              <a:gd name="connsiteY99" fmla="*/ 8161763 h 9955931"/>
              <a:gd name="connsiteX100" fmla="*/ 7633756 w 9430552"/>
              <a:gd name="connsiteY100" fmla="*/ 8146001 h 9955931"/>
              <a:gd name="connsiteX101" fmla="*/ 7817639 w 9430552"/>
              <a:gd name="connsiteY101" fmla="*/ 7817639 h 9955931"/>
              <a:gd name="connsiteX102" fmla="*/ 7825520 w 9430552"/>
              <a:gd name="connsiteY102" fmla="*/ 7799251 h 9955931"/>
              <a:gd name="connsiteX103" fmla="*/ 7943730 w 9430552"/>
              <a:gd name="connsiteY103" fmla="*/ 7528681 h 9955931"/>
              <a:gd name="connsiteX104" fmla="*/ 8140747 w 9430552"/>
              <a:gd name="connsiteY104" fmla="*/ 7373694 h 9955931"/>
              <a:gd name="connsiteX105" fmla="*/ 8156509 w 9430552"/>
              <a:gd name="connsiteY105" fmla="*/ 7360560 h 9955931"/>
              <a:gd name="connsiteX106" fmla="*/ 8398182 w 9430552"/>
              <a:gd name="connsiteY106" fmla="*/ 7126765 h 9955931"/>
              <a:gd name="connsiteX107" fmla="*/ 8411317 w 9430552"/>
              <a:gd name="connsiteY107" fmla="*/ 7113631 h 9955931"/>
              <a:gd name="connsiteX108" fmla="*/ 8631976 w 9430552"/>
              <a:gd name="connsiteY108" fmla="*/ 6856196 h 9955931"/>
              <a:gd name="connsiteX109" fmla="*/ 8645110 w 9430552"/>
              <a:gd name="connsiteY109" fmla="*/ 6840434 h 9955931"/>
              <a:gd name="connsiteX110" fmla="*/ 8842127 w 9430552"/>
              <a:gd name="connsiteY110" fmla="*/ 6559356 h 9955931"/>
              <a:gd name="connsiteX111" fmla="*/ 8852636 w 9430552"/>
              <a:gd name="connsiteY111" fmla="*/ 6543595 h 9955931"/>
              <a:gd name="connsiteX112" fmla="*/ 9023384 w 9430552"/>
              <a:gd name="connsiteY112" fmla="*/ 6241502 h 9955931"/>
              <a:gd name="connsiteX113" fmla="*/ 9031264 w 9430552"/>
              <a:gd name="connsiteY113" fmla="*/ 6223114 h 9955931"/>
              <a:gd name="connsiteX114" fmla="*/ 9173116 w 9430552"/>
              <a:gd name="connsiteY114" fmla="*/ 5900006 h 9955931"/>
              <a:gd name="connsiteX115" fmla="*/ 9180997 w 9430552"/>
              <a:gd name="connsiteY115" fmla="*/ 5881617 h 9955931"/>
              <a:gd name="connsiteX116" fmla="*/ 9293954 w 9430552"/>
              <a:gd name="connsiteY116" fmla="*/ 5540121 h 9955931"/>
              <a:gd name="connsiteX117" fmla="*/ 9299208 w 9430552"/>
              <a:gd name="connsiteY117" fmla="*/ 5521733 h 9955931"/>
              <a:gd name="connsiteX118" fmla="*/ 9380641 w 9430552"/>
              <a:gd name="connsiteY118" fmla="*/ 5164475 h 9955931"/>
              <a:gd name="connsiteX119" fmla="*/ 9383268 w 9430552"/>
              <a:gd name="connsiteY119" fmla="*/ 5148714 h 9955931"/>
              <a:gd name="connsiteX120" fmla="*/ 9420044 w 9430552"/>
              <a:gd name="connsiteY120" fmla="*/ 4901786 h 9955931"/>
              <a:gd name="connsiteX121" fmla="*/ 9422671 w 9430552"/>
              <a:gd name="connsiteY121" fmla="*/ 4886024 h 9955931"/>
              <a:gd name="connsiteX122" fmla="*/ 9446313 w 9430552"/>
              <a:gd name="connsiteY122" fmla="*/ 4505125 h 9955931"/>
              <a:gd name="connsiteX123" fmla="*/ 9446313 w 9430552"/>
              <a:gd name="connsiteY123" fmla="*/ 4486737 h 9955931"/>
              <a:gd name="connsiteX124" fmla="*/ 9420044 w 9430552"/>
              <a:gd name="connsiteY124" fmla="*/ 4103210 h 9955931"/>
              <a:gd name="connsiteX125" fmla="*/ 1857215 w 9430552"/>
              <a:gd name="connsiteY125" fmla="*/ 1077027 h 9955931"/>
              <a:gd name="connsiteX126" fmla="*/ 924667 w 9430552"/>
              <a:gd name="connsiteY126" fmla="*/ 1032370 h 9955931"/>
              <a:gd name="connsiteX127" fmla="*/ 1849334 w 9430552"/>
              <a:gd name="connsiteY127" fmla="*/ 535887 h 9955931"/>
              <a:gd name="connsiteX128" fmla="*/ 1857215 w 9430552"/>
              <a:gd name="connsiteY128" fmla="*/ 1077027 h 9955931"/>
              <a:gd name="connsiteX129" fmla="*/ 399288 w 9430552"/>
              <a:gd name="connsiteY129" fmla="*/ 1405389 h 9955931"/>
              <a:gd name="connsiteX130" fmla="*/ 1862468 w 9430552"/>
              <a:gd name="connsiteY130" fmla="*/ 1476315 h 9955931"/>
              <a:gd name="connsiteX131" fmla="*/ 1943902 w 9430552"/>
              <a:gd name="connsiteY131" fmla="*/ 7702056 h 9955931"/>
              <a:gd name="connsiteX132" fmla="*/ 559529 w 9430552"/>
              <a:gd name="connsiteY132" fmla="*/ 9002369 h 9955931"/>
              <a:gd name="connsiteX133" fmla="*/ 399288 w 9430552"/>
              <a:gd name="connsiteY133" fmla="*/ 1405389 h 9955931"/>
              <a:gd name="connsiteX134" fmla="*/ 7276499 w 9430552"/>
              <a:gd name="connsiteY134" fmla="*/ 7941103 h 9955931"/>
              <a:gd name="connsiteX135" fmla="*/ 7074228 w 9430552"/>
              <a:gd name="connsiteY135" fmla="*/ 8230061 h 9955931"/>
              <a:gd name="connsiteX136" fmla="*/ 6848315 w 9430552"/>
              <a:gd name="connsiteY136" fmla="*/ 8495377 h 9955931"/>
              <a:gd name="connsiteX137" fmla="*/ 6598760 w 9430552"/>
              <a:gd name="connsiteY137" fmla="*/ 8734425 h 9955931"/>
              <a:gd name="connsiteX138" fmla="*/ 6328190 w 9430552"/>
              <a:gd name="connsiteY138" fmla="*/ 8947204 h 9955931"/>
              <a:gd name="connsiteX139" fmla="*/ 6039231 w 9430552"/>
              <a:gd name="connsiteY139" fmla="*/ 9131086 h 9955931"/>
              <a:gd name="connsiteX140" fmla="*/ 5734511 w 9430552"/>
              <a:gd name="connsiteY140" fmla="*/ 9286073 h 9955931"/>
              <a:gd name="connsiteX141" fmla="*/ 5414030 w 9430552"/>
              <a:gd name="connsiteY141" fmla="*/ 9409537 h 9955931"/>
              <a:gd name="connsiteX142" fmla="*/ 5077788 w 9430552"/>
              <a:gd name="connsiteY142" fmla="*/ 9501479 h 9955931"/>
              <a:gd name="connsiteX143" fmla="*/ 4731038 w 9430552"/>
              <a:gd name="connsiteY143" fmla="*/ 9559270 h 9955931"/>
              <a:gd name="connsiteX144" fmla="*/ 4371153 w 9430552"/>
              <a:gd name="connsiteY144" fmla="*/ 9582912 h 9955931"/>
              <a:gd name="connsiteX145" fmla="*/ 3998134 w 9430552"/>
              <a:gd name="connsiteY145" fmla="*/ 9569777 h 9955931"/>
              <a:gd name="connsiteX146" fmla="*/ 832726 w 9430552"/>
              <a:gd name="connsiteY146" fmla="*/ 9296580 h 9955931"/>
              <a:gd name="connsiteX147" fmla="*/ 2217099 w 9430552"/>
              <a:gd name="connsiteY147" fmla="*/ 7996268 h 9955931"/>
              <a:gd name="connsiteX148" fmla="*/ 5461315 w 9430552"/>
              <a:gd name="connsiteY148" fmla="*/ 8248450 h 9955931"/>
              <a:gd name="connsiteX149" fmla="*/ 5471822 w 9430552"/>
              <a:gd name="connsiteY149" fmla="*/ 8248450 h 9955931"/>
              <a:gd name="connsiteX150" fmla="*/ 5829080 w 9430552"/>
              <a:gd name="connsiteY150" fmla="*/ 8258957 h 9955931"/>
              <a:gd name="connsiteX151" fmla="*/ 5850095 w 9430552"/>
              <a:gd name="connsiteY151" fmla="*/ 8258957 h 9955931"/>
              <a:gd name="connsiteX152" fmla="*/ 6199472 w 9430552"/>
              <a:gd name="connsiteY152" fmla="*/ 8232688 h 9955931"/>
              <a:gd name="connsiteX153" fmla="*/ 6220487 w 9430552"/>
              <a:gd name="connsiteY153" fmla="*/ 8230061 h 9955931"/>
              <a:gd name="connsiteX154" fmla="*/ 6559356 w 9430552"/>
              <a:gd name="connsiteY154" fmla="*/ 8169643 h 9955931"/>
              <a:gd name="connsiteX155" fmla="*/ 6577745 w 9430552"/>
              <a:gd name="connsiteY155" fmla="*/ 8164389 h 9955931"/>
              <a:gd name="connsiteX156" fmla="*/ 6903480 w 9430552"/>
              <a:gd name="connsiteY156" fmla="*/ 8072447 h 9955931"/>
              <a:gd name="connsiteX157" fmla="*/ 6921868 w 9430552"/>
              <a:gd name="connsiteY157" fmla="*/ 8067194 h 9955931"/>
              <a:gd name="connsiteX158" fmla="*/ 7234469 w 9430552"/>
              <a:gd name="connsiteY158" fmla="*/ 7943730 h 9955931"/>
              <a:gd name="connsiteX159" fmla="*/ 7252856 w 9430552"/>
              <a:gd name="connsiteY159" fmla="*/ 7935849 h 9955931"/>
              <a:gd name="connsiteX160" fmla="*/ 7287006 w 9430552"/>
              <a:gd name="connsiteY160" fmla="*/ 7917461 h 9955931"/>
              <a:gd name="connsiteX161" fmla="*/ 7276499 w 9430552"/>
              <a:gd name="connsiteY161" fmla="*/ 7941103 h 9955931"/>
              <a:gd name="connsiteX162" fmla="*/ 7830773 w 9430552"/>
              <a:gd name="connsiteY162" fmla="*/ 6322936 h 9955931"/>
              <a:gd name="connsiteX163" fmla="*/ 7793997 w 9430552"/>
              <a:gd name="connsiteY163" fmla="*/ 6575118 h 9955931"/>
              <a:gd name="connsiteX164" fmla="*/ 7709937 w 9430552"/>
              <a:gd name="connsiteY164" fmla="*/ 6948137 h 9955931"/>
              <a:gd name="connsiteX165" fmla="*/ 7602234 w 9430552"/>
              <a:gd name="connsiteY165" fmla="*/ 7276499 h 9955931"/>
              <a:gd name="connsiteX166" fmla="*/ 7357932 w 9430552"/>
              <a:gd name="connsiteY166" fmla="*/ 7434112 h 9955931"/>
              <a:gd name="connsiteX167" fmla="*/ 7076855 w 9430552"/>
              <a:gd name="connsiteY167" fmla="*/ 7578592 h 9955931"/>
              <a:gd name="connsiteX168" fmla="*/ 6782642 w 9430552"/>
              <a:gd name="connsiteY168" fmla="*/ 7694175 h 9955931"/>
              <a:gd name="connsiteX169" fmla="*/ 6475296 w 9430552"/>
              <a:gd name="connsiteY169" fmla="*/ 7780863 h 9955931"/>
              <a:gd name="connsiteX170" fmla="*/ 6157442 w 9430552"/>
              <a:gd name="connsiteY170" fmla="*/ 7836027 h 9955931"/>
              <a:gd name="connsiteX171" fmla="*/ 5829080 w 9430552"/>
              <a:gd name="connsiteY171" fmla="*/ 7859670 h 9955931"/>
              <a:gd name="connsiteX172" fmla="*/ 5487584 w 9430552"/>
              <a:gd name="connsiteY172" fmla="*/ 7849161 h 9955931"/>
              <a:gd name="connsiteX173" fmla="*/ 2343190 w 9430552"/>
              <a:gd name="connsiteY173" fmla="*/ 7604861 h 9955931"/>
              <a:gd name="connsiteX174" fmla="*/ 2264383 w 9430552"/>
              <a:gd name="connsiteY174" fmla="*/ 1497330 h 9955931"/>
              <a:gd name="connsiteX175" fmla="*/ 3927208 w 9430552"/>
              <a:gd name="connsiteY175" fmla="*/ 1578764 h 9955931"/>
              <a:gd name="connsiteX176" fmla="*/ 4315988 w 9430552"/>
              <a:gd name="connsiteY176" fmla="*/ 1618167 h 9955931"/>
              <a:gd name="connsiteX177" fmla="*/ 4562916 w 9430552"/>
              <a:gd name="connsiteY177" fmla="*/ 1665451 h 9955931"/>
              <a:gd name="connsiteX178" fmla="*/ 4930682 w 9430552"/>
              <a:gd name="connsiteY178" fmla="*/ 1765273 h 9955931"/>
              <a:gd name="connsiteX179" fmla="*/ 5285312 w 9430552"/>
              <a:gd name="connsiteY179" fmla="*/ 1901872 h 9955931"/>
              <a:gd name="connsiteX180" fmla="*/ 5624182 w 9430552"/>
              <a:gd name="connsiteY180" fmla="*/ 2069993 h 9955931"/>
              <a:gd name="connsiteX181" fmla="*/ 5947290 w 9430552"/>
              <a:gd name="connsiteY181" fmla="*/ 2269637 h 9955931"/>
              <a:gd name="connsiteX182" fmla="*/ 6252010 w 9430552"/>
              <a:gd name="connsiteY182" fmla="*/ 2498177 h 9955931"/>
              <a:gd name="connsiteX183" fmla="*/ 6535714 w 9430552"/>
              <a:gd name="connsiteY183" fmla="*/ 2755613 h 9955931"/>
              <a:gd name="connsiteX184" fmla="*/ 6798404 w 9430552"/>
              <a:gd name="connsiteY184" fmla="*/ 3036690 h 9955931"/>
              <a:gd name="connsiteX185" fmla="*/ 7034824 w 9430552"/>
              <a:gd name="connsiteY185" fmla="*/ 3341410 h 9955931"/>
              <a:gd name="connsiteX186" fmla="*/ 7244976 w 9430552"/>
              <a:gd name="connsiteY186" fmla="*/ 3667145 h 9955931"/>
              <a:gd name="connsiteX187" fmla="*/ 7426232 w 9430552"/>
              <a:gd name="connsiteY187" fmla="*/ 4011268 h 9955931"/>
              <a:gd name="connsiteX188" fmla="*/ 7578592 w 9430552"/>
              <a:gd name="connsiteY188" fmla="*/ 4371153 h 9955931"/>
              <a:gd name="connsiteX189" fmla="*/ 7699428 w 9430552"/>
              <a:gd name="connsiteY189" fmla="*/ 4744172 h 9955931"/>
              <a:gd name="connsiteX190" fmla="*/ 7786116 w 9430552"/>
              <a:gd name="connsiteY190" fmla="*/ 5130326 h 9955931"/>
              <a:gd name="connsiteX191" fmla="*/ 7836027 w 9430552"/>
              <a:gd name="connsiteY191" fmla="*/ 5524360 h 9955931"/>
              <a:gd name="connsiteX192" fmla="*/ 7849162 w 9430552"/>
              <a:gd name="connsiteY192" fmla="*/ 5926275 h 9955931"/>
              <a:gd name="connsiteX193" fmla="*/ 7830773 w 9430552"/>
              <a:gd name="connsiteY193" fmla="*/ 6322936 h 9955931"/>
              <a:gd name="connsiteX194" fmla="*/ 9007622 w 9430552"/>
              <a:gd name="connsiteY194" fmla="*/ 4854502 h 9955931"/>
              <a:gd name="connsiteX195" fmla="*/ 8973472 w 9430552"/>
              <a:gd name="connsiteY195" fmla="*/ 5085669 h 9955931"/>
              <a:gd name="connsiteX196" fmla="*/ 8894665 w 9430552"/>
              <a:gd name="connsiteY196" fmla="*/ 5424538 h 9955931"/>
              <a:gd name="connsiteX197" fmla="*/ 8786963 w 9430552"/>
              <a:gd name="connsiteY197" fmla="*/ 5747646 h 9955931"/>
              <a:gd name="connsiteX198" fmla="*/ 8652991 w 9430552"/>
              <a:gd name="connsiteY198" fmla="*/ 6052366 h 9955931"/>
              <a:gd name="connsiteX199" fmla="*/ 8492751 w 9430552"/>
              <a:gd name="connsiteY199" fmla="*/ 6338697 h 9955931"/>
              <a:gd name="connsiteX200" fmla="*/ 8306241 w 9430552"/>
              <a:gd name="connsiteY200" fmla="*/ 6604013 h 9955931"/>
              <a:gd name="connsiteX201" fmla="*/ 8159135 w 9430552"/>
              <a:gd name="connsiteY201" fmla="*/ 6774762 h 9955931"/>
              <a:gd name="connsiteX202" fmla="*/ 8185404 w 9430552"/>
              <a:gd name="connsiteY202" fmla="*/ 6653925 h 9955931"/>
              <a:gd name="connsiteX203" fmla="*/ 8188031 w 9430552"/>
              <a:gd name="connsiteY203" fmla="*/ 6638163 h 9955931"/>
              <a:gd name="connsiteX204" fmla="*/ 8224807 w 9430552"/>
              <a:gd name="connsiteY204" fmla="*/ 6370220 h 9955931"/>
              <a:gd name="connsiteX205" fmla="*/ 8227434 w 9430552"/>
              <a:gd name="connsiteY205" fmla="*/ 6354458 h 9955931"/>
              <a:gd name="connsiteX206" fmla="*/ 8251076 w 9430552"/>
              <a:gd name="connsiteY206" fmla="*/ 5939409 h 9955931"/>
              <a:gd name="connsiteX207" fmla="*/ 8251076 w 9430552"/>
              <a:gd name="connsiteY207" fmla="*/ 5921021 h 9955931"/>
              <a:gd name="connsiteX208" fmla="*/ 8235316 w 9430552"/>
              <a:gd name="connsiteY208" fmla="*/ 5500718 h 9955931"/>
              <a:gd name="connsiteX209" fmla="*/ 8232689 w 9430552"/>
              <a:gd name="connsiteY209" fmla="*/ 5482329 h 9955931"/>
              <a:gd name="connsiteX210" fmla="*/ 8180151 w 9430552"/>
              <a:gd name="connsiteY210" fmla="*/ 5069907 h 9955931"/>
              <a:gd name="connsiteX211" fmla="*/ 8177524 w 9430552"/>
              <a:gd name="connsiteY211" fmla="*/ 5051519 h 9955931"/>
              <a:gd name="connsiteX212" fmla="*/ 8088209 w 9430552"/>
              <a:gd name="connsiteY212" fmla="*/ 4649604 h 9955931"/>
              <a:gd name="connsiteX213" fmla="*/ 8082955 w 9430552"/>
              <a:gd name="connsiteY213" fmla="*/ 4631216 h 9955931"/>
              <a:gd name="connsiteX214" fmla="*/ 7956865 w 9430552"/>
              <a:gd name="connsiteY214" fmla="*/ 4239808 h 9955931"/>
              <a:gd name="connsiteX215" fmla="*/ 7951610 w 9430552"/>
              <a:gd name="connsiteY215" fmla="*/ 4224047 h 9955931"/>
              <a:gd name="connsiteX216" fmla="*/ 7791370 w 9430552"/>
              <a:gd name="connsiteY216" fmla="*/ 3848401 h 9955931"/>
              <a:gd name="connsiteX217" fmla="*/ 7783489 w 9430552"/>
              <a:gd name="connsiteY217" fmla="*/ 3832639 h 9955931"/>
              <a:gd name="connsiteX218" fmla="*/ 7591726 w 9430552"/>
              <a:gd name="connsiteY218" fmla="*/ 3472755 h 9955931"/>
              <a:gd name="connsiteX219" fmla="*/ 7583845 w 9430552"/>
              <a:gd name="connsiteY219" fmla="*/ 3456994 h 9955931"/>
              <a:gd name="connsiteX220" fmla="*/ 7363186 w 9430552"/>
              <a:gd name="connsiteY220" fmla="*/ 3118124 h 9955931"/>
              <a:gd name="connsiteX221" fmla="*/ 7352679 w 9430552"/>
              <a:gd name="connsiteY221" fmla="*/ 3104990 h 9955931"/>
              <a:gd name="connsiteX222" fmla="*/ 7105751 w 9430552"/>
              <a:gd name="connsiteY222" fmla="*/ 2787135 h 9955931"/>
              <a:gd name="connsiteX223" fmla="*/ 7095243 w 9430552"/>
              <a:gd name="connsiteY223" fmla="*/ 2774001 h 9955931"/>
              <a:gd name="connsiteX224" fmla="*/ 6822046 w 9430552"/>
              <a:gd name="connsiteY224" fmla="*/ 2479789 h 9955931"/>
              <a:gd name="connsiteX225" fmla="*/ 6808911 w 9430552"/>
              <a:gd name="connsiteY225" fmla="*/ 2466654 h 9955931"/>
              <a:gd name="connsiteX226" fmla="*/ 6512072 w 9430552"/>
              <a:gd name="connsiteY226" fmla="*/ 2198711 h 9955931"/>
              <a:gd name="connsiteX227" fmla="*/ 6498938 w 9430552"/>
              <a:gd name="connsiteY227" fmla="*/ 2188204 h 9955931"/>
              <a:gd name="connsiteX228" fmla="*/ 6183711 w 9430552"/>
              <a:gd name="connsiteY228" fmla="*/ 1943902 h 9955931"/>
              <a:gd name="connsiteX229" fmla="*/ 6167949 w 9430552"/>
              <a:gd name="connsiteY229" fmla="*/ 1933395 h 9955931"/>
              <a:gd name="connsiteX230" fmla="*/ 5829080 w 9430552"/>
              <a:gd name="connsiteY230" fmla="*/ 1723243 h 9955931"/>
              <a:gd name="connsiteX231" fmla="*/ 5813318 w 9430552"/>
              <a:gd name="connsiteY231" fmla="*/ 1715362 h 9955931"/>
              <a:gd name="connsiteX232" fmla="*/ 5456060 w 9430552"/>
              <a:gd name="connsiteY232" fmla="*/ 1539360 h 9955931"/>
              <a:gd name="connsiteX233" fmla="*/ 5437672 w 9430552"/>
              <a:gd name="connsiteY233" fmla="*/ 1531480 h 9955931"/>
              <a:gd name="connsiteX234" fmla="*/ 5064653 w 9430552"/>
              <a:gd name="connsiteY234" fmla="*/ 1389627 h 9955931"/>
              <a:gd name="connsiteX235" fmla="*/ 5046265 w 9430552"/>
              <a:gd name="connsiteY235" fmla="*/ 1384374 h 9955931"/>
              <a:gd name="connsiteX236" fmla="*/ 4660112 w 9430552"/>
              <a:gd name="connsiteY236" fmla="*/ 1279298 h 9955931"/>
              <a:gd name="connsiteX237" fmla="*/ 4644350 w 9430552"/>
              <a:gd name="connsiteY237" fmla="*/ 1276671 h 9955931"/>
              <a:gd name="connsiteX238" fmla="*/ 4381661 w 9430552"/>
              <a:gd name="connsiteY238" fmla="*/ 1226760 h 9955931"/>
              <a:gd name="connsiteX239" fmla="*/ 4365899 w 9430552"/>
              <a:gd name="connsiteY239" fmla="*/ 1224133 h 9955931"/>
              <a:gd name="connsiteX240" fmla="*/ 3963984 w 9430552"/>
              <a:gd name="connsiteY240" fmla="*/ 1184730 h 9955931"/>
              <a:gd name="connsiteX241" fmla="*/ 3953477 w 9430552"/>
              <a:gd name="connsiteY241" fmla="*/ 1184730 h 9955931"/>
              <a:gd name="connsiteX242" fmla="*/ 2259130 w 9430552"/>
              <a:gd name="connsiteY242" fmla="*/ 1100669 h 9955931"/>
              <a:gd name="connsiteX243" fmla="*/ 2251249 w 9430552"/>
              <a:gd name="connsiteY243" fmla="*/ 415049 h 9955931"/>
              <a:gd name="connsiteX244" fmla="*/ 5474449 w 9430552"/>
              <a:gd name="connsiteY244" fmla="*/ 559529 h 9955931"/>
              <a:gd name="connsiteX245" fmla="*/ 5829080 w 9430552"/>
              <a:gd name="connsiteY245" fmla="*/ 593678 h 9955931"/>
              <a:gd name="connsiteX246" fmla="*/ 6052366 w 9430552"/>
              <a:gd name="connsiteY246" fmla="*/ 635709 h 9955931"/>
              <a:gd name="connsiteX247" fmla="*/ 6385981 w 9430552"/>
              <a:gd name="connsiteY247" fmla="*/ 725023 h 9955931"/>
              <a:gd name="connsiteX248" fmla="*/ 6709090 w 9430552"/>
              <a:gd name="connsiteY248" fmla="*/ 845860 h 9955931"/>
              <a:gd name="connsiteX249" fmla="*/ 7016436 w 9430552"/>
              <a:gd name="connsiteY249" fmla="*/ 998220 h 9955931"/>
              <a:gd name="connsiteX250" fmla="*/ 7310648 w 9430552"/>
              <a:gd name="connsiteY250" fmla="*/ 1179476 h 9955931"/>
              <a:gd name="connsiteX251" fmla="*/ 7586472 w 9430552"/>
              <a:gd name="connsiteY251" fmla="*/ 1387000 h 9955931"/>
              <a:gd name="connsiteX252" fmla="*/ 7843908 w 9430552"/>
              <a:gd name="connsiteY252" fmla="*/ 1618167 h 9955931"/>
              <a:gd name="connsiteX253" fmla="*/ 8080328 w 9430552"/>
              <a:gd name="connsiteY253" fmla="*/ 1872976 h 9955931"/>
              <a:gd name="connsiteX254" fmla="*/ 8295734 w 9430552"/>
              <a:gd name="connsiteY254" fmla="*/ 2148800 h 9955931"/>
              <a:gd name="connsiteX255" fmla="*/ 8487497 w 9430552"/>
              <a:gd name="connsiteY255" fmla="*/ 2443012 h 9955931"/>
              <a:gd name="connsiteX256" fmla="*/ 8652991 w 9430552"/>
              <a:gd name="connsiteY256" fmla="*/ 2755613 h 9955931"/>
              <a:gd name="connsiteX257" fmla="*/ 8789590 w 9430552"/>
              <a:gd name="connsiteY257" fmla="*/ 3081348 h 9955931"/>
              <a:gd name="connsiteX258" fmla="*/ 8899919 w 9430552"/>
              <a:gd name="connsiteY258" fmla="*/ 3414963 h 9955931"/>
              <a:gd name="connsiteX259" fmla="*/ 8976099 w 9430552"/>
              <a:gd name="connsiteY259" fmla="*/ 3764340 h 9955931"/>
              <a:gd name="connsiteX260" fmla="*/ 9020757 w 9430552"/>
              <a:gd name="connsiteY260" fmla="*/ 4124225 h 9955931"/>
              <a:gd name="connsiteX261" fmla="*/ 9031264 w 9430552"/>
              <a:gd name="connsiteY261" fmla="*/ 4489363 h 9955931"/>
              <a:gd name="connsiteX262" fmla="*/ 9007622 w 9430552"/>
              <a:gd name="connsiteY262" fmla="*/ 4854502 h 995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9430552" h="9955931">
                <a:moveTo>
                  <a:pt x="9420044" y="4103210"/>
                </a:moveTo>
                <a:cubicBezTo>
                  <a:pt x="9420044" y="4097956"/>
                  <a:pt x="9420044" y="4090075"/>
                  <a:pt x="9417418" y="4084821"/>
                </a:cubicBezTo>
                <a:lnTo>
                  <a:pt x="9370133" y="3706549"/>
                </a:lnTo>
                <a:cubicBezTo>
                  <a:pt x="9370133" y="3701295"/>
                  <a:pt x="9367506" y="3693414"/>
                  <a:pt x="9367506" y="3688160"/>
                </a:cubicBezTo>
                <a:lnTo>
                  <a:pt x="9286073" y="3320395"/>
                </a:lnTo>
                <a:cubicBezTo>
                  <a:pt x="9286073" y="3315141"/>
                  <a:pt x="9283446" y="3307261"/>
                  <a:pt x="9280819" y="3302007"/>
                </a:cubicBezTo>
                <a:lnTo>
                  <a:pt x="9167863" y="2944749"/>
                </a:lnTo>
                <a:cubicBezTo>
                  <a:pt x="9165236" y="2939495"/>
                  <a:pt x="9165236" y="2934241"/>
                  <a:pt x="9162609" y="2928988"/>
                </a:cubicBezTo>
                <a:lnTo>
                  <a:pt x="9018130" y="2584865"/>
                </a:lnTo>
                <a:cubicBezTo>
                  <a:pt x="9015503" y="2579611"/>
                  <a:pt x="9012876" y="2574357"/>
                  <a:pt x="9010249" y="2569103"/>
                </a:cubicBezTo>
                <a:lnTo>
                  <a:pt x="8836874" y="2240741"/>
                </a:lnTo>
                <a:cubicBezTo>
                  <a:pt x="8834247" y="2235488"/>
                  <a:pt x="8831620" y="2230234"/>
                  <a:pt x="8828993" y="2224980"/>
                </a:cubicBezTo>
                <a:lnTo>
                  <a:pt x="8631976" y="1917633"/>
                </a:lnTo>
                <a:cubicBezTo>
                  <a:pt x="8629350" y="1912380"/>
                  <a:pt x="8624095" y="1907126"/>
                  <a:pt x="8621468" y="1904499"/>
                </a:cubicBezTo>
                <a:lnTo>
                  <a:pt x="8395555" y="1615540"/>
                </a:lnTo>
                <a:cubicBezTo>
                  <a:pt x="8392929" y="1610287"/>
                  <a:pt x="8387675" y="1607660"/>
                  <a:pt x="8385048" y="1602406"/>
                </a:cubicBezTo>
                <a:lnTo>
                  <a:pt x="8135493" y="1334463"/>
                </a:lnTo>
                <a:cubicBezTo>
                  <a:pt x="8130240" y="1329209"/>
                  <a:pt x="8127613" y="1326582"/>
                  <a:pt x="8122359" y="1321328"/>
                </a:cubicBezTo>
                <a:lnTo>
                  <a:pt x="7851789" y="1077027"/>
                </a:lnTo>
                <a:cubicBezTo>
                  <a:pt x="7846535" y="1071773"/>
                  <a:pt x="7843908" y="1069146"/>
                  <a:pt x="7838654" y="1066519"/>
                </a:cubicBezTo>
                <a:lnTo>
                  <a:pt x="7547069" y="848487"/>
                </a:lnTo>
                <a:cubicBezTo>
                  <a:pt x="7541815" y="845860"/>
                  <a:pt x="7536561" y="840606"/>
                  <a:pt x="7531307" y="837979"/>
                </a:cubicBezTo>
                <a:lnTo>
                  <a:pt x="7221334" y="648843"/>
                </a:lnTo>
                <a:cubicBezTo>
                  <a:pt x="7216080" y="646216"/>
                  <a:pt x="7210827" y="643589"/>
                  <a:pt x="7205573" y="640962"/>
                </a:cubicBezTo>
                <a:lnTo>
                  <a:pt x="6879838" y="480722"/>
                </a:lnTo>
                <a:cubicBezTo>
                  <a:pt x="6874584" y="478095"/>
                  <a:pt x="6869330" y="475468"/>
                  <a:pt x="6861449" y="472841"/>
                </a:cubicBezTo>
                <a:lnTo>
                  <a:pt x="6522580" y="341496"/>
                </a:lnTo>
                <a:cubicBezTo>
                  <a:pt x="6517326" y="338869"/>
                  <a:pt x="6509445" y="336243"/>
                  <a:pt x="6504192" y="336243"/>
                </a:cubicBezTo>
                <a:lnTo>
                  <a:pt x="6152188" y="241674"/>
                </a:lnTo>
                <a:cubicBezTo>
                  <a:pt x="6146934" y="239047"/>
                  <a:pt x="6141680" y="239047"/>
                  <a:pt x="6136426" y="239047"/>
                </a:cubicBezTo>
                <a:lnTo>
                  <a:pt x="5894752" y="194390"/>
                </a:lnTo>
                <a:cubicBezTo>
                  <a:pt x="5889498" y="194390"/>
                  <a:pt x="5884244" y="191763"/>
                  <a:pt x="5878991" y="191763"/>
                </a:cubicBezTo>
                <a:lnTo>
                  <a:pt x="5511225" y="157614"/>
                </a:lnTo>
                <a:cubicBezTo>
                  <a:pt x="5508598" y="157614"/>
                  <a:pt x="5503345" y="157614"/>
                  <a:pt x="5500718" y="157614"/>
                </a:cubicBezTo>
                <a:lnTo>
                  <a:pt x="2056859" y="0"/>
                </a:lnTo>
                <a:cubicBezTo>
                  <a:pt x="2056859" y="0"/>
                  <a:pt x="2054232" y="0"/>
                  <a:pt x="2054232" y="0"/>
                </a:cubicBezTo>
                <a:cubicBezTo>
                  <a:pt x="2048978" y="0"/>
                  <a:pt x="2043724" y="0"/>
                  <a:pt x="2041097" y="0"/>
                </a:cubicBezTo>
                <a:cubicBezTo>
                  <a:pt x="2038470" y="0"/>
                  <a:pt x="2038470" y="0"/>
                  <a:pt x="2035843" y="0"/>
                </a:cubicBezTo>
                <a:cubicBezTo>
                  <a:pt x="2030590" y="0"/>
                  <a:pt x="2025336" y="0"/>
                  <a:pt x="2020082" y="2627"/>
                </a:cubicBezTo>
                <a:cubicBezTo>
                  <a:pt x="2017455" y="2627"/>
                  <a:pt x="2017455" y="2627"/>
                  <a:pt x="2014828" y="2627"/>
                </a:cubicBezTo>
                <a:cubicBezTo>
                  <a:pt x="2009574" y="2627"/>
                  <a:pt x="2004321" y="5254"/>
                  <a:pt x="1999067" y="5254"/>
                </a:cubicBezTo>
                <a:cubicBezTo>
                  <a:pt x="1999067" y="5254"/>
                  <a:pt x="1996440" y="5254"/>
                  <a:pt x="1996440" y="5254"/>
                </a:cubicBezTo>
                <a:cubicBezTo>
                  <a:pt x="1991186" y="7881"/>
                  <a:pt x="1985933" y="7881"/>
                  <a:pt x="1980679" y="10508"/>
                </a:cubicBezTo>
                <a:cubicBezTo>
                  <a:pt x="1978052" y="10508"/>
                  <a:pt x="1978052" y="10508"/>
                  <a:pt x="1975425" y="13134"/>
                </a:cubicBezTo>
                <a:cubicBezTo>
                  <a:pt x="1970171" y="15761"/>
                  <a:pt x="1967544" y="15761"/>
                  <a:pt x="1962290" y="18388"/>
                </a:cubicBezTo>
                <a:cubicBezTo>
                  <a:pt x="1959664" y="18388"/>
                  <a:pt x="1957037" y="21015"/>
                  <a:pt x="1954410" y="21015"/>
                </a:cubicBezTo>
                <a:cubicBezTo>
                  <a:pt x="1954410" y="21015"/>
                  <a:pt x="1951783" y="21015"/>
                  <a:pt x="1951783" y="23642"/>
                </a:cubicBezTo>
                <a:lnTo>
                  <a:pt x="99822" y="1019235"/>
                </a:lnTo>
                <a:cubicBezTo>
                  <a:pt x="97195" y="1019235"/>
                  <a:pt x="94568" y="1021862"/>
                  <a:pt x="94568" y="1021862"/>
                </a:cubicBezTo>
                <a:cubicBezTo>
                  <a:pt x="91941" y="1024489"/>
                  <a:pt x="89314" y="1024489"/>
                  <a:pt x="86688" y="1027116"/>
                </a:cubicBezTo>
                <a:cubicBezTo>
                  <a:pt x="84061" y="1029743"/>
                  <a:pt x="81434" y="1032370"/>
                  <a:pt x="76180" y="1034997"/>
                </a:cubicBezTo>
                <a:cubicBezTo>
                  <a:pt x="73553" y="1037623"/>
                  <a:pt x="70926" y="1037623"/>
                  <a:pt x="70926" y="1040250"/>
                </a:cubicBezTo>
                <a:cubicBezTo>
                  <a:pt x="68299" y="1042877"/>
                  <a:pt x="63045" y="1045504"/>
                  <a:pt x="60419" y="1048131"/>
                </a:cubicBezTo>
                <a:cubicBezTo>
                  <a:pt x="60419" y="1048131"/>
                  <a:pt x="57792" y="1050758"/>
                  <a:pt x="57792" y="1050758"/>
                </a:cubicBezTo>
                <a:cubicBezTo>
                  <a:pt x="57792" y="1050758"/>
                  <a:pt x="57792" y="1050758"/>
                  <a:pt x="57792" y="1050758"/>
                </a:cubicBezTo>
                <a:cubicBezTo>
                  <a:pt x="55165" y="1053385"/>
                  <a:pt x="49911" y="1058639"/>
                  <a:pt x="47284" y="1061266"/>
                </a:cubicBezTo>
                <a:cubicBezTo>
                  <a:pt x="47284" y="1063892"/>
                  <a:pt x="44657" y="1063892"/>
                  <a:pt x="44657" y="1066519"/>
                </a:cubicBezTo>
                <a:cubicBezTo>
                  <a:pt x="42030" y="1071773"/>
                  <a:pt x="39403" y="1074400"/>
                  <a:pt x="34150" y="1079654"/>
                </a:cubicBezTo>
                <a:cubicBezTo>
                  <a:pt x="34150" y="1079654"/>
                  <a:pt x="31523" y="1082281"/>
                  <a:pt x="31523" y="1082281"/>
                </a:cubicBezTo>
                <a:cubicBezTo>
                  <a:pt x="28896" y="1087535"/>
                  <a:pt x="26269" y="1092788"/>
                  <a:pt x="23642" y="1095415"/>
                </a:cubicBezTo>
                <a:cubicBezTo>
                  <a:pt x="23642" y="1095415"/>
                  <a:pt x="23642" y="1098042"/>
                  <a:pt x="21015" y="1098042"/>
                </a:cubicBezTo>
                <a:cubicBezTo>
                  <a:pt x="15761" y="1111177"/>
                  <a:pt x="10508" y="1121684"/>
                  <a:pt x="5254" y="1134819"/>
                </a:cubicBezTo>
                <a:cubicBezTo>
                  <a:pt x="5254" y="1137445"/>
                  <a:pt x="5254" y="1137445"/>
                  <a:pt x="5254" y="1140072"/>
                </a:cubicBezTo>
                <a:cubicBezTo>
                  <a:pt x="5254" y="1145326"/>
                  <a:pt x="2627" y="1150580"/>
                  <a:pt x="2627" y="1155834"/>
                </a:cubicBezTo>
                <a:cubicBezTo>
                  <a:pt x="2627" y="1158461"/>
                  <a:pt x="2627" y="1161088"/>
                  <a:pt x="2627" y="1161088"/>
                </a:cubicBezTo>
                <a:cubicBezTo>
                  <a:pt x="2627" y="1166341"/>
                  <a:pt x="0" y="1171595"/>
                  <a:pt x="0" y="1174222"/>
                </a:cubicBezTo>
                <a:cubicBezTo>
                  <a:pt x="0" y="1176849"/>
                  <a:pt x="0" y="1179476"/>
                  <a:pt x="0" y="1179476"/>
                </a:cubicBezTo>
                <a:cubicBezTo>
                  <a:pt x="0" y="1184730"/>
                  <a:pt x="0" y="1189983"/>
                  <a:pt x="0" y="1192610"/>
                </a:cubicBezTo>
                <a:cubicBezTo>
                  <a:pt x="0" y="1192610"/>
                  <a:pt x="0" y="1192610"/>
                  <a:pt x="0" y="1195237"/>
                </a:cubicBezTo>
                <a:lnTo>
                  <a:pt x="173375" y="9456821"/>
                </a:lnTo>
                <a:cubicBezTo>
                  <a:pt x="173375" y="9501479"/>
                  <a:pt x="189136" y="954350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20659" y="9585539"/>
                  <a:pt x="225913" y="9590793"/>
                  <a:pt x="233794" y="9596046"/>
                </a:cubicBezTo>
                <a:cubicBezTo>
                  <a:pt x="262689" y="9624942"/>
                  <a:pt x="299466" y="9643331"/>
                  <a:pt x="344123" y="9651211"/>
                </a:cubicBezTo>
                <a:cubicBezTo>
                  <a:pt x="349377" y="9651211"/>
                  <a:pt x="354631" y="9653838"/>
                  <a:pt x="359885" y="9653838"/>
                </a:cubicBezTo>
                <a:lnTo>
                  <a:pt x="3977119" y="9961185"/>
                </a:lnTo>
                <a:cubicBezTo>
                  <a:pt x="3979746" y="9961185"/>
                  <a:pt x="3984999" y="9961185"/>
                  <a:pt x="3987626" y="9961185"/>
                </a:cubicBezTo>
                <a:lnTo>
                  <a:pt x="4376407" y="9974320"/>
                </a:lnTo>
                <a:cubicBezTo>
                  <a:pt x="4379034" y="9974320"/>
                  <a:pt x="4381661" y="9974320"/>
                  <a:pt x="4384288" y="9974320"/>
                </a:cubicBezTo>
                <a:cubicBezTo>
                  <a:pt x="4389541" y="9974320"/>
                  <a:pt x="4392168" y="9974320"/>
                  <a:pt x="4397422" y="9974320"/>
                </a:cubicBezTo>
                <a:lnTo>
                  <a:pt x="4775695" y="9950677"/>
                </a:lnTo>
                <a:cubicBezTo>
                  <a:pt x="4783576" y="9950677"/>
                  <a:pt x="4788829" y="9950677"/>
                  <a:pt x="4796710" y="9948051"/>
                </a:cubicBezTo>
                <a:lnTo>
                  <a:pt x="5164475" y="9887632"/>
                </a:lnTo>
                <a:cubicBezTo>
                  <a:pt x="5172356" y="9887632"/>
                  <a:pt x="5177610" y="9885005"/>
                  <a:pt x="5185491" y="9882378"/>
                </a:cubicBezTo>
                <a:lnTo>
                  <a:pt x="5540121" y="9785183"/>
                </a:lnTo>
                <a:cubicBezTo>
                  <a:pt x="5545375" y="9782556"/>
                  <a:pt x="5553256" y="9782556"/>
                  <a:pt x="5558510" y="9779929"/>
                </a:cubicBezTo>
                <a:lnTo>
                  <a:pt x="5900006" y="9648584"/>
                </a:lnTo>
                <a:cubicBezTo>
                  <a:pt x="5905260" y="9645958"/>
                  <a:pt x="5913140" y="9643331"/>
                  <a:pt x="5918394" y="9640704"/>
                </a:cubicBezTo>
                <a:lnTo>
                  <a:pt x="6241502" y="9477836"/>
                </a:lnTo>
                <a:cubicBezTo>
                  <a:pt x="6246756" y="9475210"/>
                  <a:pt x="6252010" y="9472583"/>
                  <a:pt x="6259890" y="9467328"/>
                </a:cubicBezTo>
                <a:lnTo>
                  <a:pt x="6564610" y="9272938"/>
                </a:lnTo>
                <a:cubicBezTo>
                  <a:pt x="6569864" y="9270311"/>
                  <a:pt x="6575118" y="9265058"/>
                  <a:pt x="6580372" y="9262431"/>
                </a:cubicBezTo>
                <a:lnTo>
                  <a:pt x="6866703" y="9039145"/>
                </a:lnTo>
                <a:cubicBezTo>
                  <a:pt x="6871957" y="9033891"/>
                  <a:pt x="6877211" y="9031264"/>
                  <a:pt x="6882465" y="9026010"/>
                </a:cubicBezTo>
                <a:lnTo>
                  <a:pt x="7145154" y="8773828"/>
                </a:lnTo>
                <a:cubicBezTo>
                  <a:pt x="7150408" y="8768574"/>
                  <a:pt x="7155662" y="8763321"/>
                  <a:pt x="7158289" y="8760694"/>
                </a:cubicBezTo>
                <a:lnTo>
                  <a:pt x="7397336" y="8482243"/>
                </a:lnTo>
                <a:cubicBezTo>
                  <a:pt x="7402590" y="8476990"/>
                  <a:pt x="7405217" y="8471736"/>
                  <a:pt x="7410470" y="8466481"/>
                </a:cubicBezTo>
                <a:lnTo>
                  <a:pt x="7623249" y="8161763"/>
                </a:lnTo>
                <a:cubicBezTo>
                  <a:pt x="7625876" y="8156508"/>
                  <a:pt x="7631130" y="8151254"/>
                  <a:pt x="7633756" y="8146001"/>
                </a:cubicBezTo>
                <a:lnTo>
                  <a:pt x="7817639" y="7817639"/>
                </a:lnTo>
                <a:cubicBezTo>
                  <a:pt x="7820266" y="7812385"/>
                  <a:pt x="7822893" y="7807132"/>
                  <a:pt x="7825520" y="7799251"/>
                </a:cubicBezTo>
                <a:lnTo>
                  <a:pt x="7943730" y="7528681"/>
                </a:lnTo>
                <a:lnTo>
                  <a:pt x="8140747" y="7373694"/>
                </a:lnTo>
                <a:cubicBezTo>
                  <a:pt x="8146001" y="7368440"/>
                  <a:pt x="8151255" y="7365813"/>
                  <a:pt x="8156509" y="7360560"/>
                </a:cubicBezTo>
                <a:lnTo>
                  <a:pt x="8398182" y="7126765"/>
                </a:lnTo>
                <a:cubicBezTo>
                  <a:pt x="8403436" y="7121512"/>
                  <a:pt x="8406064" y="7116258"/>
                  <a:pt x="8411317" y="7113631"/>
                </a:cubicBezTo>
                <a:lnTo>
                  <a:pt x="8631976" y="6856196"/>
                </a:lnTo>
                <a:cubicBezTo>
                  <a:pt x="8637230" y="6850941"/>
                  <a:pt x="8639857" y="6845688"/>
                  <a:pt x="8645110" y="6840434"/>
                </a:cubicBezTo>
                <a:lnTo>
                  <a:pt x="8842127" y="6559356"/>
                </a:lnTo>
                <a:cubicBezTo>
                  <a:pt x="8844754" y="6554103"/>
                  <a:pt x="8850009" y="6548849"/>
                  <a:pt x="8852636" y="6543595"/>
                </a:cubicBezTo>
                <a:lnTo>
                  <a:pt x="9023384" y="6241502"/>
                </a:lnTo>
                <a:cubicBezTo>
                  <a:pt x="9026010" y="6236248"/>
                  <a:pt x="9028637" y="6230994"/>
                  <a:pt x="9031264" y="6223114"/>
                </a:cubicBezTo>
                <a:lnTo>
                  <a:pt x="9173116" y="5900006"/>
                </a:lnTo>
                <a:cubicBezTo>
                  <a:pt x="9175743" y="5894752"/>
                  <a:pt x="9178370" y="5886872"/>
                  <a:pt x="9180997" y="5881617"/>
                </a:cubicBezTo>
                <a:lnTo>
                  <a:pt x="9293954" y="5540121"/>
                </a:lnTo>
                <a:cubicBezTo>
                  <a:pt x="9296581" y="5534867"/>
                  <a:pt x="9296581" y="5526987"/>
                  <a:pt x="9299208" y="5521733"/>
                </a:cubicBezTo>
                <a:lnTo>
                  <a:pt x="9380641" y="5164475"/>
                </a:lnTo>
                <a:cubicBezTo>
                  <a:pt x="9380641" y="5159221"/>
                  <a:pt x="9383268" y="5153968"/>
                  <a:pt x="9383268" y="5148714"/>
                </a:cubicBezTo>
                <a:lnTo>
                  <a:pt x="9420044" y="4901786"/>
                </a:lnTo>
                <a:cubicBezTo>
                  <a:pt x="9420044" y="4896532"/>
                  <a:pt x="9422671" y="4891278"/>
                  <a:pt x="9422671" y="4886024"/>
                </a:cubicBezTo>
                <a:lnTo>
                  <a:pt x="9446313" y="4505125"/>
                </a:lnTo>
                <a:cubicBezTo>
                  <a:pt x="9446313" y="4499871"/>
                  <a:pt x="9446313" y="4491990"/>
                  <a:pt x="9446313" y="4486737"/>
                </a:cubicBezTo>
                <a:lnTo>
                  <a:pt x="9420044" y="4103210"/>
                </a:lnTo>
                <a:close/>
                <a:moveTo>
                  <a:pt x="1857215" y="1077027"/>
                </a:moveTo>
                <a:lnTo>
                  <a:pt x="924667" y="1032370"/>
                </a:lnTo>
                <a:lnTo>
                  <a:pt x="1849334" y="535887"/>
                </a:lnTo>
                <a:lnTo>
                  <a:pt x="1857215" y="1077027"/>
                </a:lnTo>
                <a:close/>
                <a:moveTo>
                  <a:pt x="399288" y="1405389"/>
                </a:moveTo>
                <a:lnTo>
                  <a:pt x="1862468" y="1476315"/>
                </a:lnTo>
                <a:lnTo>
                  <a:pt x="1943902" y="7702056"/>
                </a:lnTo>
                <a:lnTo>
                  <a:pt x="559529" y="9002369"/>
                </a:lnTo>
                <a:lnTo>
                  <a:pt x="399288" y="1405389"/>
                </a:lnTo>
                <a:close/>
                <a:moveTo>
                  <a:pt x="7276499" y="7941103"/>
                </a:moveTo>
                <a:lnTo>
                  <a:pt x="7074228" y="8230061"/>
                </a:lnTo>
                <a:lnTo>
                  <a:pt x="6848315" y="8495377"/>
                </a:lnTo>
                <a:lnTo>
                  <a:pt x="6598760" y="8734425"/>
                </a:lnTo>
                <a:lnTo>
                  <a:pt x="6328190" y="8947204"/>
                </a:lnTo>
                <a:lnTo>
                  <a:pt x="6039231" y="9131086"/>
                </a:lnTo>
                <a:lnTo>
                  <a:pt x="5734511" y="9286073"/>
                </a:lnTo>
                <a:lnTo>
                  <a:pt x="5414030" y="9409537"/>
                </a:lnTo>
                <a:lnTo>
                  <a:pt x="5077788" y="9501479"/>
                </a:lnTo>
                <a:lnTo>
                  <a:pt x="4731038" y="9559270"/>
                </a:lnTo>
                <a:lnTo>
                  <a:pt x="4371153" y="9582912"/>
                </a:lnTo>
                <a:lnTo>
                  <a:pt x="3998134" y="9569777"/>
                </a:lnTo>
                <a:lnTo>
                  <a:pt x="832726" y="9296580"/>
                </a:lnTo>
                <a:lnTo>
                  <a:pt x="2217099" y="7996268"/>
                </a:lnTo>
                <a:lnTo>
                  <a:pt x="5461315" y="8248450"/>
                </a:lnTo>
                <a:cubicBezTo>
                  <a:pt x="5463941" y="8248450"/>
                  <a:pt x="5469195" y="8248450"/>
                  <a:pt x="5471822" y="8248450"/>
                </a:cubicBezTo>
                <a:lnTo>
                  <a:pt x="5829080" y="8258957"/>
                </a:lnTo>
                <a:cubicBezTo>
                  <a:pt x="5836960" y="8258957"/>
                  <a:pt x="5842214" y="8258957"/>
                  <a:pt x="5850095" y="8258957"/>
                </a:cubicBezTo>
                <a:lnTo>
                  <a:pt x="6199472" y="8232688"/>
                </a:lnTo>
                <a:cubicBezTo>
                  <a:pt x="6207353" y="8232688"/>
                  <a:pt x="6212606" y="8230061"/>
                  <a:pt x="6220487" y="8230061"/>
                </a:cubicBezTo>
                <a:lnTo>
                  <a:pt x="6559356" y="8169643"/>
                </a:lnTo>
                <a:cubicBezTo>
                  <a:pt x="6567237" y="8169643"/>
                  <a:pt x="6572491" y="8167016"/>
                  <a:pt x="6577745" y="8164389"/>
                </a:cubicBezTo>
                <a:lnTo>
                  <a:pt x="6903480" y="8072447"/>
                </a:lnTo>
                <a:cubicBezTo>
                  <a:pt x="6908734" y="8069821"/>
                  <a:pt x="6916614" y="8069821"/>
                  <a:pt x="6921868" y="8067194"/>
                </a:cubicBezTo>
                <a:lnTo>
                  <a:pt x="7234469" y="7943730"/>
                </a:lnTo>
                <a:cubicBezTo>
                  <a:pt x="7239722" y="7941103"/>
                  <a:pt x="7247603" y="7938476"/>
                  <a:pt x="7252856" y="7935849"/>
                </a:cubicBezTo>
                <a:lnTo>
                  <a:pt x="7287006" y="7917461"/>
                </a:lnTo>
                <a:lnTo>
                  <a:pt x="7276499" y="7941103"/>
                </a:lnTo>
                <a:close/>
                <a:moveTo>
                  <a:pt x="7830773" y="6322936"/>
                </a:moveTo>
                <a:lnTo>
                  <a:pt x="7793997" y="6575118"/>
                </a:lnTo>
                <a:lnTo>
                  <a:pt x="7709937" y="6948137"/>
                </a:lnTo>
                <a:lnTo>
                  <a:pt x="7602234" y="7276499"/>
                </a:lnTo>
                <a:lnTo>
                  <a:pt x="7357932" y="7434112"/>
                </a:lnTo>
                <a:lnTo>
                  <a:pt x="7076855" y="7578592"/>
                </a:lnTo>
                <a:lnTo>
                  <a:pt x="6782642" y="7694175"/>
                </a:lnTo>
                <a:lnTo>
                  <a:pt x="6475296" y="7780863"/>
                </a:lnTo>
                <a:lnTo>
                  <a:pt x="6157442" y="7836027"/>
                </a:lnTo>
                <a:lnTo>
                  <a:pt x="5829080" y="7859670"/>
                </a:lnTo>
                <a:lnTo>
                  <a:pt x="5487584" y="7849161"/>
                </a:lnTo>
                <a:lnTo>
                  <a:pt x="2343190" y="7604861"/>
                </a:lnTo>
                <a:lnTo>
                  <a:pt x="2264383" y="1497330"/>
                </a:lnTo>
                <a:lnTo>
                  <a:pt x="3927208" y="1578764"/>
                </a:lnTo>
                <a:lnTo>
                  <a:pt x="4315988" y="1618167"/>
                </a:lnTo>
                <a:lnTo>
                  <a:pt x="4562916" y="1665451"/>
                </a:lnTo>
                <a:lnTo>
                  <a:pt x="4930682" y="1765273"/>
                </a:lnTo>
                <a:lnTo>
                  <a:pt x="5285312" y="1901872"/>
                </a:lnTo>
                <a:lnTo>
                  <a:pt x="5624182" y="2069993"/>
                </a:lnTo>
                <a:lnTo>
                  <a:pt x="5947290" y="2269637"/>
                </a:lnTo>
                <a:lnTo>
                  <a:pt x="6252010" y="2498177"/>
                </a:lnTo>
                <a:lnTo>
                  <a:pt x="6535714" y="2755613"/>
                </a:lnTo>
                <a:lnTo>
                  <a:pt x="6798404" y="3036690"/>
                </a:lnTo>
                <a:lnTo>
                  <a:pt x="7034824" y="3341410"/>
                </a:lnTo>
                <a:lnTo>
                  <a:pt x="7244976" y="3667145"/>
                </a:lnTo>
                <a:lnTo>
                  <a:pt x="7426232" y="4011268"/>
                </a:lnTo>
                <a:lnTo>
                  <a:pt x="7578592" y="4371153"/>
                </a:lnTo>
                <a:lnTo>
                  <a:pt x="7699428" y="4744172"/>
                </a:lnTo>
                <a:lnTo>
                  <a:pt x="7786116" y="5130326"/>
                </a:lnTo>
                <a:lnTo>
                  <a:pt x="7836027" y="5524360"/>
                </a:lnTo>
                <a:lnTo>
                  <a:pt x="7849162" y="5926275"/>
                </a:lnTo>
                <a:lnTo>
                  <a:pt x="7830773" y="6322936"/>
                </a:lnTo>
                <a:close/>
                <a:moveTo>
                  <a:pt x="9007622" y="4854502"/>
                </a:moveTo>
                <a:lnTo>
                  <a:pt x="8973472" y="5085669"/>
                </a:lnTo>
                <a:lnTo>
                  <a:pt x="8894665" y="5424538"/>
                </a:lnTo>
                <a:lnTo>
                  <a:pt x="8786963" y="5747646"/>
                </a:lnTo>
                <a:lnTo>
                  <a:pt x="8652991" y="6052366"/>
                </a:lnTo>
                <a:lnTo>
                  <a:pt x="8492751" y="6338697"/>
                </a:lnTo>
                <a:lnTo>
                  <a:pt x="8306241" y="6604013"/>
                </a:lnTo>
                <a:lnTo>
                  <a:pt x="8159135" y="6774762"/>
                </a:lnTo>
                <a:lnTo>
                  <a:pt x="8185404" y="6653925"/>
                </a:lnTo>
                <a:cubicBezTo>
                  <a:pt x="8185404" y="6648671"/>
                  <a:pt x="8188031" y="6643417"/>
                  <a:pt x="8188031" y="6638163"/>
                </a:cubicBezTo>
                <a:lnTo>
                  <a:pt x="8224807" y="6370220"/>
                </a:lnTo>
                <a:cubicBezTo>
                  <a:pt x="8224807" y="6364966"/>
                  <a:pt x="8224807" y="6359713"/>
                  <a:pt x="8227434" y="6354458"/>
                </a:cubicBezTo>
                <a:lnTo>
                  <a:pt x="8251076" y="5939409"/>
                </a:lnTo>
                <a:cubicBezTo>
                  <a:pt x="8251076" y="5934155"/>
                  <a:pt x="8251076" y="5926275"/>
                  <a:pt x="8251076" y="5921021"/>
                </a:cubicBezTo>
                <a:lnTo>
                  <a:pt x="8235316" y="5500718"/>
                </a:lnTo>
                <a:cubicBezTo>
                  <a:pt x="8235316" y="5495464"/>
                  <a:pt x="8235316" y="5487583"/>
                  <a:pt x="8232689" y="5482329"/>
                </a:cubicBezTo>
                <a:lnTo>
                  <a:pt x="8180151" y="5069907"/>
                </a:lnTo>
                <a:cubicBezTo>
                  <a:pt x="8180151" y="5064653"/>
                  <a:pt x="8177524" y="5056773"/>
                  <a:pt x="8177524" y="5051519"/>
                </a:cubicBezTo>
                <a:lnTo>
                  <a:pt x="8088209" y="4649604"/>
                </a:lnTo>
                <a:cubicBezTo>
                  <a:pt x="8085582" y="4644350"/>
                  <a:pt x="8085582" y="4639097"/>
                  <a:pt x="8082955" y="4631216"/>
                </a:cubicBezTo>
                <a:lnTo>
                  <a:pt x="7956865" y="4239808"/>
                </a:lnTo>
                <a:cubicBezTo>
                  <a:pt x="7954238" y="4234554"/>
                  <a:pt x="7954238" y="4229301"/>
                  <a:pt x="7951610" y="4224047"/>
                </a:cubicBezTo>
                <a:lnTo>
                  <a:pt x="7791370" y="3848401"/>
                </a:lnTo>
                <a:cubicBezTo>
                  <a:pt x="7788744" y="3843147"/>
                  <a:pt x="7786116" y="3837893"/>
                  <a:pt x="7783489" y="3832639"/>
                </a:cubicBezTo>
                <a:lnTo>
                  <a:pt x="7591726" y="3472755"/>
                </a:lnTo>
                <a:cubicBezTo>
                  <a:pt x="7589099" y="3467501"/>
                  <a:pt x="7586472" y="3462247"/>
                  <a:pt x="7583845" y="3456994"/>
                </a:cubicBezTo>
                <a:lnTo>
                  <a:pt x="7363186" y="3118124"/>
                </a:lnTo>
                <a:cubicBezTo>
                  <a:pt x="7360559" y="3112870"/>
                  <a:pt x="7357932" y="3107617"/>
                  <a:pt x="7352679" y="3104990"/>
                </a:cubicBezTo>
                <a:lnTo>
                  <a:pt x="7105751" y="2787135"/>
                </a:lnTo>
                <a:cubicBezTo>
                  <a:pt x="7103124" y="2781882"/>
                  <a:pt x="7097870" y="2779255"/>
                  <a:pt x="7095243" y="2774001"/>
                </a:cubicBezTo>
                <a:lnTo>
                  <a:pt x="6822046" y="2479789"/>
                </a:lnTo>
                <a:cubicBezTo>
                  <a:pt x="6816792" y="2474535"/>
                  <a:pt x="6814165" y="2471908"/>
                  <a:pt x="6808911" y="2466654"/>
                </a:cubicBezTo>
                <a:lnTo>
                  <a:pt x="6512072" y="2198711"/>
                </a:lnTo>
                <a:cubicBezTo>
                  <a:pt x="6506818" y="2193457"/>
                  <a:pt x="6504192" y="2190830"/>
                  <a:pt x="6498938" y="2188204"/>
                </a:cubicBezTo>
                <a:lnTo>
                  <a:pt x="6183711" y="1943902"/>
                </a:lnTo>
                <a:cubicBezTo>
                  <a:pt x="6178457" y="1941275"/>
                  <a:pt x="6173203" y="1936021"/>
                  <a:pt x="6167949" y="1933395"/>
                </a:cubicBezTo>
                <a:lnTo>
                  <a:pt x="5829080" y="1723243"/>
                </a:lnTo>
                <a:cubicBezTo>
                  <a:pt x="5823826" y="1720616"/>
                  <a:pt x="5818572" y="1717989"/>
                  <a:pt x="5813318" y="1715362"/>
                </a:cubicBezTo>
                <a:lnTo>
                  <a:pt x="5456060" y="1539360"/>
                </a:lnTo>
                <a:cubicBezTo>
                  <a:pt x="5450807" y="1536733"/>
                  <a:pt x="5445553" y="1534107"/>
                  <a:pt x="5437672" y="1531480"/>
                </a:cubicBezTo>
                <a:lnTo>
                  <a:pt x="5064653" y="1389627"/>
                </a:lnTo>
                <a:cubicBezTo>
                  <a:pt x="5059400" y="1387000"/>
                  <a:pt x="5051519" y="1384374"/>
                  <a:pt x="5046265" y="1384374"/>
                </a:cubicBezTo>
                <a:lnTo>
                  <a:pt x="4660112" y="1279298"/>
                </a:lnTo>
                <a:cubicBezTo>
                  <a:pt x="4654858" y="1276671"/>
                  <a:pt x="4649604" y="1276671"/>
                  <a:pt x="4644350" y="1276671"/>
                </a:cubicBezTo>
                <a:lnTo>
                  <a:pt x="4381661" y="1226760"/>
                </a:lnTo>
                <a:cubicBezTo>
                  <a:pt x="4376407" y="1226760"/>
                  <a:pt x="4371153" y="1224133"/>
                  <a:pt x="4365899" y="1224133"/>
                </a:cubicBezTo>
                <a:lnTo>
                  <a:pt x="3963984" y="1184730"/>
                </a:lnTo>
                <a:cubicBezTo>
                  <a:pt x="3961357" y="1184730"/>
                  <a:pt x="3956104" y="1184730"/>
                  <a:pt x="3953477" y="1184730"/>
                </a:cubicBezTo>
                <a:lnTo>
                  <a:pt x="2259130" y="1100669"/>
                </a:lnTo>
                <a:lnTo>
                  <a:pt x="2251249" y="415049"/>
                </a:lnTo>
                <a:lnTo>
                  <a:pt x="5474449" y="559529"/>
                </a:lnTo>
                <a:lnTo>
                  <a:pt x="5829080" y="593678"/>
                </a:lnTo>
                <a:lnTo>
                  <a:pt x="6052366" y="635709"/>
                </a:lnTo>
                <a:lnTo>
                  <a:pt x="6385981" y="725023"/>
                </a:lnTo>
                <a:lnTo>
                  <a:pt x="6709090" y="845860"/>
                </a:lnTo>
                <a:lnTo>
                  <a:pt x="7016436" y="998220"/>
                </a:lnTo>
                <a:lnTo>
                  <a:pt x="7310648" y="1179476"/>
                </a:lnTo>
                <a:lnTo>
                  <a:pt x="7586472" y="1387000"/>
                </a:lnTo>
                <a:lnTo>
                  <a:pt x="7843908" y="1618167"/>
                </a:lnTo>
                <a:lnTo>
                  <a:pt x="8080328" y="1872976"/>
                </a:lnTo>
                <a:lnTo>
                  <a:pt x="8295734" y="2148800"/>
                </a:lnTo>
                <a:lnTo>
                  <a:pt x="8487497" y="2443012"/>
                </a:lnTo>
                <a:lnTo>
                  <a:pt x="8652991" y="2755613"/>
                </a:lnTo>
                <a:lnTo>
                  <a:pt x="8789590" y="3081348"/>
                </a:lnTo>
                <a:lnTo>
                  <a:pt x="8899919" y="3414963"/>
                </a:lnTo>
                <a:lnTo>
                  <a:pt x="8976099" y="3764340"/>
                </a:lnTo>
                <a:lnTo>
                  <a:pt x="9020757" y="4124225"/>
                </a:lnTo>
                <a:lnTo>
                  <a:pt x="9031264" y="4489363"/>
                </a:lnTo>
                <a:lnTo>
                  <a:pt x="9007622" y="4854502"/>
                </a:lnTo>
                <a:close/>
              </a:path>
            </a:pathLst>
          </a:custGeom>
          <a:solidFill>
            <a:schemeClr val="bg2"/>
          </a:solidFill>
          <a:ln w="26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675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CE26F5B-7561-4519-B999-405287B9969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446568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11C6D854-1B1F-4CFE-BC00-C08F15B4120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7446568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363217-2D76-4935-B860-12E9B80ACA8E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8B3B0646-9A7E-4CBE-BB2B-D3031D537A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77B6A5C9-2FCA-4D35-9EC7-F0766B366F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D8063DAE-F36A-44C3-8052-638160260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BC46B79E-169B-4376-B4FE-50D9C296A3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Date Placeholder 4">
            <a:extLst>
              <a:ext uri="{FF2B5EF4-FFF2-40B4-BE49-F238E27FC236}">
                <a16:creationId xmlns:a16="http://schemas.microsoft.com/office/drawing/2014/main" id="{46EEE9D9-DFB0-4C9C-B0FF-9831F815032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FE6B0E80-8F8C-42DA-A845-BB58EAE3ED28}" type="datetime1">
              <a:rPr lang="en-US" smtClean="0"/>
              <a:t>9/8/2025</a:t>
            </a:fld>
            <a:endParaRPr lang="en-US"/>
          </a:p>
        </p:txBody>
      </p:sp>
      <p:sp>
        <p:nvSpPr>
          <p:cNvPr id="20" name="Footer Placeholder 5">
            <a:extLst>
              <a:ext uri="{FF2B5EF4-FFF2-40B4-BE49-F238E27FC236}">
                <a16:creationId xmlns:a16="http://schemas.microsoft.com/office/drawing/2014/main" id="{2C8441A0-3B15-4E6F-9AB7-67B5208F74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Slide Number Placeholder 6">
            <a:extLst>
              <a:ext uri="{FF2B5EF4-FFF2-40B4-BE49-F238E27FC236}">
                <a16:creationId xmlns:a16="http://schemas.microsoft.com/office/drawing/2014/main" id="{71751C83-81CC-4BF3-B02E-DF0434ACDD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871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: Pho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2"/>
          <a:srcRect l="2366" t="21034" r="6964" b="2460"/>
          <a:stretch/>
        </p:blipFill>
        <p:spPr>
          <a:xfrm>
            <a:off x="1" y="1"/>
            <a:ext cx="9144000" cy="5143499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1CEA944-8C83-0749-803E-9F2D1889E187}"/>
              </a:ext>
            </a:extLst>
          </p:cNvPr>
          <p:cNvSpPr/>
          <p:nvPr userDrawn="1"/>
        </p:nvSpPr>
        <p:spPr>
          <a:xfrm>
            <a:off x="390008" y="0"/>
            <a:ext cx="4193654" cy="5143500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F462442-48EB-6146-89C2-7AA4854FA4DE}"/>
              </a:ext>
            </a:extLst>
          </p:cNvPr>
          <p:cNvGrpSpPr/>
          <p:nvPr userDrawn="1"/>
        </p:nvGrpSpPr>
        <p:grpSpPr>
          <a:xfrm>
            <a:off x="1596519" y="3211881"/>
            <a:ext cx="1873729" cy="1302368"/>
            <a:chOff x="3615775" y="2834640"/>
            <a:chExt cx="2039112" cy="141732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1ADA2F4F-8855-7744-8D34-381A6FB10D78}"/>
                </a:ext>
              </a:extLst>
            </p:cNvPr>
            <p:cNvSpPr/>
            <p:nvPr userDrawn="1"/>
          </p:nvSpPr>
          <p:spPr>
            <a:xfrm>
              <a:off x="4302329" y="2860001"/>
              <a:ext cx="576292" cy="579728"/>
            </a:xfrm>
            <a:prstGeom prst="rect">
              <a:avLst/>
            </a:prstGeom>
            <a:solidFill>
              <a:srgbClr val="FF82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0" name="Picture 19" descr="UT_logo_RGB.eps">
              <a:extLst>
                <a:ext uri="{FF2B5EF4-FFF2-40B4-BE49-F238E27FC236}">
                  <a16:creationId xmlns:a16="http://schemas.microsoft.com/office/drawing/2014/main" id="{7FDB297C-692A-FB4C-B5AC-ED255C93853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" t="-7063" r="-4562" b="-7766"/>
            <a:stretch/>
          </p:blipFill>
          <p:spPr>
            <a:xfrm>
              <a:off x="3615775" y="2834640"/>
              <a:ext cx="2039112" cy="1417320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AB7046C7-3E9E-7B46-A08A-E8A1B1E54377}"/>
              </a:ext>
            </a:extLst>
          </p:cNvPr>
          <p:cNvSpPr/>
          <p:nvPr userDrawn="1"/>
        </p:nvSpPr>
        <p:spPr>
          <a:xfrm>
            <a:off x="390008" y="5044698"/>
            <a:ext cx="4193654" cy="98802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DBC353D7-084D-4243-A74A-E3989B8101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78347" y="433953"/>
            <a:ext cx="4193654" cy="2332494"/>
          </a:xfrm>
        </p:spPr>
        <p:txBody>
          <a:bodyPr anchor="ctr">
            <a:normAutofit/>
          </a:bodyPr>
          <a:lstStyle>
            <a:lvl1pPr>
              <a:defRPr sz="4000" b="1" i="0">
                <a:solidFill>
                  <a:srgbClr val="3B3C3E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Edit Master </a:t>
            </a:r>
            <a:br>
              <a:rPr lang="en-US" dirty="0"/>
            </a:br>
            <a:r>
              <a:rPr lang="en-US" dirty="0"/>
              <a:t>text styles</a:t>
            </a:r>
          </a:p>
        </p:txBody>
      </p:sp>
    </p:spTree>
    <p:extLst>
      <p:ext uri="{BB962C8B-B14F-4D97-AF65-F5344CB8AC3E}">
        <p14:creationId xmlns:p14="http://schemas.microsoft.com/office/powerpoint/2010/main" val="4714986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6X_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2899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899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655219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655219" y="1554483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655219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770C8F7-8D2A-4B6A-BF61-24775C13A40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446568" y="1554483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22A4A3C-B8F1-4F29-91F0-D42C2660A621}"/>
              </a:ext>
            </a:extLst>
          </p:cNvPr>
          <p:cNvSpPr/>
          <p:nvPr userDrawn="1"/>
        </p:nvSpPr>
        <p:spPr>
          <a:xfrm>
            <a:off x="8571980" y="4686300"/>
            <a:ext cx="162381" cy="171450"/>
          </a:xfrm>
          <a:custGeom>
            <a:avLst/>
            <a:gdLst>
              <a:gd name="connsiteX0" fmla="*/ 9420044 w 9430552"/>
              <a:gd name="connsiteY0" fmla="*/ 4103210 h 9955931"/>
              <a:gd name="connsiteX1" fmla="*/ 9417418 w 9430552"/>
              <a:gd name="connsiteY1" fmla="*/ 4084821 h 9955931"/>
              <a:gd name="connsiteX2" fmla="*/ 9370133 w 9430552"/>
              <a:gd name="connsiteY2" fmla="*/ 3706549 h 9955931"/>
              <a:gd name="connsiteX3" fmla="*/ 9367506 w 9430552"/>
              <a:gd name="connsiteY3" fmla="*/ 3688160 h 9955931"/>
              <a:gd name="connsiteX4" fmla="*/ 9286073 w 9430552"/>
              <a:gd name="connsiteY4" fmla="*/ 3320395 h 9955931"/>
              <a:gd name="connsiteX5" fmla="*/ 9280819 w 9430552"/>
              <a:gd name="connsiteY5" fmla="*/ 3302007 h 9955931"/>
              <a:gd name="connsiteX6" fmla="*/ 9167863 w 9430552"/>
              <a:gd name="connsiteY6" fmla="*/ 2944749 h 9955931"/>
              <a:gd name="connsiteX7" fmla="*/ 9162609 w 9430552"/>
              <a:gd name="connsiteY7" fmla="*/ 2928988 h 9955931"/>
              <a:gd name="connsiteX8" fmla="*/ 9018130 w 9430552"/>
              <a:gd name="connsiteY8" fmla="*/ 2584865 h 9955931"/>
              <a:gd name="connsiteX9" fmla="*/ 9010249 w 9430552"/>
              <a:gd name="connsiteY9" fmla="*/ 2569103 h 9955931"/>
              <a:gd name="connsiteX10" fmla="*/ 8836874 w 9430552"/>
              <a:gd name="connsiteY10" fmla="*/ 2240741 h 9955931"/>
              <a:gd name="connsiteX11" fmla="*/ 8828993 w 9430552"/>
              <a:gd name="connsiteY11" fmla="*/ 2224980 h 9955931"/>
              <a:gd name="connsiteX12" fmla="*/ 8631976 w 9430552"/>
              <a:gd name="connsiteY12" fmla="*/ 1917633 h 9955931"/>
              <a:gd name="connsiteX13" fmla="*/ 8621468 w 9430552"/>
              <a:gd name="connsiteY13" fmla="*/ 1904499 h 9955931"/>
              <a:gd name="connsiteX14" fmla="*/ 8395555 w 9430552"/>
              <a:gd name="connsiteY14" fmla="*/ 1615540 h 9955931"/>
              <a:gd name="connsiteX15" fmla="*/ 8385048 w 9430552"/>
              <a:gd name="connsiteY15" fmla="*/ 1602406 h 9955931"/>
              <a:gd name="connsiteX16" fmla="*/ 8135493 w 9430552"/>
              <a:gd name="connsiteY16" fmla="*/ 1334463 h 9955931"/>
              <a:gd name="connsiteX17" fmla="*/ 8122359 w 9430552"/>
              <a:gd name="connsiteY17" fmla="*/ 1321328 h 9955931"/>
              <a:gd name="connsiteX18" fmla="*/ 7851789 w 9430552"/>
              <a:gd name="connsiteY18" fmla="*/ 1077027 h 9955931"/>
              <a:gd name="connsiteX19" fmla="*/ 7838654 w 9430552"/>
              <a:gd name="connsiteY19" fmla="*/ 1066519 h 9955931"/>
              <a:gd name="connsiteX20" fmla="*/ 7547069 w 9430552"/>
              <a:gd name="connsiteY20" fmla="*/ 848487 h 9955931"/>
              <a:gd name="connsiteX21" fmla="*/ 7531307 w 9430552"/>
              <a:gd name="connsiteY21" fmla="*/ 837979 h 9955931"/>
              <a:gd name="connsiteX22" fmla="*/ 7221334 w 9430552"/>
              <a:gd name="connsiteY22" fmla="*/ 648843 h 9955931"/>
              <a:gd name="connsiteX23" fmla="*/ 7205573 w 9430552"/>
              <a:gd name="connsiteY23" fmla="*/ 640962 h 9955931"/>
              <a:gd name="connsiteX24" fmla="*/ 6879838 w 9430552"/>
              <a:gd name="connsiteY24" fmla="*/ 480722 h 9955931"/>
              <a:gd name="connsiteX25" fmla="*/ 6861449 w 9430552"/>
              <a:gd name="connsiteY25" fmla="*/ 472841 h 9955931"/>
              <a:gd name="connsiteX26" fmla="*/ 6522580 w 9430552"/>
              <a:gd name="connsiteY26" fmla="*/ 341496 h 9955931"/>
              <a:gd name="connsiteX27" fmla="*/ 6504192 w 9430552"/>
              <a:gd name="connsiteY27" fmla="*/ 336243 h 9955931"/>
              <a:gd name="connsiteX28" fmla="*/ 6152188 w 9430552"/>
              <a:gd name="connsiteY28" fmla="*/ 241674 h 9955931"/>
              <a:gd name="connsiteX29" fmla="*/ 6136426 w 9430552"/>
              <a:gd name="connsiteY29" fmla="*/ 239047 h 9955931"/>
              <a:gd name="connsiteX30" fmla="*/ 5894752 w 9430552"/>
              <a:gd name="connsiteY30" fmla="*/ 194390 h 9955931"/>
              <a:gd name="connsiteX31" fmla="*/ 5878991 w 9430552"/>
              <a:gd name="connsiteY31" fmla="*/ 191763 h 9955931"/>
              <a:gd name="connsiteX32" fmla="*/ 5511225 w 9430552"/>
              <a:gd name="connsiteY32" fmla="*/ 157614 h 9955931"/>
              <a:gd name="connsiteX33" fmla="*/ 5500718 w 9430552"/>
              <a:gd name="connsiteY33" fmla="*/ 157614 h 9955931"/>
              <a:gd name="connsiteX34" fmla="*/ 2056859 w 9430552"/>
              <a:gd name="connsiteY34" fmla="*/ 0 h 9955931"/>
              <a:gd name="connsiteX35" fmla="*/ 2054232 w 9430552"/>
              <a:gd name="connsiteY35" fmla="*/ 0 h 9955931"/>
              <a:gd name="connsiteX36" fmla="*/ 2041097 w 9430552"/>
              <a:gd name="connsiteY36" fmla="*/ 0 h 9955931"/>
              <a:gd name="connsiteX37" fmla="*/ 2035843 w 9430552"/>
              <a:gd name="connsiteY37" fmla="*/ 0 h 9955931"/>
              <a:gd name="connsiteX38" fmla="*/ 2020082 w 9430552"/>
              <a:gd name="connsiteY38" fmla="*/ 2627 h 9955931"/>
              <a:gd name="connsiteX39" fmla="*/ 2014828 w 9430552"/>
              <a:gd name="connsiteY39" fmla="*/ 2627 h 9955931"/>
              <a:gd name="connsiteX40" fmla="*/ 1999067 w 9430552"/>
              <a:gd name="connsiteY40" fmla="*/ 5254 h 9955931"/>
              <a:gd name="connsiteX41" fmla="*/ 1996440 w 9430552"/>
              <a:gd name="connsiteY41" fmla="*/ 5254 h 9955931"/>
              <a:gd name="connsiteX42" fmla="*/ 1980679 w 9430552"/>
              <a:gd name="connsiteY42" fmla="*/ 10508 h 9955931"/>
              <a:gd name="connsiteX43" fmla="*/ 1975425 w 9430552"/>
              <a:gd name="connsiteY43" fmla="*/ 13134 h 9955931"/>
              <a:gd name="connsiteX44" fmla="*/ 1962290 w 9430552"/>
              <a:gd name="connsiteY44" fmla="*/ 18388 h 9955931"/>
              <a:gd name="connsiteX45" fmla="*/ 1954410 w 9430552"/>
              <a:gd name="connsiteY45" fmla="*/ 21015 h 9955931"/>
              <a:gd name="connsiteX46" fmla="*/ 1951783 w 9430552"/>
              <a:gd name="connsiteY46" fmla="*/ 23642 h 9955931"/>
              <a:gd name="connsiteX47" fmla="*/ 99822 w 9430552"/>
              <a:gd name="connsiteY47" fmla="*/ 1019235 h 9955931"/>
              <a:gd name="connsiteX48" fmla="*/ 94568 w 9430552"/>
              <a:gd name="connsiteY48" fmla="*/ 1021862 h 9955931"/>
              <a:gd name="connsiteX49" fmla="*/ 86688 w 9430552"/>
              <a:gd name="connsiteY49" fmla="*/ 1027116 h 9955931"/>
              <a:gd name="connsiteX50" fmla="*/ 76180 w 9430552"/>
              <a:gd name="connsiteY50" fmla="*/ 1034997 h 9955931"/>
              <a:gd name="connsiteX51" fmla="*/ 70926 w 9430552"/>
              <a:gd name="connsiteY51" fmla="*/ 1040250 h 9955931"/>
              <a:gd name="connsiteX52" fmla="*/ 60419 w 9430552"/>
              <a:gd name="connsiteY52" fmla="*/ 1048131 h 9955931"/>
              <a:gd name="connsiteX53" fmla="*/ 57792 w 9430552"/>
              <a:gd name="connsiteY53" fmla="*/ 1050758 h 9955931"/>
              <a:gd name="connsiteX54" fmla="*/ 57792 w 9430552"/>
              <a:gd name="connsiteY54" fmla="*/ 1050758 h 9955931"/>
              <a:gd name="connsiteX55" fmla="*/ 47284 w 9430552"/>
              <a:gd name="connsiteY55" fmla="*/ 1061266 h 9955931"/>
              <a:gd name="connsiteX56" fmla="*/ 44657 w 9430552"/>
              <a:gd name="connsiteY56" fmla="*/ 1066519 h 9955931"/>
              <a:gd name="connsiteX57" fmla="*/ 34150 w 9430552"/>
              <a:gd name="connsiteY57" fmla="*/ 1079654 h 9955931"/>
              <a:gd name="connsiteX58" fmla="*/ 31523 w 9430552"/>
              <a:gd name="connsiteY58" fmla="*/ 1082281 h 9955931"/>
              <a:gd name="connsiteX59" fmla="*/ 23642 w 9430552"/>
              <a:gd name="connsiteY59" fmla="*/ 1095415 h 9955931"/>
              <a:gd name="connsiteX60" fmla="*/ 21015 w 9430552"/>
              <a:gd name="connsiteY60" fmla="*/ 1098042 h 9955931"/>
              <a:gd name="connsiteX61" fmla="*/ 5254 w 9430552"/>
              <a:gd name="connsiteY61" fmla="*/ 1134819 h 9955931"/>
              <a:gd name="connsiteX62" fmla="*/ 5254 w 9430552"/>
              <a:gd name="connsiteY62" fmla="*/ 1140072 h 9955931"/>
              <a:gd name="connsiteX63" fmla="*/ 2627 w 9430552"/>
              <a:gd name="connsiteY63" fmla="*/ 1155834 h 9955931"/>
              <a:gd name="connsiteX64" fmla="*/ 2627 w 9430552"/>
              <a:gd name="connsiteY64" fmla="*/ 1161088 h 9955931"/>
              <a:gd name="connsiteX65" fmla="*/ 0 w 9430552"/>
              <a:gd name="connsiteY65" fmla="*/ 1174222 h 9955931"/>
              <a:gd name="connsiteX66" fmla="*/ 0 w 9430552"/>
              <a:gd name="connsiteY66" fmla="*/ 1179476 h 9955931"/>
              <a:gd name="connsiteX67" fmla="*/ 0 w 9430552"/>
              <a:gd name="connsiteY67" fmla="*/ 1192610 h 9955931"/>
              <a:gd name="connsiteX68" fmla="*/ 0 w 9430552"/>
              <a:gd name="connsiteY68" fmla="*/ 1195237 h 9955931"/>
              <a:gd name="connsiteX69" fmla="*/ 173375 w 9430552"/>
              <a:gd name="connsiteY69" fmla="*/ 9456821 h 9955931"/>
              <a:gd name="connsiteX70" fmla="*/ 215405 w 9430552"/>
              <a:gd name="connsiteY70" fmla="*/ 9577658 h 9955931"/>
              <a:gd name="connsiteX71" fmla="*/ 215405 w 9430552"/>
              <a:gd name="connsiteY71" fmla="*/ 9577658 h 9955931"/>
              <a:gd name="connsiteX72" fmla="*/ 215405 w 9430552"/>
              <a:gd name="connsiteY72" fmla="*/ 9577658 h 9955931"/>
              <a:gd name="connsiteX73" fmla="*/ 233794 w 9430552"/>
              <a:gd name="connsiteY73" fmla="*/ 9596046 h 9955931"/>
              <a:gd name="connsiteX74" fmla="*/ 344123 w 9430552"/>
              <a:gd name="connsiteY74" fmla="*/ 9651211 h 9955931"/>
              <a:gd name="connsiteX75" fmla="*/ 359885 w 9430552"/>
              <a:gd name="connsiteY75" fmla="*/ 9653838 h 9955931"/>
              <a:gd name="connsiteX76" fmla="*/ 3977119 w 9430552"/>
              <a:gd name="connsiteY76" fmla="*/ 9961185 h 9955931"/>
              <a:gd name="connsiteX77" fmla="*/ 3987626 w 9430552"/>
              <a:gd name="connsiteY77" fmla="*/ 9961185 h 9955931"/>
              <a:gd name="connsiteX78" fmla="*/ 4376407 w 9430552"/>
              <a:gd name="connsiteY78" fmla="*/ 9974320 h 9955931"/>
              <a:gd name="connsiteX79" fmla="*/ 4384288 w 9430552"/>
              <a:gd name="connsiteY79" fmla="*/ 9974320 h 9955931"/>
              <a:gd name="connsiteX80" fmla="*/ 4397422 w 9430552"/>
              <a:gd name="connsiteY80" fmla="*/ 9974320 h 9955931"/>
              <a:gd name="connsiteX81" fmla="*/ 4775695 w 9430552"/>
              <a:gd name="connsiteY81" fmla="*/ 9950677 h 9955931"/>
              <a:gd name="connsiteX82" fmla="*/ 4796710 w 9430552"/>
              <a:gd name="connsiteY82" fmla="*/ 9948051 h 9955931"/>
              <a:gd name="connsiteX83" fmla="*/ 5164475 w 9430552"/>
              <a:gd name="connsiteY83" fmla="*/ 9887632 h 9955931"/>
              <a:gd name="connsiteX84" fmla="*/ 5185491 w 9430552"/>
              <a:gd name="connsiteY84" fmla="*/ 9882378 h 9955931"/>
              <a:gd name="connsiteX85" fmla="*/ 5540121 w 9430552"/>
              <a:gd name="connsiteY85" fmla="*/ 9785183 h 9955931"/>
              <a:gd name="connsiteX86" fmla="*/ 5558510 w 9430552"/>
              <a:gd name="connsiteY86" fmla="*/ 9779929 h 9955931"/>
              <a:gd name="connsiteX87" fmla="*/ 5900006 w 9430552"/>
              <a:gd name="connsiteY87" fmla="*/ 9648584 h 9955931"/>
              <a:gd name="connsiteX88" fmla="*/ 5918394 w 9430552"/>
              <a:gd name="connsiteY88" fmla="*/ 9640704 h 9955931"/>
              <a:gd name="connsiteX89" fmla="*/ 6241502 w 9430552"/>
              <a:gd name="connsiteY89" fmla="*/ 9477836 h 9955931"/>
              <a:gd name="connsiteX90" fmla="*/ 6259890 w 9430552"/>
              <a:gd name="connsiteY90" fmla="*/ 9467328 h 9955931"/>
              <a:gd name="connsiteX91" fmla="*/ 6564610 w 9430552"/>
              <a:gd name="connsiteY91" fmla="*/ 9272938 h 9955931"/>
              <a:gd name="connsiteX92" fmla="*/ 6580372 w 9430552"/>
              <a:gd name="connsiteY92" fmla="*/ 9262431 h 9955931"/>
              <a:gd name="connsiteX93" fmla="*/ 6866703 w 9430552"/>
              <a:gd name="connsiteY93" fmla="*/ 9039145 h 9955931"/>
              <a:gd name="connsiteX94" fmla="*/ 6882465 w 9430552"/>
              <a:gd name="connsiteY94" fmla="*/ 9026010 h 9955931"/>
              <a:gd name="connsiteX95" fmla="*/ 7145154 w 9430552"/>
              <a:gd name="connsiteY95" fmla="*/ 8773828 h 9955931"/>
              <a:gd name="connsiteX96" fmla="*/ 7158289 w 9430552"/>
              <a:gd name="connsiteY96" fmla="*/ 8760694 h 9955931"/>
              <a:gd name="connsiteX97" fmla="*/ 7397336 w 9430552"/>
              <a:gd name="connsiteY97" fmla="*/ 8482243 h 9955931"/>
              <a:gd name="connsiteX98" fmla="*/ 7410470 w 9430552"/>
              <a:gd name="connsiteY98" fmla="*/ 8466481 h 9955931"/>
              <a:gd name="connsiteX99" fmla="*/ 7623249 w 9430552"/>
              <a:gd name="connsiteY99" fmla="*/ 8161763 h 9955931"/>
              <a:gd name="connsiteX100" fmla="*/ 7633756 w 9430552"/>
              <a:gd name="connsiteY100" fmla="*/ 8146001 h 9955931"/>
              <a:gd name="connsiteX101" fmla="*/ 7817639 w 9430552"/>
              <a:gd name="connsiteY101" fmla="*/ 7817639 h 9955931"/>
              <a:gd name="connsiteX102" fmla="*/ 7825520 w 9430552"/>
              <a:gd name="connsiteY102" fmla="*/ 7799251 h 9955931"/>
              <a:gd name="connsiteX103" fmla="*/ 7943730 w 9430552"/>
              <a:gd name="connsiteY103" fmla="*/ 7528681 h 9955931"/>
              <a:gd name="connsiteX104" fmla="*/ 8140747 w 9430552"/>
              <a:gd name="connsiteY104" fmla="*/ 7373694 h 9955931"/>
              <a:gd name="connsiteX105" fmla="*/ 8156509 w 9430552"/>
              <a:gd name="connsiteY105" fmla="*/ 7360560 h 9955931"/>
              <a:gd name="connsiteX106" fmla="*/ 8398182 w 9430552"/>
              <a:gd name="connsiteY106" fmla="*/ 7126765 h 9955931"/>
              <a:gd name="connsiteX107" fmla="*/ 8411317 w 9430552"/>
              <a:gd name="connsiteY107" fmla="*/ 7113631 h 9955931"/>
              <a:gd name="connsiteX108" fmla="*/ 8631976 w 9430552"/>
              <a:gd name="connsiteY108" fmla="*/ 6856196 h 9955931"/>
              <a:gd name="connsiteX109" fmla="*/ 8645110 w 9430552"/>
              <a:gd name="connsiteY109" fmla="*/ 6840434 h 9955931"/>
              <a:gd name="connsiteX110" fmla="*/ 8842127 w 9430552"/>
              <a:gd name="connsiteY110" fmla="*/ 6559356 h 9955931"/>
              <a:gd name="connsiteX111" fmla="*/ 8852636 w 9430552"/>
              <a:gd name="connsiteY111" fmla="*/ 6543595 h 9955931"/>
              <a:gd name="connsiteX112" fmla="*/ 9023384 w 9430552"/>
              <a:gd name="connsiteY112" fmla="*/ 6241502 h 9955931"/>
              <a:gd name="connsiteX113" fmla="*/ 9031264 w 9430552"/>
              <a:gd name="connsiteY113" fmla="*/ 6223114 h 9955931"/>
              <a:gd name="connsiteX114" fmla="*/ 9173116 w 9430552"/>
              <a:gd name="connsiteY114" fmla="*/ 5900006 h 9955931"/>
              <a:gd name="connsiteX115" fmla="*/ 9180997 w 9430552"/>
              <a:gd name="connsiteY115" fmla="*/ 5881617 h 9955931"/>
              <a:gd name="connsiteX116" fmla="*/ 9293954 w 9430552"/>
              <a:gd name="connsiteY116" fmla="*/ 5540121 h 9955931"/>
              <a:gd name="connsiteX117" fmla="*/ 9299208 w 9430552"/>
              <a:gd name="connsiteY117" fmla="*/ 5521733 h 9955931"/>
              <a:gd name="connsiteX118" fmla="*/ 9380641 w 9430552"/>
              <a:gd name="connsiteY118" fmla="*/ 5164475 h 9955931"/>
              <a:gd name="connsiteX119" fmla="*/ 9383268 w 9430552"/>
              <a:gd name="connsiteY119" fmla="*/ 5148714 h 9955931"/>
              <a:gd name="connsiteX120" fmla="*/ 9420044 w 9430552"/>
              <a:gd name="connsiteY120" fmla="*/ 4901786 h 9955931"/>
              <a:gd name="connsiteX121" fmla="*/ 9422671 w 9430552"/>
              <a:gd name="connsiteY121" fmla="*/ 4886024 h 9955931"/>
              <a:gd name="connsiteX122" fmla="*/ 9446313 w 9430552"/>
              <a:gd name="connsiteY122" fmla="*/ 4505125 h 9955931"/>
              <a:gd name="connsiteX123" fmla="*/ 9446313 w 9430552"/>
              <a:gd name="connsiteY123" fmla="*/ 4486737 h 9955931"/>
              <a:gd name="connsiteX124" fmla="*/ 9420044 w 9430552"/>
              <a:gd name="connsiteY124" fmla="*/ 4103210 h 9955931"/>
              <a:gd name="connsiteX125" fmla="*/ 1857215 w 9430552"/>
              <a:gd name="connsiteY125" fmla="*/ 1077027 h 9955931"/>
              <a:gd name="connsiteX126" fmla="*/ 924667 w 9430552"/>
              <a:gd name="connsiteY126" fmla="*/ 1032370 h 9955931"/>
              <a:gd name="connsiteX127" fmla="*/ 1849334 w 9430552"/>
              <a:gd name="connsiteY127" fmla="*/ 535887 h 9955931"/>
              <a:gd name="connsiteX128" fmla="*/ 1857215 w 9430552"/>
              <a:gd name="connsiteY128" fmla="*/ 1077027 h 9955931"/>
              <a:gd name="connsiteX129" fmla="*/ 399288 w 9430552"/>
              <a:gd name="connsiteY129" fmla="*/ 1405389 h 9955931"/>
              <a:gd name="connsiteX130" fmla="*/ 1862468 w 9430552"/>
              <a:gd name="connsiteY130" fmla="*/ 1476315 h 9955931"/>
              <a:gd name="connsiteX131" fmla="*/ 1943902 w 9430552"/>
              <a:gd name="connsiteY131" fmla="*/ 7702056 h 9955931"/>
              <a:gd name="connsiteX132" fmla="*/ 559529 w 9430552"/>
              <a:gd name="connsiteY132" fmla="*/ 9002369 h 9955931"/>
              <a:gd name="connsiteX133" fmla="*/ 399288 w 9430552"/>
              <a:gd name="connsiteY133" fmla="*/ 1405389 h 9955931"/>
              <a:gd name="connsiteX134" fmla="*/ 7276499 w 9430552"/>
              <a:gd name="connsiteY134" fmla="*/ 7941103 h 9955931"/>
              <a:gd name="connsiteX135" fmla="*/ 7074228 w 9430552"/>
              <a:gd name="connsiteY135" fmla="*/ 8230061 h 9955931"/>
              <a:gd name="connsiteX136" fmla="*/ 6848315 w 9430552"/>
              <a:gd name="connsiteY136" fmla="*/ 8495377 h 9955931"/>
              <a:gd name="connsiteX137" fmla="*/ 6598760 w 9430552"/>
              <a:gd name="connsiteY137" fmla="*/ 8734425 h 9955931"/>
              <a:gd name="connsiteX138" fmla="*/ 6328190 w 9430552"/>
              <a:gd name="connsiteY138" fmla="*/ 8947204 h 9955931"/>
              <a:gd name="connsiteX139" fmla="*/ 6039231 w 9430552"/>
              <a:gd name="connsiteY139" fmla="*/ 9131086 h 9955931"/>
              <a:gd name="connsiteX140" fmla="*/ 5734511 w 9430552"/>
              <a:gd name="connsiteY140" fmla="*/ 9286073 h 9955931"/>
              <a:gd name="connsiteX141" fmla="*/ 5414030 w 9430552"/>
              <a:gd name="connsiteY141" fmla="*/ 9409537 h 9955931"/>
              <a:gd name="connsiteX142" fmla="*/ 5077788 w 9430552"/>
              <a:gd name="connsiteY142" fmla="*/ 9501479 h 9955931"/>
              <a:gd name="connsiteX143" fmla="*/ 4731038 w 9430552"/>
              <a:gd name="connsiteY143" fmla="*/ 9559270 h 9955931"/>
              <a:gd name="connsiteX144" fmla="*/ 4371153 w 9430552"/>
              <a:gd name="connsiteY144" fmla="*/ 9582912 h 9955931"/>
              <a:gd name="connsiteX145" fmla="*/ 3998134 w 9430552"/>
              <a:gd name="connsiteY145" fmla="*/ 9569777 h 9955931"/>
              <a:gd name="connsiteX146" fmla="*/ 832726 w 9430552"/>
              <a:gd name="connsiteY146" fmla="*/ 9296580 h 9955931"/>
              <a:gd name="connsiteX147" fmla="*/ 2217099 w 9430552"/>
              <a:gd name="connsiteY147" fmla="*/ 7996268 h 9955931"/>
              <a:gd name="connsiteX148" fmla="*/ 5461315 w 9430552"/>
              <a:gd name="connsiteY148" fmla="*/ 8248450 h 9955931"/>
              <a:gd name="connsiteX149" fmla="*/ 5471822 w 9430552"/>
              <a:gd name="connsiteY149" fmla="*/ 8248450 h 9955931"/>
              <a:gd name="connsiteX150" fmla="*/ 5829080 w 9430552"/>
              <a:gd name="connsiteY150" fmla="*/ 8258957 h 9955931"/>
              <a:gd name="connsiteX151" fmla="*/ 5850095 w 9430552"/>
              <a:gd name="connsiteY151" fmla="*/ 8258957 h 9955931"/>
              <a:gd name="connsiteX152" fmla="*/ 6199472 w 9430552"/>
              <a:gd name="connsiteY152" fmla="*/ 8232688 h 9955931"/>
              <a:gd name="connsiteX153" fmla="*/ 6220487 w 9430552"/>
              <a:gd name="connsiteY153" fmla="*/ 8230061 h 9955931"/>
              <a:gd name="connsiteX154" fmla="*/ 6559356 w 9430552"/>
              <a:gd name="connsiteY154" fmla="*/ 8169643 h 9955931"/>
              <a:gd name="connsiteX155" fmla="*/ 6577745 w 9430552"/>
              <a:gd name="connsiteY155" fmla="*/ 8164389 h 9955931"/>
              <a:gd name="connsiteX156" fmla="*/ 6903480 w 9430552"/>
              <a:gd name="connsiteY156" fmla="*/ 8072447 h 9955931"/>
              <a:gd name="connsiteX157" fmla="*/ 6921868 w 9430552"/>
              <a:gd name="connsiteY157" fmla="*/ 8067194 h 9955931"/>
              <a:gd name="connsiteX158" fmla="*/ 7234469 w 9430552"/>
              <a:gd name="connsiteY158" fmla="*/ 7943730 h 9955931"/>
              <a:gd name="connsiteX159" fmla="*/ 7252856 w 9430552"/>
              <a:gd name="connsiteY159" fmla="*/ 7935849 h 9955931"/>
              <a:gd name="connsiteX160" fmla="*/ 7287006 w 9430552"/>
              <a:gd name="connsiteY160" fmla="*/ 7917461 h 9955931"/>
              <a:gd name="connsiteX161" fmla="*/ 7276499 w 9430552"/>
              <a:gd name="connsiteY161" fmla="*/ 7941103 h 9955931"/>
              <a:gd name="connsiteX162" fmla="*/ 7830773 w 9430552"/>
              <a:gd name="connsiteY162" fmla="*/ 6322936 h 9955931"/>
              <a:gd name="connsiteX163" fmla="*/ 7793997 w 9430552"/>
              <a:gd name="connsiteY163" fmla="*/ 6575118 h 9955931"/>
              <a:gd name="connsiteX164" fmla="*/ 7709937 w 9430552"/>
              <a:gd name="connsiteY164" fmla="*/ 6948137 h 9955931"/>
              <a:gd name="connsiteX165" fmla="*/ 7602234 w 9430552"/>
              <a:gd name="connsiteY165" fmla="*/ 7276499 h 9955931"/>
              <a:gd name="connsiteX166" fmla="*/ 7357932 w 9430552"/>
              <a:gd name="connsiteY166" fmla="*/ 7434112 h 9955931"/>
              <a:gd name="connsiteX167" fmla="*/ 7076855 w 9430552"/>
              <a:gd name="connsiteY167" fmla="*/ 7578592 h 9955931"/>
              <a:gd name="connsiteX168" fmla="*/ 6782642 w 9430552"/>
              <a:gd name="connsiteY168" fmla="*/ 7694175 h 9955931"/>
              <a:gd name="connsiteX169" fmla="*/ 6475296 w 9430552"/>
              <a:gd name="connsiteY169" fmla="*/ 7780863 h 9955931"/>
              <a:gd name="connsiteX170" fmla="*/ 6157442 w 9430552"/>
              <a:gd name="connsiteY170" fmla="*/ 7836027 h 9955931"/>
              <a:gd name="connsiteX171" fmla="*/ 5829080 w 9430552"/>
              <a:gd name="connsiteY171" fmla="*/ 7859670 h 9955931"/>
              <a:gd name="connsiteX172" fmla="*/ 5487584 w 9430552"/>
              <a:gd name="connsiteY172" fmla="*/ 7849161 h 9955931"/>
              <a:gd name="connsiteX173" fmla="*/ 2343190 w 9430552"/>
              <a:gd name="connsiteY173" fmla="*/ 7604861 h 9955931"/>
              <a:gd name="connsiteX174" fmla="*/ 2264383 w 9430552"/>
              <a:gd name="connsiteY174" fmla="*/ 1497330 h 9955931"/>
              <a:gd name="connsiteX175" fmla="*/ 3927208 w 9430552"/>
              <a:gd name="connsiteY175" fmla="*/ 1578764 h 9955931"/>
              <a:gd name="connsiteX176" fmla="*/ 4315988 w 9430552"/>
              <a:gd name="connsiteY176" fmla="*/ 1618167 h 9955931"/>
              <a:gd name="connsiteX177" fmla="*/ 4562916 w 9430552"/>
              <a:gd name="connsiteY177" fmla="*/ 1665451 h 9955931"/>
              <a:gd name="connsiteX178" fmla="*/ 4930682 w 9430552"/>
              <a:gd name="connsiteY178" fmla="*/ 1765273 h 9955931"/>
              <a:gd name="connsiteX179" fmla="*/ 5285312 w 9430552"/>
              <a:gd name="connsiteY179" fmla="*/ 1901872 h 9955931"/>
              <a:gd name="connsiteX180" fmla="*/ 5624182 w 9430552"/>
              <a:gd name="connsiteY180" fmla="*/ 2069993 h 9955931"/>
              <a:gd name="connsiteX181" fmla="*/ 5947290 w 9430552"/>
              <a:gd name="connsiteY181" fmla="*/ 2269637 h 9955931"/>
              <a:gd name="connsiteX182" fmla="*/ 6252010 w 9430552"/>
              <a:gd name="connsiteY182" fmla="*/ 2498177 h 9955931"/>
              <a:gd name="connsiteX183" fmla="*/ 6535714 w 9430552"/>
              <a:gd name="connsiteY183" fmla="*/ 2755613 h 9955931"/>
              <a:gd name="connsiteX184" fmla="*/ 6798404 w 9430552"/>
              <a:gd name="connsiteY184" fmla="*/ 3036690 h 9955931"/>
              <a:gd name="connsiteX185" fmla="*/ 7034824 w 9430552"/>
              <a:gd name="connsiteY185" fmla="*/ 3341410 h 9955931"/>
              <a:gd name="connsiteX186" fmla="*/ 7244976 w 9430552"/>
              <a:gd name="connsiteY186" fmla="*/ 3667145 h 9955931"/>
              <a:gd name="connsiteX187" fmla="*/ 7426232 w 9430552"/>
              <a:gd name="connsiteY187" fmla="*/ 4011268 h 9955931"/>
              <a:gd name="connsiteX188" fmla="*/ 7578592 w 9430552"/>
              <a:gd name="connsiteY188" fmla="*/ 4371153 h 9955931"/>
              <a:gd name="connsiteX189" fmla="*/ 7699428 w 9430552"/>
              <a:gd name="connsiteY189" fmla="*/ 4744172 h 9955931"/>
              <a:gd name="connsiteX190" fmla="*/ 7786116 w 9430552"/>
              <a:gd name="connsiteY190" fmla="*/ 5130326 h 9955931"/>
              <a:gd name="connsiteX191" fmla="*/ 7836027 w 9430552"/>
              <a:gd name="connsiteY191" fmla="*/ 5524360 h 9955931"/>
              <a:gd name="connsiteX192" fmla="*/ 7849162 w 9430552"/>
              <a:gd name="connsiteY192" fmla="*/ 5926275 h 9955931"/>
              <a:gd name="connsiteX193" fmla="*/ 7830773 w 9430552"/>
              <a:gd name="connsiteY193" fmla="*/ 6322936 h 9955931"/>
              <a:gd name="connsiteX194" fmla="*/ 9007622 w 9430552"/>
              <a:gd name="connsiteY194" fmla="*/ 4854502 h 9955931"/>
              <a:gd name="connsiteX195" fmla="*/ 8973472 w 9430552"/>
              <a:gd name="connsiteY195" fmla="*/ 5085669 h 9955931"/>
              <a:gd name="connsiteX196" fmla="*/ 8894665 w 9430552"/>
              <a:gd name="connsiteY196" fmla="*/ 5424538 h 9955931"/>
              <a:gd name="connsiteX197" fmla="*/ 8786963 w 9430552"/>
              <a:gd name="connsiteY197" fmla="*/ 5747646 h 9955931"/>
              <a:gd name="connsiteX198" fmla="*/ 8652991 w 9430552"/>
              <a:gd name="connsiteY198" fmla="*/ 6052366 h 9955931"/>
              <a:gd name="connsiteX199" fmla="*/ 8492751 w 9430552"/>
              <a:gd name="connsiteY199" fmla="*/ 6338697 h 9955931"/>
              <a:gd name="connsiteX200" fmla="*/ 8306241 w 9430552"/>
              <a:gd name="connsiteY200" fmla="*/ 6604013 h 9955931"/>
              <a:gd name="connsiteX201" fmla="*/ 8159135 w 9430552"/>
              <a:gd name="connsiteY201" fmla="*/ 6774762 h 9955931"/>
              <a:gd name="connsiteX202" fmla="*/ 8185404 w 9430552"/>
              <a:gd name="connsiteY202" fmla="*/ 6653925 h 9955931"/>
              <a:gd name="connsiteX203" fmla="*/ 8188031 w 9430552"/>
              <a:gd name="connsiteY203" fmla="*/ 6638163 h 9955931"/>
              <a:gd name="connsiteX204" fmla="*/ 8224807 w 9430552"/>
              <a:gd name="connsiteY204" fmla="*/ 6370220 h 9955931"/>
              <a:gd name="connsiteX205" fmla="*/ 8227434 w 9430552"/>
              <a:gd name="connsiteY205" fmla="*/ 6354458 h 9955931"/>
              <a:gd name="connsiteX206" fmla="*/ 8251076 w 9430552"/>
              <a:gd name="connsiteY206" fmla="*/ 5939409 h 9955931"/>
              <a:gd name="connsiteX207" fmla="*/ 8251076 w 9430552"/>
              <a:gd name="connsiteY207" fmla="*/ 5921021 h 9955931"/>
              <a:gd name="connsiteX208" fmla="*/ 8235316 w 9430552"/>
              <a:gd name="connsiteY208" fmla="*/ 5500718 h 9955931"/>
              <a:gd name="connsiteX209" fmla="*/ 8232689 w 9430552"/>
              <a:gd name="connsiteY209" fmla="*/ 5482329 h 9955931"/>
              <a:gd name="connsiteX210" fmla="*/ 8180151 w 9430552"/>
              <a:gd name="connsiteY210" fmla="*/ 5069907 h 9955931"/>
              <a:gd name="connsiteX211" fmla="*/ 8177524 w 9430552"/>
              <a:gd name="connsiteY211" fmla="*/ 5051519 h 9955931"/>
              <a:gd name="connsiteX212" fmla="*/ 8088209 w 9430552"/>
              <a:gd name="connsiteY212" fmla="*/ 4649604 h 9955931"/>
              <a:gd name="connsiteX213" fmla="*/ 8082955 w 9430552"/>
              <a:gd name="connsiteY213" fmla="*/ 4631216 h 9955931"/>
              <a:gd name="connsiteX214" fmla="*/ 7956865 w 9430552"/>
              <a:gd name="connsiteY214" fmla="*/ 4239808 h 9955931"/>
              <a:gd name="connsiteX215" fmla="*/ 7951610 w 9430552"/>
              <a:gd name="connsiteY215" fmla="*/ 4224047 h 9955931"/>
              <a:gd name="connsiteX216" fmla="*/ 7791370 w 9430552"/>
              <a:gd name="connsiteY216" fmla="*/ 3848401 h 9955931"/>
              <a:gd name="connsiteX217" fmla="*/ 7783489 w 9430552"/>
              <a:gd name="connsiteY217" fmla="*/ 3832639 h 9955931"/>
              <a:gd name="connsiteX218" fmla="*/ 7591726 w 9430552"/>
              <a:gd name="connsiteY218" fmla="*/ 3472755 h 9955931"/>
              <a:gd name="connsiteX219" fmla="*/ 7583845 w 9430552"/>
              <a:gd name="connsiteY219" fmla="*/ 3456994 h 9955931"/>
              <a:gd name="connsiteX220" fmla="*/ 7363186 w 9430552"/>
              <a:gd name="connsiteY220" fmla="*/ 3118124 h 9955931"/>
              <a:gd name="connsiteX221" fmla="*/ 7352679 w 9430552"/>
              <a:gd name="connsiteY221" fmla="*/ 3104990 h 9955931"/>
              <a:gd name="connsiteX222" fmla="*/ 7105751 w 9430552"/>
              <a:gd name="connsiteY222" fmla="*/ 2787135 h 9955931"/>
              <a:gd name="connsiteX223" fmla="*/ 7095243 w 9430552"/>
              <a:gd name="connsiteY223" fmla="*/ 2774001 h 9955931"/>
              <a:gd name="connsiteX224" fmla="*/ 6822046 w 9430552"/>
              <a:gd name="connsiteY224" fmla="*/ 2479789 h 9955931"/>
              <a:gd name="connsiteX225" fmla="*/ 6808911 w 9430552"/>
              <a:gd name="connsiteY225" fmla="*/ 2466654 h 9955931"/>
              <a:gd name="connsiteX226" fmla="*/ 6512072 w 9430552"/>
              <a:gd name="connsiteY226" fmla="*/ 2198711 h 9955931"/>
              <a:gd name="connsiteX227" fmla="*/ 6498938 w 9430552"/>
              <a:gd name="connsiteY227" fmla="*/ 2188204 h 9955931"/>
              <a:gd name="connsiteX228" fmla="*/ 6183711 w 9430552"/>
              <a:gd name="connsiteY228" fmla="*/ 1943902 h 9955931"/>
              <a:gd name="connsiteX229" fmla="*/ 6167949 w 9430552"/>
              <a:gd name="connsiteY229" fmla="*/ 1933395 h 9955931"/>
              <a:gd name="connsiteX230" fmla="*/ 5829080 w 9430552"/>
              <a:gd name="connsiteY230" fmla="*/ 1723243 h 9955931"/>
              <a:gd name="connsiteX231" fmla="*/ 5813318 w 9430552"/>
              <a:gd name="connsiteY231" fmla="*/ 1715362 h 9955931"/>
              <a:gd name="connsiteX232" fmla="*/ 5456060 w 9430552"/>
              <a:gd name="connsiteY232" fmla="*/ 1539360 h 9955931"/>
              <a:gd name="connsiteX233" fmla="*/ 5437672 w 9430552"/>
              <a:gd name="connsiteY233" fmla="*/ 1531480 h 9955931"/>
              <a:gd name="connsiteX234" fmla="*/ 5064653 w 9430552"/>
              <a:gd name="connsiteY234" fmla="*/ 1389627 h 9955931"/>
              <a:gd name="connsiteX235" fmla="*/ 5046265 w 9430552"/>
              <a:gd name="connsiteY235" fmla="*/ 1384374 h 9955931"/>
              <a:gd name="connsiteX236" fmla="*/ 4660112 w 9430552"/>
              <a:gd name="connsiteY236" fmla="*/ 1279298 h 9955931"/>
              <a:gd name="connsiteX237" fmla="*/ 4644350 w 9430552"/>
              <a:gd name="connsiteY237" fmla="*/ 1276671 h 9955931"/>
              <a:gd name="connsiteX238" fmla="*/ 4381661 w 9430552"/>
              <a:gd name="connsiteY238" fmla="*/ 1226760 h 9955931"/>
              <a:gd name="connsiteX239" fmla="*/ 4365899 w 9430552"/>
              <a:gd name="connsiteY239" fmla="*/ 1224133 h 9955931"/>
              <a:gd name="connsiteX240" fmla="*/ 3963984 w 9430552"/>
              <a:gd name="connsiteY240" fmla="*/ 1184730 h 9955931"/>
              <a:gd name="connsiteX241" fmla="*/ 3953477 w 9430552"/>
              <a:gd name="connsiteY241" fmla="*/ 1184730 h 9955931"/>
              <a:gd name="connsiteX242" fmla="*/ 2259130 w 9430552"/>
              <a:gd name="connsiteY242" fmla="*/ 1100669 h 9955931"/>
              <a:gd name="connsiteX243" fmla="*/ 2251249 w 9430552"/>
              <a:gd name="connsiteY243" fmla="*/ 415049 h 9955931"/>
              <a:gd name="connsiteX244" fmla="*/ 5474449 w 9430552"/>
              <a:gd name="connsiteY244" fmla="*/ 559529 h 9955931"/>
              <a:gd name="connsiteX245" fmla="*/ 5829080 w 9430552"/>
              <a:gd name="connsiteY245" fmla="*/ 593678 h 9955931"/>
              <a:gd name="connsiteX246" fmla="*/ 6052366 w 9430552"/>
              <a:gd name="connsiteY246" fmla="*/ 635709 h 9955931"/>
              <a:gd name="connsiteX247" fmla="*/ 6385981 w 9430552"/>
              <a:gd name="connsiteY247" fmla="*/ 725023 h 9955931"/>
              <a:gd name="connsiteX248" fmla="*/ 6709090 w 9430552"/>
              <a:gd name="connsiteY248" fmla="*/ 845860 h 9955931"/>
              <a:gd name="connsiteX249" fmla="*/ 7016436 w 9430552"/>
              <a:gd name="connsiteY249" fmla="*/ 998220 h 9955931"/>
              <a:gd name="connsiteX250" fmla="*/ 7310648 w 9430552"/>
              <a:gd name="connsiteY250" fmla="*/ 1179476 h 9955931"/>
              <a:gd name="connsiteX251" fmla="*/ 7586472 w 9430552"/>
              <a:gd name="connsiteY251" fmla="*/ 1387000 h 9955931"/>
              <a:gd name="connsiteX252" fmla="*/ 7843908 w 9430552"/>
              <a:gd name="connsiteY252" fmla="*/ 1618167 h 9955931"/>
              <a:gd name="connsiteX253" fmla="*/ 8080328 w 9430552"/>
              <a:gd name="connsiteY253" fmla="*/ 1872976 h 9955931"/>
              <a:gd name="connsiteX254" fmla="*/ 8295734 w 9430552"/>
              <a:gd name="connsiteY254" fmla="*/ 2148800 h 9955931"/>
              <a:gd name="connsiteX255" fmla="*/ 8487497 w 9430552"/>
              <a:gd name="connsiteY255" fmla="*/ 2443012 h 9955931"/>
              <a:gd name="connsiteX256" fmla="*/ 8652991 w 9430552"/>
              <a:gd name="connsiteY256" fmla="*/ 2755613 h 9955931"/>
              <a:gd name="connsiteX257" fmla="*/ 8789590 w 9430552"/>
              <a:gd name="connsiteY257" fmla="*/ 3081348 h 9955931"/>
              <a:gd name="connsiteX258" fmla="*/ 8899919 w 9430552"/>
              <a:gd name="connsiteY258" fmla="*/ 3414963 h 9955931"/>
              <a:gd name="connsiteX259" fmla="*/ 8976099 w 9430552"/>
              <a:gd name="connsiteY259" fmla="*/ 3764340 h 9955931"/>
              <a:gd name="connsiteX260" fmla="*/ 9020757 w 9430552"/>
              <a:gd name="connsiteY260" fmla="*/ 4124225 h 9955931"/>
              <a:gd name="connsiteX261" fmla="*/ 9031264 w 9430552"/>
              <a:gd name="connsiteY261" fmla="*/ 4489363 h 9955931"/>
              <a:gd name="connsiteX262" fmla="*/ 9007622 w 9430552"/>
              <a:gd name="connsiteY262" fmla="*/ 4854502 h 995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9430552" h="9955931">
                <a:moveTo>
                  <a:pt x="9420044" y="4103210"/>
                </a:moveTo>
                <a:cubicBezTo>
                  <a:pt x="9420044" y="4097956"/>
                  <a:pt x="9420044" y="4090075"/>
                  <a:pt x="9417418" y="4084821"/>
                </a:cubicBezTo>
                <a:lnTo>
                  <a:pt x="9370133" y="3706549"/>
                </a:lnTo>
                <a:cubicBezTo>
                  <a:pt x="9370133" y="3701295"/>
                  <a:pt x="9367506" y="3693414"/>
                  <a:pt x="9367506" y="3688160"/>
                </a:cubicBezTo>
                <a:lnTo>
                  <a:pt x="9286073" y="3320395"/>
                </a:lnTo>
                <a:cubicBezTo>
                  <a:pt x="9286073" y="3315141"/>
                  <a:pt x="9283446" y="3307261"/>
                  <a:pt x="9280819" y="3302007"/>
                </a:cubicBezTo>
                <a:lnTo>
                  <a:pt x="9167863" y="2944749"/>
                </a:lnTo>
                <a:cubicBezTo>
                  <a:pt x="9165236" y="2939495"/>
                  <a:pt x="9165236" y="2934241"/>
                  <a:pt x="9162609" y="2928988"/>
                </a:cubicBezTo>
                <a:lnTo>
                  <a:pt x="9018130" y="2584865"/>
                </a:lnTo>
                <a:cubicBezTo>
                  <a:pt x="9015503" y="2579611"/>
                  <a:pt x="9012876" y="2574357"/>
                  <a:pt x="9010249" y="2569103"/>
                </a:cubicBezTo>
                <a:lnTo>
                  <a:pt x="8836874" y="2240741"/>
                </a:lnTo>
                <a:cubicBezTo>
                  <a:pt x="8834247" y="2235488"/>
                  <a:pt x="8831620" y="2230234"/>
                  <a:pt x="8828993" y="2224980"/>
                </a:cubicBezTo>
                <a:lnTo>
                  <a:pt x="8631976" y="1917633"/>
                </a:lnTo>
                <a:cubicBezTo>
                  <a:pt x="8629350" y="1912380"/>
                  <a:pt x="8624095" y="1907126"/>
                  <a:pt x="8621468" y="1904499"/>
                </a:cubicBezTo>
                <a:lnTo>
                  <a:pt x="8395555" y="1615540"/>
                </a:lnTo>
                <a:cubicBezTo>
                  <a:pt x="8392929" y="1610287"/>
                  <a:pt x="8387675" y="1607660"/>
                  <a:pt x="8385048" y="1602406"/>
                </a:cubicBezTo>
                <a:lnTo>
                  <a:pt x="8135493" y="1334463"/>
                </a:lnTo>
                <a:cubicBezTo>
                  <a:pt x="8130240" y="1329209"/>
                  <a:pt x="8127613" y="1326582"/>
                  <a:pt x="8122359" y="1321328"/>
                </a:cubicBezTo>
                <a:lnTo>
                  <a:pt x="7851789" y="1077027"/>
                </a:lnTo>
                <a:cubicBezTo>
                  <a:pt x="7846535" y="1071773"/>
                  <a:pt x="7843908" y="1069146"/>
                  <a:pt x="7838654" y="1066519"/>
                </a:cubicBezTo>
                <a:lnTo>
                  <a:pt x="7547069" y="848487"/>
                </a:lnTo>
                <a:cubicBezTo>
                  <a:pt x="7541815" y="845860"/>
                  <a:pt x="7536561" y="840606"/>
                  <a:pt x="7531307" y="837979"/>
                </a:cubicBezTo>
                <a:lnTo>
                  <a:pt x="7221334" y="648843"/>
                </a:lnTo>
                <a:cubicBezTo>
                  <a:pt x="7216080" y="646216"/>
                  <a:pt x="7210827" y="643589"/>
                  <a:pt x="7205573" y="640962"/>
                </a:cubicBezTo>
                <a:lnTo>
                  <a:pt x="6879838" y="480722"/>
                </a:lnTo>
                <a:cubicBezTo>
                  <a:pt x="6874584" y="478095"/>
                  <a:pt x="6869330" y="475468"/>
                  <a:pt x="6861449" y="472841"/>
                </a:cubicBezTo>
                <a:lnTo>
                  <a:pt x="6522580" y="341496"/>
                </a:lnTo>
                <a:cubicBezTo>
                  <a:pt x="6517326" y="338869"/>
                  <a:pt x="6509445" y="336243"/>
                  <a:pt x="6504192" y="336243"/>
                </a:cubicBezTo>
                <a:lnTo>
                  <a:pt x="6152188" y="241674"/>
                </a:lnTo>
                <a:cubicBezTo>
                  <a:pt x="6146934" y="239047"/>
                  <a:pt x="6141680" y="239047"/>
                  <a:pt x="6136426" y="239047"/>
                </a:cubicBezTo>
                <a:lnTo>
                  <a:pt x="5894752" y="194390"/>
                </a:lnTo>
                <a:cubicBezTo>
                  <a:pt x="5889498" y="194390"/>
                  <a:pt x="5884244" y="191763"/>
                  <a:pt x="5878991" y="191763"/>
                </a:cubicBezTo>
                <a:lnTo>
                  <a:pt x="5511225" y="157614"/>
                </a:lnTo>
                <a:cubicBezTo>
                  <a:pt x="5508598" y="157614"/>
                  <a:pt x="5503345" y="157614"/>
                  <a:pt x="5500718" y="157614"/>
                </a:cubicBezTo>
                <a:lnTo>
                  <a:pt x="2056859" y="0"/>
                </a:lnTo>
                <a:cubicBezTo>
                  <a:pt x="2056859" y="0"/>
                  <a:pt x="2054232" y="0"/>
                  <a:pt x="2054232" y="0"/>
                </a:cubicBezTo>
                <a:cubicBezTo>
                  <a:pt x="2048978" y="0"/>
                  <a:pt x="2043724" y="0"/>
                  <a:pt x="2041097" y="0"/>
                </a:cubicBezTo>
                <a:cubicBezTo>
                  <a:pt x="2038470" y="0"/>
                  <a:pt x="2038470" y="0"/>
                  <a:pt x="2035843" y="0"/>
                </a:cubicBezTo>
                <a:cubicBezTo>
                  <a:pt x="2030590" y="0"/>
                  <a:pt x="2025336" y="0"/>
                  <a:pt x="2020082" y="2627"/>
                </a:cubicBezTo>
                <a:cubicBezTo>
                  <a:pt x="2017455" y="2627"/>
                  <a:pt x="2017455" y="2627"/>
                  <a:pt x="2014828" y="2627"/>
                </a:cubicBezTo>
                <a:cubicBezTo>
                  <a:pt x="2009574" y="2627"/>
                  <a:pt x="2004321" y="5254"/>
                  <a:pt x="1999067" y="5254"/>
                </a:cubicBezTo>
                <a:cubicBezTo>
                  <a:pt x="1999067" y="5254"/>
                  <a:pt x="1996440" y="5254"/>
                  <a:pt x="1996440" y="5254"/>
                </a:cubicBezTo>
                <a:cubicBezTo>
                  <a:pt x="1991186" y="7881"/>
                  <a:pt x="1985933" y="7881"/>
                  <a:pt x="1980679" y="10508"/>
                </a:cubicBezTo>
                <a:cubicBezTo>
                  <a:pt x="1978052" y="10508"/>
                  <a:pt x="1978052" y="10508"/>
                  <a:pt x="1975425" y="13134"/>
                </a:cubicBezTo>
                <a:cubicBezTo>
                  <a:pt x="1970171" y="15761"/>
                  <a:pt x="1967544" y="15761"/>
                  <a:pt x="1962290" y="18388"/>
                </a:cubicBezTo>
                <a:cubicBezTo>
                  <a:pt x="1959664" y="18388"/>
                  <a:pt x="1957037" y="21015"/>
                  <a:pt x="1954410" y="21015"/>
                </a:cubicBezTo>
                <a:cubicBezTo>
                  <a:pt x="1954410" y="21015"/>
                  <a:pt x="1951783" y="21015"/>
                  <a:pt x="1951783" y="23642"/>
                </a:cubicBezTo>
                <a:lnTo>
                  <a:pt x="99822" y="1019235"/>
                </a:lnTo>
                <a:cubicBezTo>
                  <a:pt x="97195" y="1019235"/>
                  <a:pt x="94568" y="1021862"/>
                  <a:pt x="94568" y="1021862"/>
                </a:cubicBezTo>
                <a:cubicBezTo>
                  <a:pt x="91941" y="1024489"/>
                  <a:pt x="89314" y="1024489"/>
                  <a:pt x="86688" y="1027116"/>
                </a:cubicBezTo>
                <a:cubicBezTo>
                  <a:pt x="84061" y="1029743"/>
                  <a:pt x="81434" y="1032370"/>
                  <a:pt x="76180" y="1034997"/>
                </a:cubicBezTo>
                <a:cubicBezTo>
                  <a:pt x="73553" y="1037623"/>
                  <a:pt x="70926" y="1037623"/>
                  <a:pt x="70926" y="1040250"/>
                </a:cubicBezTo>
                <a:cubicBezTo>
                  <a:pt x="68299" y="1042877"/>
                  <a:pt x="63045" y="1045504"/>
                  <a:pt x="60419" y="1048131"/>
                </a:cubicBezTo>
                <a:cubicBezTo>
                  <a:pt x="60419" y="1048131"/>
                  <a:pt x="57792" y="1050758"/>
                  <a:pt x="57792" y="1050758"/>
                </a:cubicBezTo>
                <a:cubicBezTo>
                  <a:pt x="57792" y="1050758"/>
                  <a:pt x="57792" y="1050758"/>
                  <a:pt x="57792" y="1050758"/>
                </a:cubicBezTo>
                <a:cubicBezTo>
                  <a:pt x="55165" y="1053385"/>
                  <a:pt x="49911" y="1058639"/>
                  <a:pt x="47284" y="1061266"/>
                </a:cubicBezTo>
                <a:cubicBezTo>
                  <a:pt x="47284" y="1063892"/>
                  <a:pt x="44657" y="1063892"/>
                  <a:pt x="44657" y="1066519"/>
                </a:cubicBezTo>
                <a:cubicBezTo>
                  <a:pt x="42030" y="1071773"/>
                  <a:pt x="39403" y="1074400"/>
                  <a:pt x="34150" y="1079654"/>
                </a:cubicBezTo>
                <a:cubicBezTo>
                  <a:pt x="34150" y="1079654"/>
                  <a:pt x="31523" y="1082281"/>
                  <a:pt x="31523" y="1082281"/>
                </a:cubicBezTo>
                <a:cubicBezTo>
                  <a:pt x="28896" y="1087535"/>
                  <a:pt x="26269" y="1092788"/>
                  <a:pt x="23642" y="1095415"/>
                </a:cubicBezTo>
                <a:cubicBezTo>
                  <a:pt x="23642" y="1095415"/>
                  <a:pt x="23642" y="1098042"/>
                  <a:pt x="21015" y="1098042"/>
                </a:cubicBezTo>
                <a:cubicBezTo>
                  <a:pt x="15761" y="1111177"/>
                  <a:pt x="10508" y="1121684"/>
                  <a:pt x="5254" y="1134819"/>
                </a:cubicBezTo>
                <a:cubicBezTo>
                  <a:pt x="5254" y="1137445"/>
                  <a:pt x="5254" y="1137445"/>
                  <a:pt x="5254" y="1140072"/>
                </a:cubicBezTo>
                <a:cubicBezTo>
                  <a:pt x="5254" y="1145326"/>
                  <a:pt x="2627" y="1150580"/>
                  <a:pt x="2627" y="1155834"/>
                </a:cubicBezTo>
                <a:cubicBezTo>
                  <a:pt x="2627" y="1158461"/>
                  <a:pt x="2627" y="1161088"/>
                  <a:pt x="2627" y="1161088"/>
                </a:cubicBezTo>
                <a:cubicBezTo>
                  <a:pt x="2627" y="1166341"/>
                  <a:pt x="0" y="1171595"/>
                  <a:pt x="0" y="1174222"/>
                </a:cubicBezTo>
                <a:cubicBezTo>
                  <a:pt x="0" y="1176849"/>
                  <a:pt x="0" y="1179476"/>
                  <a:pt x="0" y="1179476"/>
                </a:cubicBezTo>
                <a:cubicBezTo>
                  <a:pt x="0" y="1184730"/>
                  <a:pt x="0" y="1189983"/>
                  <a:pt x="0" y="1192610"/>
                </a:cubicBezTo>
                <a:cubicBezTo>
                  <a:pt x="0" y="1192610"/>
                  <a:pt x="0" y="1192610"/>
                  <a:pt x="0" y="1195237"/>
                </a:cubicBezTo>
                <a:lnTo>
                  <a:pt x="173375" y="9456821"/>
                </a:lnTo>
                <a:cubicBezTo>
                  <a:pt x="173375" y="9501479"/>
                  <a:pt x="189136" y="954350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20659" y="9585539"/>
                  <a:pt x="225913" y="9590793"/>
                  <a:pt x="233794" y="9596046"/>
                </a:cubicBezTo>
                <a:cubicBezTo>
                  <a:pt x="262689" y="9624942"/>
                  <a:pt x="299466" y="9643331"/>
                  <a:pt x="344123" y="9651211"/>
                </a:cubicBezTo>
                <a:cubicBezTo>
                  <a:pt x="349377" y="9651211"/>
                  <a:pt x="354631" y="9653838"/>
                  <a:pt x="359885" y="9653838"/>
                </a:cubicBezTo>
                <a:lnTo>
                  <a:pt x="3977119" y="9961185"/>
                </a:lnTo>
                <a:cubicBezTo>
                  <a:pt x="3979746" y="9961185"/>
                  <a:pt x="3984999" y="9961185"/>
                  <a:pt x="3987626" y="9961185"/>
                </a:cubicBezTo>
                <a:lnTo>
                  <a:pt x="4376407" y="9974320"/>
                </a:lnTo>
                <a:cubicBezTo>
                  <a:pt x="4379034" y="9974320"/>
                  <a:pt x="4381661" y="9974320"/>
                  <a:pt x="4384288" y="9974320"/>
                </a:cubicBezTo>
                <a:cubicBezTo>
                  <a:pt x="4389541" y="9974320"/>
                  <a:pt x="4392168" y="9974320"/>
                  <a:pt x="4397422" y="9974320"/>
                </a:cubicBezTo>
                <a:lnTo>
                  <a:pt x="4775695" y="9950677"/>
                </a:lnTo>
                <a:cubicBezTo>
                  <a:pt x="4783576" y="9950677"/>
                  <a:pt x="4788829" y="9950677"/>
                  <a:pt x="4796710" y="9948051"/>
                </a:cubicBezTo>
                <a:lnTo>
                  <a:pt x="5164475" y="9887632"/>
                </a:lnTo>
                <a:cubicBezTo>
                  <a:pt x="5172356" y="9887632"/>
                  <a:pt x="5177610" y="9885005"/>
                  <a:pt x="5185491" y="9882378"/>
                </a:cubicBezTo>
                <a:lnTo>
                  <a:pt x="5540121" y="9785183"/>
                </a:lnTo>
                <a:cubicBezTo>
                  <a:pt x="5545375" y="9782556"/>
                  <a:pt x="5553256" y="9782556"/>
                  <a:pt x="5558510" y="9779929"/>
                </a:cubicBezTo>
                <a:lnTo>
                  <a:pt x="5900006" y="9648584"/>
                </a:lnTo>
                <a:cubicBezTo>
                  <a:pt x="5905260" y="9645958"/>
                  <a:pt x="5913140" y="9643331"/>
                  <a:pt x="5918394" y="9640704"/>
                </a:cubicBezTo>
                <a:lnTo>
                  <a:pt x="6241502" y="9477836"/>
                </a:lnTo>
                <a:cubicBezTo>
                  <a:pt x="6246756" y="9475210"/>
                  <a:pt x="6252010" y="9472583"/>
                  <a:pt x="6259890" y="9467328"/>
                </a:cubicBezTo>
                <a:lnTo>
                  <a:pt x="6564610" y="9272938"/>
                </a:lnTo>
                <a:cubicBezTo>
                  <a:pt x="6569864" y="9270311"/>
                  <a:pt x="6575118" y="9265058"/>
                  <a:pt x="6580372" y="9262431"/>
                </a:cubicBezTo>
                <a:lnTo>
                  <a:pt x="6866703" y="9039145"/>
                </a:lnTo>
                <a:cubicBezTo>
                  <a:pt x="6871957" y="9033891"/>
                  <a:pt x="6877211" y="9031264"/>
                  <a:pt x="6882465" y="9026010"/>
                </a:cubicBezTo>
                <a:lnTo>
                  <a:pt x="7145154" y="8773828"/>
                </a:lnTo>
                <a:cubicBezTo>
                  <a:pt x="7150408" y="8768574"/>
                  <a:pt x="7155662" y="8763321"/>
                  <a:pt x="7158289" y="8760694"/>
                </a:cubicBezTo>
                <a:lnTo>
                  <a:pt x="7397336" y="8482243"/>
                </a:lnTo>
                <a:cubicBezTo>
                  <a:pt x="7402590" y="8476990"/>
                  <a:pt x="7405217" y="8471736"/>
                  <a:pt x="7410470" y="8466481"/>
                </a:cubicBezTo>
                <a:lnTo>
                  <a:pt x="7623249" y="8161763"/>
                </a:lnTo>
                <a:cubicBezTo>
                  <a:pt x="7625876" y="8156508"/>
                  <a:pt x="7631130" y="8151254"/>
                  <a:pt x="7633756" y="8146001"/>
                </a:cubicBezTo>
                <a:lnTo>
                  <a:pt x="7817639" y="7817639"/>
                </a:lnTo>
                <a:cubicBezTo>
                  <a:pt x="7820266" y="7812385"/>
                  <a:pt x="7822893" y="7807132"/>
                  <a:pt x="7825520" y="7799251"/>
                </a:cubicBezTo>
                <a:lnTo>
                  <a:pt x="7943730" y="7528681"/>
                </a:lnTo>
                <a:lnTo>
                  <a:pt x="8140747" y="7373694"/>
                </a:lnTo>
                <a:cubicBezTo>
                  <a:pt x="8146001" y="7368440"/>
                  <a:pt x="8151255" y="7365813"/>
                  <a:pt x="8156509" y="7360560"/>
                </a:cubicBezTo>
                <a:lnTo>
                  <a:pt x="8398182" y="7126765"/>
                </a:lnTo>
                <a:cubicBezTo>
                  <a:pt x="8403436" y="7121512"/>
                  <a:pt x="8406064" y="7116258"/>
                  <a:pt x="8411317" y="7113631"/>
                </a:cubicBezTo>
                <a:lnTo>
                  <a:pt x="8631976" y="6856196"/>
                </a:lnTo>
                <a:cubicBezTo>
                  <a:pt x="8637230" y="6850941"/>
                  <a:pt x="8639857" y="6845688"/>
                  <a:pt x="8645110" y="6840434"/>
                </a:cubicBezTo>
                <a:lnTo>
                  <a:pt x="8842127" y="6559356"/>
                </a:lnTo>
                <a:cubicBezTo>
                  <a:pt x="8844754" y="6554103"/>
                  <a:pt x="8850009" y="6548849"/>
                  <a:pt x="8852636" y="6543595"/>
                </a:cubicBezTo>
                <a:lnTo>
                  <a:pt x="9023384" y="6241502"/>
                </a:lnTo>
                <a:cubicBezTo>
                  <a:pt x="9026010" y="6236248"/>
                  <a:pt x="9028637" y="6230994"/>
                  <a:pt x="9031264" y="6223114"/>
                </a:cubicBezTo>
                <a:lnTo>
                  <a:pt x="9173116" y="5900006"/>
                </a:lnTo>
                <a:cubicBezTo>
                  <a:pt x="9175743" y="5894752"/>
                  <a:pt x="9178370" y="5886872"/>
                  <a:pt x="9180997" y="5881617"/>
                </a:cubicBezTo>
                <a:lnTo>
                  <a:pt x="9293954" y="5540121"/>
                </a:lnTo>
                <a:cubicBezTo>
                  <a:pt x="9296581" y="5534867"/>
                  <a:pt x="9296581" y="5526987"/>
                  <a:pt x="9299208" y="5521733"/>
                </a:cubicBezTo>
                <a:lnTo>
                  <a:pt x="9380641" y="5164475"/>
                </a:lnTo>
                <a:cubicBezTo>
                  <a:pt x="9380641" y="5159221"/>
                  <a:pt x="9383268" y="5153968"/>
                  <a:pt x="9383268" y="5148714"/>
                </a:cubicBezTo>
                <a:lnTo>
                  <a:pt x="9420044" y="4901786"/>
                </a:lnTo>
                <a:cubicBezTo>
                  <a:pt x="9420044" y="4896532"/>
                  <a:pt x="9422671" y="4891278"/>
                  <a:pt x="9422671" y="4886024"/>
                </a:cubicBezTo>
                <a:lnTo>
                  <a:pt x="9446313" y="4505125"/>
                </a:lnTo>
                <a:cubicBezTo>
                  <a:pt x="9446313" y="4499871"/>
                  <a:pt x="9446313" y="4491990"/>
                  <a:pt x="9446313" y="4486737"/>
                </a:cubicBezTo>
                <a:lnTo>
                  <a:pt x="9420044" y="4103210"/>
                </a:lnTo>
                <a:close/>
                <a:moveTo>
                  <a:pt x="1857215" y="1077027"/>
                </a:moveTo>
                <a:lnTo>
                  <a:pt x="924667" y="1032370"/>
                </a:lnTo>
                <a:lnTo>
                  <a:pt x="1849334" y="535887"/>
                </a:lnTo>
                <a:lnTo>
                  <a:pt x="1857215" y="1077027"/>
                </a:lnTo>
                <a:close/>
                <a:moveTo>
                  <a:pt x="399288" y="1405389"/>
                </a:moveTo>
                <a:lnTo>
                  <a:pt x="1862468" y="1476315"/>
                </a:lnTo>
                <a:lnTo>
                  <a:pt x="1943902" y="7702056"/>
                </a:lnTo>
                <a:lnTo>
                  <a:pt x="559529" y="9002369"/>
                </a:lnTo>
                <a:lnTo>
                  <a:pt x="399288" y="1405389"/>
                </a:lnTo>
                <a:close/>
                <a:moveTo>
                  <a:pt x="7276499" y="7941103"/>
                </a:moveTo>
                <a:lnTo>
                  <a:pt x="7074228" y="8230061"/>
                </a:lnTo>
                <a:lnTo>
                  <a:pt x="6848315" y="8495377"/>
                </a:lnTo>
                <a:lnTo>
                  <a:pt x="6598760" y="8734425"/>
                </a:lnTo>
                <a:lnTo>
                  <a:pt x="6328190" y="8947204"/>
                </a:lnTo>
                <a:lnTo>
                  <a:pt x="6039231" y="9131086"/>
                </a:lnTo>
                <a:lnTo>
                  <a:pt x="5734511" y="9286073"/>
                </a:lnTo>
                <a:lnTo>
                  <a:pt x="5414030" y="9409537"/>
                </a:lnTo>
                <a:lnTo>
                  <a:pt x="5077788" y="9501479"/>
                </a:lnTo>
                <a:lnTo>
                  <a:pt x="4731038" y="9559270"/>
                </a:lnTo>
                <a:lnTo>
                  <a:pt x="4371153" y="9582912"/>
                </a:lnTo>
                <a:lnTo>
                  <a:pt x="3998134" y="9569777"/>
                </a:lnTo>
                <a:lnTo>
                  <a:pt x="832726" y="9296580"/>
                </a:lnTo>
                <a:lnTo>
                  <a:pt x="2217099" y="7996268"/>
                </a:lnTo>
                <a:lnTo>
                  <a:pt x="5461315" y="8248450"/>
                </a:lnTo>
                <a:cubicBezTo>
                  <a:pt x="5463941" y="8248450"/>
                  <a:pt x="5469195" y="8248450"/>
                  <a:pt x="5471822" y="8248450"/>
                </a:cubicBezTo>
                <a:lnTo>
                  <a:pt x="5829080" y="8258957"/>
                </a:lnTo>
                <a:cubicBezTo>
                  <a:pt x="5836960" y="8258957"/>
                  <a:pt x="5842214" y="8258957"/>
                  <a:pt x="5850095" y="8258957"/>
                </a:cubicBezTo>
                <a:lnTo>
                  <a:pt x="6199472" y="8232688"/>
                </a:lnTo>
                <a:cubicBezTo>
                  <a:pt x="6207353" y="8232688"/>
                  <a:pt x="6212606" y="8230061"/>
                  <a:pt x="6220487" y="8230061"/>
                </a:cubicBezTo>
                <a:lnTo>
                  <a:pt x="6559356" y="8169643"/>
                </a:lnTo>
                <a:cubicBezTo>
                  <a:pt x="6567237" y="8169643"/>
                  <a:pt x="6572491" y="8167016"/>
                  <a:pt x="6577745" y="8164389"/>
                </a:cubicBezTo>
                <a:lnTo>
                  <a:pt x="6903480" y="8072447"/>
                </a:lnTo>
                <a:cubicBezTo>
                  <a:pt x="6908734" y="8069821"/>
                  <a:pt x="6916614" y="8069821"/>
                  <a:pt x="6921868" y="8067194"/>
                </a:cubicBezTo>
                <a:lnTo>
                  <a:pt x="7234469" y="7943730"/>
                </a:lnTo>
                <a:cubicBezTo>
                  <a:pt x="7239722" y="7941103"/>
                  <a:pt x="7247603" y="7938476"/>
                  <a:pt x="7252856" y="7935849"/>
                </a:cubicBezTo>
                <a:lnTo>
                  <a:pt x="7287006" y="7917461"/>
                </a:lnTo>
                <a:lnTo>
                  <a:pt x="7276499" y="7941103"/>
                </a:lnTo>
                <a:close/>
                <a:moveTo>
                  <a:pt x="7830773" y="6322936"/>
                </a:moveTo>
                <a:lnTo>
                  <a:pt x="7793997" y="6575118"/>
                </a:lnTo>
                <a:lnTo>
                  <a:pt x="7709937" y="6948137"/>
                </a:lnTo>
                <a:lnTo>
                  <a:pt x="7602234" y="7276499"/>
                </a:lnTo>
                <a:lnTo>
                  <a:pt x="7357932" y="7434112"/>
                </a:lnTo>
                <a:lnTo>
                  <a:pt x="7076855" y="7578592"/>
                </a:lnTo>
                <a:lnTo>
                  <a:pt x="6782642" y="7694175"/>
                </a:lnTo>
                <a:lnTo>
                  <a:pt x="6475296" y="7780863"/>
                </a:lnTo>
                <a:lnTo>
                  <a:pt x="6157442" y="7836027"/>
                </a:lnTo>
                <a:lnTo>
                  <a:pt x="5829080" y="7859670"/>
                </a:lnTo>
                <a:lnTo>
                  <a:pt x="5487584" y="7849161"/>
                </a:lnTo>
                <a:lnTo>
                  <a:pt x="2343190" y="7604861"/>
                </a:lnTo>
                <a:lnTo>
                  <a:pt x="2264383" y="1497330"/>
                </a:lnTo>
                <a:lnTo>
                  <a:pt x="3927208" y="1578764"/>
                </a:lnTo>
                <a:lnTo>
                  <a:pt x="4315988" y="1618167"/>
                </a:lnTo>
                <a:lnTo>
                  <a:pt x="4562916" y="1665451"/>
                </a:lnTo>
                <a:lnTo>
                  <a:pt x="4930682" y="1765273"/>
                </a:lnTo>
                <a:lnTo>
                  <a:pt x="5285312" y="1901872"/>
                </a:lnTo>
                <a:lnTo>
                  <a:pt x="5624182" y="2069993"/>
                </a:lnTo>
                <a:lnTo>
                  <a:pt x="5947290" y="2269637"/>
                </a:lnTo>
                <a:lnTo>
                  <a:pt x="6252010" y="2498177"/>
                </a:lnTo>
                <a:lnTo>
                  <a:pt x="6535714" y="2755613"/>
                </a:lnTo>
                <a:lnTo>
                  <a:pt x="6798404" y="3036690"/>
                </a:lnTo>
                <a:lnTo>
                  <a:pt x="7034824" y="3341410"/>
                </a:lnTo>
                <a:lnTo>
                  <a:pt x="7244976" y="3667145"/>
                </a:lnTo>
                <a:lnTo>
                  <a:pt x="7426232" y="4011268"/>
                </a:lnTo>
                <a:lnTo>
                  <a:pt x="7578592" y="4371153"/>
                </a:lnTo>
                <a:lnTo>
                  <a:pt x="7699428" y="4744172"/>
                </a:lnTo>
                <a:lnTo>
                  <a:pt x="7786116" y="5130326"/>
                </a:lnTo>
                <a:lnTo>
                  <a:pt x="7836027" y="5524360"/>
                </a:lnTo>
                <a:lnTo>
                  <a:pt x="7849162" y="5926275"/>
                </a:lnTo>
                <a:lnTo>
                  <a:pt x="7830773" y="6322936"/>
                </a:lnTo>
                <a:close/>
                <a:moveTo>
                  <a:pt x="9007622" y="4854502"/>
                </a:moveTo>
                <a:lnTo>
                  <a:pt x="8973472" y="5085669"/>
                </a:lnTo>
                <a:lnTo>
                  <a:pt x="8894665" y="5424538"/>
                </a:lnTo>
                <a:lnTo>
                  <a:pt x="8786963" y="5747646"/>
                </a:lnTo>
                <a:lnTo>
                  <a:pt x="8652991" y="6052366"/>
                </a:lnTo>
                <a:lnTo>
                  <a:pt x="8492751" y="6338697"/>
                </a:lnTo>
                <a:lnTo>
                  <a:pt x="8306241" y="6604013"/>
                </a:lnTo>
                <a:lnTo>
                  <a:pt x="8159135" y="6774762"/>
                </a:lnTo>
                <a:lnTo>
                  <a:pt x="8185404" y="6653925"/>
                </a:lnTo>
                <a:cubicBezTo>
                  <a:pt x="8185404" y="6648671"/>
                  <a:pt x="8188031" y="6643417"/>
                  <a:pt x="8188031" y="6638163"/>
                </a:cubicBezTo>
                <a:lnTo>
                  <a:pt x="8224807" y="6370220"/>
                </a:lnTo>
                <a:cubicBezTo>
                  <a:pt x="8224807" y="6364966"/>
                  <a:pt x="8224807" y="6359713"/>
                  <a:pt x="8227434" y="6354458"/>
                </a:cubicBezTo>
                <a:lnTo>
                  <a:pt x="8251076" y="5939409"/>
                </a:lnTo>
                <a:cubicBezTo>
                  <a:pt x="8251076" y="5934155"/>
                  <a:pt x="8251076" y="5926275"/>
                  <a:pt x="8251076" y="5921021"/>
                </a:cubicBezTo>
                <a:lnTo>
                  <a:pt x="8235316" y="5500718"/>
                </a:lnTo>
                <a:cubicBezTo>
                  <a:pt x="8235316" y="5495464"/>
                  <a:pt x="8235316" y="5487583"/>
                  <a:pt x="8232689" y="5482329"/>
                </a:cubicBezTo>
                <a:lnTo>
                  <a:pt x="8180151" y="5069907"/>
                </a:lnTo>
                <a:cubicBezTo>
                  <a:pt x="8180151" y="5064653"/>
                  <a:pt x="8177524" y="5056773"/>
                  <a:pt x="8177524" y="5051519"/>
                </a:cubicBezTo>
                <a:lnTo>
                  <a:pt x="8088209" y="4649604"/>
                </a:lnTo>
                <a:cubicBezTo>
                  <a:pt x="8085582" y="4644350"/>
                  <a:pt x="8085582" y="4639097"/>
                  <a:pt x="8082955" y="4631216"/>
                </a:cubicBezTo>
                <a:lnTo>
                  <a:pt x="7956865" y="4239808"/>
                </a:lnTo>
                <a:cubicBezTo>
                  <a:pt x="7954238" y="4234554"/>
                  <a:pt x="7954238" y="4229301"/>
                  <a:pt x="7951610" y="4224047"/>
                </a:cubicBezTo>
                <a:lnTo>
                  <a:pt x="7791370" y="3848401"/>
                </a:lnTo>
                <a:cubicBezTo>
                  <a:pt x="7788744" y="3843147"/>
                  <a:pt x="7786116" y="3837893"/>
                  <a:pt x="7783489" y="3832639"/>
                </a:cubicBezTo>
                <a:lnTo>
                  <a:pt x="7591726" y="3472755"/>
                </a:lnTo>
                <a:cubicBezTo>
                  <a:pt x="7589099" y="3467501"/>
                  <a:pt x="7586472" y="3462247"/>
                  <a:pt x="7583845" y="3456994"/>
                </a:cubicBezTo>
                <a:lnTo>
                  <a:pt x="7363186" y="3118124"/>
                </a:lnTo>
                <a:cubicBezTo>
                  <a:pt x="7360559" y="3112870"/>
                  <a:pt x="7357932" y="3107617"/>
                  <a:pt x="7352679" y="3104990"/>
                </a:cubicBezTo>
                <a:lnTo>
                  <a:pt x="7105751" y="2787135"/>
                </a:lnTo>
                <a:cubicBezTo>
                  <a:pt x="7103124" y="2781882"/>
                  <a:pt x="7097870" y="2779255"/>
                  <a:pt x="7095243" y="2774001"/>
                </a:cubicBezTo>
                <a:lnTo>
                  <a:pt x="6822046" y="2479789"/>
                </a:lnTo>
                <a:cubicBezTo>
                  <a:pt x="6816792" y="2474535"/>
                  <a:pt x="6814165" y="2471908"/>
                  <a:pt x="6808911" y="2466654"/>
                </a:cubicBezTo>
                <a:lnTo>
                  <a:pt x="6512072" y="2198711"/>
                </a:lnTo>
                <a:cubicBezTo>
                  <a:pt x="6506818" y="2193457"/>
                  <a:pt x="6504192" y="2190830"/>
                  <a:pt x="6498938" y="2188204"/>
                </a:cubicBezTo>
                <a:lnTo>
                  <a:pt x="6183711" y="1943902"/>
                </a:lnTo>
                <a:cubicBezTo>
                  <a:pt x="6178457" y="1941275"/>
                  <a:pt x="6173203" y="1936021"/>
                  <a:pt x="6167949" y="1933395"/>
                </a:cubicBezTo>
                <a:lnTo>
                  <a:pt x="5829080" y="1723243"/>
                </a:lnTo>
                <a:cubicBezTo>
                  <a:pt x="5823826" y="1720616"/>
                  <a:pt x="5818572" y="1717989"/>
                  <a:pt x="5813318" y="1715362"/>
                </a:cubicBezTo>
                <a:lnTo>
                  <a:pt x="5456060" y="1539360"/>
                </a:lnTo>
                <a:cubicBezTo>
                  <a:pt x="5450807" y="1536733"/>
                  <a:pt x="5445553" y="1534107"/>
                  <a:pt x="5437672" y="1531480"/>
                </a:cubicBezTo>
                <a:lnTo>
                  <a:pt x="5064653" y="1389627"/>
                </a:lnTo>
                <a:cubicBezTo>
                  <a:pt x="5059400" y="1387000"/>
                  <a:pt x="5051519" y="1384374"/>
                  <a:pt x="5046265" y="1384374"/>
                </a:cubicBezTo>
                <a:lnTo>
                  <a:pt x="4660112" y="1279298"/>
                </a:lnTo>
                <a:cubicBezTo>
                  <a:pt x="4654858" y="1276671"/>
                  <a:pt x="4649604" y="1276671"/>
                  <a:pt x="4644350" y="1276671"/>
                </a:cubicBezTo>
                <a:lnTo>
                  <a:pt x="4381661" y="1226760"/>
                </a:lnTo>
                <a:cubicBezTo>
                  <a:pt x="4376407" y="1226760"/>
                  <a:pt x="4371153" y="1224133"/>
                  <a:pt x="4365899" y="1224133"/>
                </a:cubicBezTo>
                <a:lnTo>
                  <a:pt x="3963984" y="1184730"/>
                </a:lnTo>
                <a:cubicBezTo>
                  <a:pt x="3961357" y="1184730"/>
                  <a:pt x="3956104" y="1184730"/>
                  <a:pt x="3953477" y="1184730"/>
                </a:cubicBezTo>
                <a:lnTo>
                  <a:pt x="2259130" y="1100669"/>
                </a:lnTo>
                <a:lnTo>
                  <a:pt x="2251249" y="415049"/>
                </a:lnTo>
                <a:lnTo>
                  <a:pt x="5474449" y="559529"/>
                </a:lnTo>
                <a:lnTo>
                  <a:pt x="5829080" y="593678"/>
                </a:lnTo>
                <a:lnTo>
                  <a:pt x="6052366" y="635709"/>
                </a:lnTo>
                <a:lnTo>
                  <a:pt x="6385981" y="725023"/>
                </a:lnTo>
                <a:lnTo>
                  <a:pt x="6709090" y="845860"/>
                </a:lnTo>
                <a:lnTo>
                  <a:pt x="7016436" y="998220"/>
                </a:lnTo>
                <a:lnTo>
                  <a:pt x="7310648" y="1179476"/>
                </a:lnTo>
                <a:lnTo>
                  <a:pt x="7586472" y="1387000"/>
                </a:lnTo>
                <a:lnTo>
                  <a:pt x="7843908" y="1618167"/>
                </a:lnTo>
                <a:lnTo>
                  <a:pt x="8080328" y="1872976"/>
                </a:lnTo>
                <a:lnTo>
                  <a:pt x="8295734" y="2148800"/>
                </a:lnTo>
                <a:lnTo>
                  <a:pt x="8487497" y="2443012"/>
                </a:lnTo>
                <a:lnTo>
                  <a:pt x="8652991" y="2755613"/>
                </a:lnTo>
                <a:lnTo>
                  <a:pt x="8789590" y="3081348"/>
                </a:lnTo>
                <a:lnTo>
                  <a:pt x="8899919" y="3414963"/>
                </a:lnTo>
                <a:lnTo>
                  <a:pt x="8976099" y="3764340"/>
                </a:lnTo>
                <a:lnTo>
                  <a:pt x="9020757" y="4124225"/>
                </a:lnTo>
                <a:lnTo>
                  <a:pt x="9031264" y="4489363"/>
                </a:lnTo>
                <a:lnTo>
                  <a:pt x="9007622" y="4854502"/>
                </a:lnTo>
                <a:close/>
              </a:path>
            </a:pathLst>
          </a:custGeom>
          <a:solidFill>
            <a:schemeClr val="bg2"/>
          </a:solidFill>
          <a:ln w="26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675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CE26F5B-7561-4519-B999-405287B9969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446568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11C6D854-1B1F-4CFE-BC00-C08F15B4120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7446568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A72509F-C50C-43CE-B715-13763CF3504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DE0E5FB4-1162-4730-B647-478EFE4A82B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36C014A8-DE7A-4C86-96EF-3905EAC0C12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3A346969-3A2E-445A-9C03-F5B1E34A08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0DEF87A7-7D86-4884-B110-64D0516F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Date Placeholder 4">
            <a:extLst>
              <a:ext uri="{FF2B5EF4-FFF2-40B4-BE49-F238E27FC236}">
                <a16:creationId xmlns:a16="http://schemas.microsoft.com/office/drawing/2014/main" id="{92794AFA-4542-4B40-852C-C0435B4E3C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E2410CC9-171C-4B62-A137-7B784F09F17E}" type="datetime1">
              <a:rPr lang="en-US" smtClean="0"/>
              <a:t>9/8/2025</a:t>
            </a:fld>
            <a:endParaRPr lang="en-US"/>
          </a:p>
        </p:txBody>
      </p:sp>
      <p:sp>
        <p:nvSpPr>
          <p:cNvPr id="20" name="Footer Placeholder 5">
            <a:extLst>
              <a:ext uri="{FF2B5EF4-FFF2-40B4-BE49-F238E27FC236}">
                <a16:creationId xmlns:a16="http://schemas.microsoft.com/office/drawing/2014/main" id="{19A53203-4FF6-4A23-87EF-91ED86C7A4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Slide Number Placeholder 6">
            <a:extLst>
              <a:ext uri="{FF2B5EF4-FFF2-40B4-BE49-F238E27FC236}">
                <a16:creationId xmlns:a16="http://schemas.microsoft.com/office/drawing/2014/main" id="{70A0F888-6943-4E94-8967-1DD989001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5219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1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3488781" cy="4583767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E1A3C71-0AD6-4ACF-A079-D135E8EA575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9" name="UTK Horiz_R">
            <a:extLst>
              <a:ext uri="{FF2B5EF4-FFF2-40B4-BE49-F238E27FC236}">
                <a16:creationId xmlns:a16="http://schemas.microsoft.com/office/drawing/2014/main" id="{D7C10C60-F0E9-401E-B1AE-78D7FB31A82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0" name="T fill" hidden="1">
              <a:extLst>
                <a:ext uri="{FF2B5EF4-FFF2-40B4-BE49-F238E27FC236}">
                  <a16:creationId xmlns:a16="http://schemas.microsoft.com/office/drawing/2014/main" id="{B889472D-3CF6-4D76-91CD-B15AAC8185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Type">
              <a:extLst>
                <a:ext uri="{FF2B5EF4-FFF2-40B4-BE49-F238E27FC236}">
                  <a16:creationId xmlns:a16="http://schemas.microsoft.com/office/drawing/2014/main" id="{190C6F36-943D-480A-BEC4-9FE959EFF6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Power T">
              <a:extLst>
                <a:ext uri="{FF2B5EF4-FFF2-40B4-BE49-F238E27FC236}">
                  <a16:creationId xmlns:a16="http://schemas.microsoft.com/office/drawing/2014/main" id="{052FB503-AC74-4C64-8176-0EFA65B53C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9EFA9863-B948-410F-9E5B-DC7870DD1B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126CDCE6-E993-4416-A3D3-23C9C21D1C9F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9F9929FA-C903-47F5-A405-13D0D23375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3655CD01-A4DC-4E0A-891D-A6E2A5AFF5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597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2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3488781" cy="224493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2338830"/>
            <a:ext cx="3488781" cy="224493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5597226-AD9A-4716-950C-2928B604B015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" name="UTK Horiz_R">
            <a:extLst>
              <a:ext uri="{FF2B5EF4-FFF2-40B4-BE49-F238E27FC236}">
                <a16:creationId xmlns:a16="http://schemas.microsoft.com/office/drawing/2014/main" id="{718A085F-99B6-4121-8D97-F7ADEAE3828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5" name="T fill" hidden="1">
              <a:extLst>
                <a:ext uri="{FF2B5EF4-FFF2-40B4-BE49-F238E27FC236}">
                  <a16:creationId xmlns:a16="http://schemas.microsoft.com/office/drawing/2014/main" id="{42CFF7CA-4085-4288-93EF-5223B272391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Type">
              <a:extLst>
                <a:ext uri="{FF2B5EF4-FFF2-40B4-BE49-F238E27FC236}">
                  <a16:creationId xmlns:a16="http://schemas.microsoft.com/office/drawing/2014/main" id="{51D92B88-0AB2-4F0A-A1A6-80F8B57284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Power T">
              <a:extLst>
                <a:ext uri="{FF2B5EF4-FFF2-40B4-BE49-F238E27FC236}">
                  <a16:creationId xmlns:a16="http://schemas.microsoft.com/office/drawing/2014/main" id="{EC77DE78-3A63-4148-83D9-26B717E25F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19813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3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1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1554484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3108966"/>
            <a:ext cx="3488781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7F44072-A04B-4000-A688-7203EC9CF96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50421D3A-B1D9-4300-9623-D4856361FB2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309CFCAE-C8F8-4222-B741-8849F837A5B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A7BBD575-A22C-46DE-A4B8-938B1D76C7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AB9B021B-C7DD-4DBF-B4C8-806441F2EFD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" name="Date Placeholder 4">
            <a:extLst>
              <a:ext uri="{FF2B5EF4-FFF2-40B4-BE49-F238E27FC236}">
                <a16:creationId xmlns:a16="http://schemas.microsoft.com/office/drawing/2014/main" id="{95B91D6B-039D-4776-A018-E4C8E37C0F8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C4835B24-2665-4364-967B-C7BC35C1310D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7EBB6EBA-D05D-4768-BAD9-4F05D59F22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6">
            <a:extLst>
              <a:ext uri="{FF2B5EF4-FFF2-40B4-BE49-F238E27FC236}">
                <a16:creationId xmlns:a16="http://schemas.microsoft.com/office/drawing/2014/main" id="{FBC586CD-FC15-4C65-8D1E-00942736B9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697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4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3488781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1554483"/>
            <a:ext cx="1697432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3108966"/>
            <a:ext cx="3488781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770C8F7-8D2A-4B6A-BF61-24775C13A40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791349" y="1554483"/>
            <a:ext cx="1697432" cy="1465328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3CC7FAC-8640-4220-971F-94CC6D17796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7" name="UTK Horiz_R">
            <a:extLst>
              <a:ext uri="{FF2B5EF4-FFF2-40B4-BE49-F238E27FC236}">
                <a16:creationId xmlns:a16="http://schemas.microsoft.com/office/drawing/2014/main" id="{2CB8A05A-CD5B-456D-A510-F0E71BE75F6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8" name="T fill" hidden="1">
              <a:extLst>
                <a:ext uri="{FF2B5EF4-FFF2-40B4-BE49-F238E27FC236}">
                  <a16:creationId xmlns:a16="http://schemas.microsoft.com/office/drawing/2014/main" id="{F9A20AC1-345F-456A-B518-22B16BEDA9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Type">
              <a:extLst>
                <a:ext uri="{FF2B5EF4-FFF2-40B4-BE49-F238E27FC236}">
                  <a16:creationId xmlns:a16="http://schemas.microsoft.com/office/drawing/2014/main" id="{0CBBF0D1-C5F5-4A82-B5F1-30F25489E45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Power T">
              <a:extLst>
                <a:ext uri="{FF2B5EF4-FFF2-40B4-BE49-F238E27FC236}">
                  <a16:creationId xmlns:a16="http://schemas.microsoft.com/office/drawing/2014/main" id="{F36178A9-62F8-4FD1-9B45-492C4F2B85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Date Placeholder 4">
            <a:extLst>
              <a:ext uri="{FF2B5EF4-FFF2-40B4-BE49-F238E27FC236}">
                <a16:creationId xmlns:a16="http://schemas.microsoft.com/office/drawing/2014/main" id="{EA63C74F-5523-4238-97A1-1F2B760B7B1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0A5BB7AF-35AB-4178-A3A9-F091A761B424}" type="datetime1">
              <a:rPr lang="en-US" smtClean="0"/>
              <a:t>9/8/2025</a:t>
            </a:fld>
            <a:endParaRPr lang="en-US"/>
          </a:p>
        </p:txBody>
      </p:sp>
      <p:sp>
        <p:nvSpPr>
          <p:cNvPr id="14" name="Footer Placeholder 5">
            <a:extLst>
              <a:ext uri="{FF2B5EF4-FFF2-40B4-BE49-F238E27FC236}">
                <a16:creationId xmlns:a16="http://schemas.microsoft.com/office/drawing/2014/main" id="{BBDF5AFE-C389-46E9-B604-F41D844BAC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6">
            <a:extLst>
              <a:ext uri="{FF2B5EF4-FFF2-40B4-BE49-F238E27FC236}">
                <a16:creationId xmlns:a16="http://schemas.microsoft.com/office/drawing/2014/main" id="{66962A50-E982-46D9-B35F-153F8654E8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460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5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1554483"/>
            <a:ext cx="3488781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22A4A3C-B8F1-4F29-91F0-D42C2660A621}"/>
              </a:ext>
            </a:extLst>
          </p:cNvPr>
          <p:cNvSpPr/>
          <p:nvPr userDrawn="1"/>
        </p:nvSpPr>
        <p:spPr>
          <a:xfrm>
            <a:off x="8571980" y="4686300"/>
            <a:ext cx="162381" cy="171450"/>
          </a:xfrm>
          <a:custGeom>
            <a:avLst/>
            <a:gdLst>
              <a:gd name="connsiteX0" fmla="*/ 9420044 w 9430552"/>
              <a:gd name="connsiteY0" fmla="*/ 4103210 h 9955931"/>
              <a:gd name="connsiteX1" fmla="*/ 9417418 w 9430552"/>
              <a:gd name="connsiteY1" fmla="*/ 4084821 h 9955931"/>
              <a:gd name="connsiteX2" fmla="*/ 9370133 w 9430552"/>
              <a:gd name="connsiteY2" fmla="*/ 3706549 h 9955931"/>
              <a:gd name="connsiteX3" fmla="*/ 9367506 w 9430552"/>
              <a:gd name="connsiteY3" fmla="*/ 3688160 h 9955931"/>
              <a:gd name="connsiteX4" fmla="*/ 9286073 w 9430552"/>
              <a:gd name="connsiteY4" fmla="*/ 3320395 h 9955931"/>
              <a:gd name="connsiteX5" fmla="*/ 9280819 w 9430552"/>
              <a:gd name="connsiteY5" fmla="*/ 3302007 h 9955931"/>
              <a:gd name="connsiteX6" fmla="*/ 9167863 w 9430552"/>
              <a:gd name="connsiteY6" fmla="*/ 2944749 h 9955931"/>
              <a:gd name="connsiteX7" fmla="*/ 9162609 w 9430552"/>
              <a:gd name="connsiteY7" fmla="*/ 2928988 h 9955931"/>
              <a:gd name="connsiteX8" fmla="*/ 9018130 w 9430552"/>
              <a:gd name="connsiteY8" fmla="*/ 2584865 h 9955931"/>
              <a:gd name="connsiteX9" fmla="*/ 9010249 w 9430552"/>
              <a:gd name="connsiteY9" fmla="*/ 2569103 h 9955931"/>
              <a:gd name="connsiteX10" fmla="*/ 8836874 w 9430552"/>
              <a:gd name="connsiteY10" fmla="*/ 2240741 h 9955931"/>
              <a:gd name="connsiteX11" fmla="*/ 8828993 w 9430552"/>
              <a:gd name="connsiteY11" fmla="*/ 2224980 h 9955931"/>
              <a:gd name="connsiteX12" fmla="*/ 8631976 w 9430552"/>
              <a:gd name="connsiteY12" fmla="*/ 1917633 h 9955931"/>
              <a:gd name="connsiteX13" fmla="*/ 8621468 w 9430552"/>
              <a:gd name="connsiteY13" fmla="*/ 1904499 h 9955931"/>
              <a:gd name="connsiteX14" fmla="*/ 8395555 w 9430552"/>
              <a:gd name="connsiteY14" fmla="*/ 1615540 h 9955931"/>
              <a:gd name="connsiteX15" fmla="*/ 8385048 w 9430552"/>
              <a:gd name="connsiteY15" fmla="*/ 1602406 h 9955931"/>
              <a:gd name="connsiteX16" fmla="*/ 8135493 w 9430552"/>
              <a:gd name="connsiteY16" fmla="*/ 1334463 h 9955931"/>
              <a:gd name="connsiteX17" fmla="*/ 8122359 w 9430552"/>
              <a:gd name="connsiteY17" fmla="*/ 1321328 h 9955931"/>
              <a:gd name="connsiteX18" fmla="*/ 7851789 w 9430552"/>
              <a:gd name="connsiteY18" fmla="*/ 1077027 h 9955931"/>
              <a:gd name="connsiteX19" fmla="*/ 7838654 w 9430552"/>
              <a:gd name="connsiteY19" fmla="*/ 1066519 h 9955931"/>
              <a:gd name="connsiteX20" fmla="*/ 7547069 w 9430552"/>
              <a:gd name="connsiteY20" fmla="*/ 848487 h 9955931"/>
              <a:gd name="connsiteX21" fmla="*/ 7531307 w 9430552"/>
              <a:gd name="connsiteY21" fmla="*/ 837979 h 9955931"/>
              <a:gd name="connsiteX22" fmla="*/ 7221334 w 9430552"/>
              <a:gd name="connsiteY22" fmla="*/ 648843 h 9955931"/>
              <a:gd name="connsiteX23" fmla="*/ 7205573 w 9430552"/>
              <a:gd name="connsiteY23" fmla="*/ 640962 h 9955931"/>
              <a:gd name="connsiteX24" fmla="*/ 6879838 w 9430552"/>
              <a:gd name="connsiteY24" fmla="*/ 480722 h 9955931"/>
              <a:gd name="connsiteX25" fmla="*/ 6861449 w 9430552"/>
              <a:gd name="connsiteY25" fmla="*/ 472841 h 9955931"/>
              <a:gd name="connsiteX26" fmla="*/ 6522580 w 9430552"/>
              <a:gd name="connsiteY26" fmla="*/ 341496 h 9955931"/>
              <a:gd name="connsiteX27" fmla="*/ 6504192 w 9430552"/>
              <a:gd name="connsiteY27" fmla="*/ 336243 h 9955931"/>
              <a:gd name="connsiteX28" fmla="*/ 6152188 w 9430552"/>
              <a:gd name="connsiteY28" fmla="*/ 241674 h 9955931"/>
              <a:gd name="connsiteX29" fmla="*/ 6136426 w 9430552"/>
              <a:gd name="connsiteY29" fmla="*/ 239047 h 9955931"/>
              <a:gd name="connsiteX30" fmla="*/ 5894752 w 9430552"/>
              <a:gd name="connsiteY30" fmla="*/ 194390 h 9955931"/>
              <a:gd name="connsiteX31" fmla="*/ 5878991 w 9430552"/>
              <a:gd name="connsiteY31" fmla="*/ 191763 h 9955931"/>
              <a:gd name="connsiteX32" fmla="*/ 5511225 w 9430552"/>
              <a:gd name="connsiteY32" fmla="*/ 157614 h 9955931"/>
              <a:gd name="connsiteX33" fmla="*/ 5500718 w 9430552"/>
              <a:gd name="connsiteY33" fmla="*/ 157614 h 9955931"/>
              <a:gd name="connsiteX34" fmla="*/ 2056859 w 9430552"/>
              <a:gd name="connsiteY34" fmla="*/ 0 h 9955931"/>
              <a:gd name="connsiteX35" fmla="*/ 2054232 w 9430552"/>
              <a:gd name="connsiteY35" fmla="*/ 0 h 9955931"/>
              <a:gd name="connsiteX36" fmla="*/ 2041097 w 9430552"/>
              <a:gd name="connsiteY36" fmla="*/ 0 h 9955931"/>
              <a:gd name="connsiteX37" fmla="*/ 2035843 w 9430552"/>
              <a:gd name="connsiteY37" fmla="*/ 0 h 9955931"/>
              <a:gd name="connsiteX38" fmla="*/ 2020082 w 9430552"/>
              <a:gd name="connsiteY38" fmla="*/ 2627 h 9955931"/>
              <a:gd name="connsiteX39" fmla="*/ 2014828 w 9430552"/>
              <a:gd name="connsiteY39" fmla="*/ 2627 h 9955931"/>
              <a:gd name="connsiteX40" fmla="*/ 1999067 w 9430552"/>
              <a:gd name="connsiteY40" fmla="*/ 5254 h 9955931"/>
              <a:gd name="connsiteX41" fmla="*/ 1996440 w 9430552"/>
              <a:gd name="connsiteY41" fmla="*/ 5254 h 9955931"/>
              <a:gd name="connsiteX42" fmla="*/ 1980679 w 9430552"/>
              <a:gd name="connsiteY42" fmla="*/ 10508 h 9955931"/>
              <a:gd name="connsiteX43" fmla="*/ 1975425 w 9430552"/>
              <a:gd name="connsiteY43" fmla="*/ 13134 h 9955931"/>
              <a:gd name="connsiteX44" fmla="*/ 1962290 w 9430552"/>
              <a:gd name="connsiteY44" fmla="*/ 18388 h 9955931"/>
              <a:gd name="connsiteX45" fmla="*/ 1954410 w 9430552"/>
              <a:gd name="connsiteY45" fmla="*/ 21015 h 9955931"/>
              <a:gd name="connsiteX46" fmla="*/ 1951783 w 9430552"/>
              <a:gd name="connsiteY46" fmla="*/ 23642 h 9955931"/>
              <a:gd name="connsiteX47" fmla="*/ 99822 w 9430552"/>
              <a:gd name="connsiteY47" fmla="*/ 1019235 h 9955931"/>
              <a:gd name="connsiteX48" fmla="*/ 94568 w 9430552"/>
              <a:gd name="connsiteY48" fmla="*/ 1021862 h 9955931"/>
              <a:gd name="connsiteX49" fmla="*/ 86688 w 9430552"/>
              <a:gd name="connsiteY49" fmla="*/ 1027116 h 9955931"/>
              <a:gd name="connsiteX50" fmla="*/ 76180 w 9430552"/>
              <a:gd name="connsiteY50" fmla="*/ 1034997 h 9955931"/>
              <a:gd name="connsiteX51" fmla="*/ 70926 w 9430552"/>
              <a:gd name="connsiteY51" fmla="*/ 1040250 h 9955931"/>
              <a:gd name="connsiteX52" fmla="*/ 60419 w 9430552"/>
              <a:gd name="connsiteY52" fmla="*/ 1048131 h 9955931"/>
              <a:gd name="connsiteX53" fmla="*/ 57792 w 9430552"/>
              <a:gd name="connsiteY53" fmla="*/ 1050758 h 9955931"/>
              <a:gd name="connsiteX54" fmla="*/ 57792 w 9430552"/>
              <a:gd name="connsiteY54" fmla="*/ 1050758 h 9955931"/>
              <a:gd name="connsiteX55" fmla="*/ 47284 w 9430552"/>
              <a:gd name="connsiteY55" fmla="*/ 1061266 h 9955931"/>
              <a:gd name="connsiteX56" fmla="*/ 44657 w 9430552"/>
              <a:gd name="connsiteY56" fmla="*/ 1066519 h 9955931"/>
              <a:gd name="connsiteX57" fmla="*/ 34150 w 9430552"/>
              <a:gd name="connsiteY57" fmla="*/ 1079654 h 9955931"/>
              <a:gd name="connsiteX58" fmla="*/ 31523 w 9430552"/>
              <a:gd name="connsiteY58" fmla="*/ 1082281 h 9955931"/>
              <a:gd name="connsiteX59" fmla="*/ 23642 w 9430552"/>
              <a:gd name="connsiteY59" fmla="*/ 1095415 h 9955931"/>
              <a:gd name="connsiteX60" fmla="*/ 21015 w 9430552"/>
              <a:gd name="connsiteY60" fmla="*/ 1098042 h 9955931"/>
              <a:gd name="connsiteX61" fmla="*/ 5254 w 9430552"/>
              <a:gd name="connsiteY61" fmla="*/ 1134819 h 9955931"/>
              <a:gd name="connsiteX62" fmla="*/ 5254 w 9430552"/>
              <a:gd name="connsiteY62" fmla="*/ 1140072 h 9955931"/>
              <a:gd name="connsiteX63" fmla="*/ 2627 w 9430552"/>
              <a:gd name="connsiteY63" fmla="*/ 1155834 h 9955931"/>
              <a:gd name="connsiteX64" fmla="*/ 2627 w 9430552"/>
              <a:gd name="connsiteY64" fmla="*/ 1161088 h 9955931"/>
              <a:gd name="connsiteX65" fmla="*/ 0 w 9430552"/>
              <a:gd name="connsiteY65" fmla="*/ 1174222 h 9955931"/>
              <a:gd name="connsiteX66" fmla="*/ 0 w 9430552"/>
              <a:gd name="connsiteY66" fmla="*/ 1179476 h 9955931"/>
              <a:gd name="connsiteX67" fmla="*/ 0 w 9430552"/>
              <a:gd name="connsiteY67" fmla="*/ 1192610 h 9955931"/>
              <a:gd name="connsiteX68" fmla="*/ 0 w 9430552"/>
              <a:gd name="connsiteY68" fmla="*/ 1195237 h 9955931"/>
              <a:gd name="connsiteX69" fmla="*/ 173375 w 9430552"/>
              <a:gd name="connsiteY69" fmla="*/ 9456821 h 9955931"/>
              <a:gd name="connsiteX70" fmla="*/ 215405 w 9430552"/>
              <a:gd name="connsiteY70" fmla="*/ 9577658 h 9955931"/>
              <a:gd name="connsiteX71" fmla="*/ 215405 w 9430552"/>
              <a:gd name="connsiteY71" fmla="*/ 9577658 h 9955931"/>
              <a:gd name="connsiteX72" fmla="*/ 215405 w 9430552"/>
              <a:gd name="connsiteY72" fmla="*/ 9577658 h 9955931"/>
              <a:gd name="connsiteX73" fmla="*/ 233794 w 9430552"/>
              <a:gd name="connsiteY73" fmla="*/ 9596046 h 9955931"/>
              <a:gd name="connsiteX74" fmla="*/ 344123 w 9430552"/>
              <a:gd name="connsiteY74" fmla="*/ 9651211 h 9955931"/>
              <a:gd name="connsiteX75" fmla="*/ 359885 w 9430552"/>
              <a:gd name="connsiteY75" fmla="*/ 9653838 h 9955931"/>
              <a:gd name="connsiteX76" fmla="*/ 3977119 w 9430552"/>
              <a:gd name="connsiteY76" fmla="*/ 9961185 h 9955931"/>
              <a:gd name="connsiteX77" fmla="*/ 3987626 w 9430552"/>
              <a:gd name="connsiteY77" fmla="*/ 9961185 h 9955931"/>
              <a:gd name="connsiteX78" fmla="*/ 4376407 w 9430552"/>
              <a:gd name="connsiteY78" fmla="*/ 9974320 h 9955931"/>
              <a:gd name="connsiteX79" fmla="*/ 4384288 w 9430552"/>
              <a:gd name="connsiteY79" fmla="*/ 9974320 h 9955931"/>
              <a:gd name="connsiteX80" fmla="*/ 4397422 w 9430552"/>
              <a:gd name="connsiteY80" fmla="*/ 9974320 h 9955931"/>
              <a:gd name="connsiteX81" fmla="*/ 4775695 w 9430552"/>
              <a:gd name="connsiteY81" fmla="*/ 9950677 h 9955931"/>
              <a:gd name="connsiteX82" fmla="*/ 4796710 w 9430552"/>
              <a:gd name="connsiteY82" fmla="*/ 9948051 h 9955931"/>
              <a:gd name="connsiteX83" fmla="*/ 5164475 w 9430552"/>
              <a:gd name="connsiteY83" fmla="*/ 9887632 h 9955931"/>
              <a:gd name="connsiteX84" fmla="*/ 5185491 w 9430552"/>
              <a:gd name="connsiteY84" fmla="*/ 9882378 h 9955931"/>
              <a:gd name="connsiteX85" fmla="*/ 5540121 w 9430552"/>
              <a:gd name="connsiteY85" fmla="*/ 9785183 h 9955931"/>
              <a:gd name="connsiteX86" fmla="*/ 5558510 w 9430552"/>
              <a:gd name="connsiteY86" fmla="*/ 9779929 h 9955931"/>
              <a:gd name="connsiteX87" fmla="*/ 5900006 w 9430552"/>
              <a:gd name="connsiteY87" fmla="*/ 9648584 h 9955931"/>
              <a:gd name="connsiteX88" fmla="*/ 5918394 w 9430552"/>
              <a:gd name="connsiteY88" fmla="*/ 9640704 h 9955931"/>
              <a:gd name="connsiteX89" fmla="*/ 6241502 w 9430552"/>
              <a:gd name="connsiteY89" fmla="*/ 9477836 h 9955931"/>
              <a:gd name="connsiteX90" fmla="*/ 6259890 w 9430552"/>
              <a:gd name="connsiteY90" fmla="*/ 9467328 h 9955931"/>
              <a:gd name="connsiteX91" fmla="*/ 6564610 w 9430552"/>
              <a:gd name="connsiteY91" fmla="*/ 9272938 h 9955931"/>
              <a:gd name="connsiteX92" fmla="*/ 6580372 w 9430552"/>
              <a:gd name="connsiteY92" fmla="*/ 9262431 h 9955931"/>
              <a:gd name="connsiteX93" fmla="*/ 6866703 w 9430552"/>
              <a:gd name="connsiteY93" fmla="*/ 9039145 h 9955931"/>
              <a:gd name="connsiteX94" fmla="*/ 6882465 w 9430552"/>
              <a:gd name="connsiteY94" fmla="*/ 9026010 h 9955931"/>
              <a:gd name="connsiteX95" fmla="*/ 7145154 w 9430552"/>
              <a:gd name="connsiteY95" fmla="*/ 8773828 h 9955931"/>
              <a:gd name="connsiteX96" fmla="*/ 7158289 w 9430552"/>
              <a:gd name="connsiteY96" fmla="*/ 8760694 h 9955931"/>
              <a:gd name="connsiteX97" fmla="*/ 7397336 w 9430552"/>
              <a:gd name="connsiteY97" fmla="*/ 8482243 h 9955931"/>
              <a:gd name="connsiteX98" fmla="*/ 7410470 w 9430552"/>
              <a:gd name="connsiteY98" fmla="*/ 8466481 h 9955931"/>
              <a:gd name="connsiteX99" fmla="*/ 7623249 w 9430552"/>
              <a:gd name="connsiteY99" fmla="*/ 8161763 h 9955931"/>
              <a:gd name="connsiteX100" fmla="*/ 7633756 w 9430552"/>
              <a:gd name="connsiteY100" fmla="*/ 8146001 h 9955931"/>
              <a:gd name="connsiteX101" fmla="*/ 7817639 w 9430552"/>
              <a:gd name="connsiteY101" fmla="*/ 7817639 h 9955931"/>
              <a:gd name="connsiteX102" fmla="*/ 7825520 w 9430552"/>
              <a:gd name="connsiteY102" fmla="*/ 7799251 h 9955931"/>
              <a:gd name="connsiteX103" fmla="*/ 7943730 w 9430552"/>
              <a:gd name="connsiteY103" fmla="*/ 7528681 h 9955931"/>
              <a:gd name="connsiteX104" fmla="*/ 8140747 w 9430552"/>
              <a:gd name="connsiteY104" fmla="*/ 7373694 h 9955931"/>
              <a:gd name="connsiteX105" fmla="*/ 8156509 w 9430552"/>
              <a:gd name="connsiteY105" fmla="*/ 7360560 h 9955931"/>
              <a:gd name="connsiteX106" fmla="*/ 8398182 w 9430552"/>
              <a:gd name="connsiteY106" fmla="*/ 7126765 h 9955931"/>
              <a:gd name="connsiteX107" fmla="*/ 8411317 w 9430552"/>
              <a:gd name="connsiteY107" fmla="*/ 7113631 h 9955931"/>
              <a:gd name="connsiteX108" fmla="*/ 8631976 w 9430552"/>
              <a:gd name="connsiteY108" fmla="*/ 6856196 h 9955931"/>
              <a:gd name="connsiteX109" fmla="*/ 8645110 w 9430552"/>
              <a:gd name="connsiteY109" fmla="*/ 6840434 h 9955931"/>
              <a:gd name="connsiteX110" fmla="*/ 8842127 w 9430552"/>
              <a:gd name="connsiteY110" fmla="*/ 6559356 h 9955931"/>
              <a:gd name="connsiteX111" fmla="*/ 8852636 w 9430552"/>
              <a:gd name="connsiteY111" fmla="*/ 6543595 h 9955931"/>
              <a:gd name="connsiteX112" fmla="*/ 9023384 w 9430552"/>
              <a:gd name="connsiteY112" fmla="*/ 6241502 h 9955931"/>
              <a:gd name="connsiteX113" fmla="*/ 9031264 w 9430552"/>
              <a:gd name="connsiteY113" fmla="*/ 6223114 h 9955931"/>
              <a:gd name="connsiteX114" fmla="*/ 9173116 w 9430552"/>
              <a:gd name="connsiteY114" fmla="*/ 5900006 h 9955931"/>
              <a:gd name="connsiteX115" fmla="*/ 9180997 w 9430552"/>
              <a:gd name="connsiteY115" fmla="*/ 5881617 h 9955931"/>
              <a:gd name="connsiteX116" fmla="*/ 9293954 w 9430552"/>
              <a:gd name="connsiteY116" fmla="*/ 5540121 h 9955931"/>
              <a:gd name="connsiteX117" fmla="*/ 9299208 w 9430552"/>
              <a:gd name="connsiteY117" fmla="*/ 5521733 h 9955931"/>
              <a:gd name="connsiteX118" fmla="*/ 9380641 w 9430552"/>
              <a:gd name="connsiteY118" fmla="*/ 5164475 h 9955931"/>
              <a:gd name="connsiteX119" fmla="*/ 9383268 w 9430552"/>
              <a:gd name="connsiteY119" fmla="*/ 5148714 h 9955931"/>
              <a:gd name="connsiteX120" fmla="*/ 9420044 w 9430552"/>
              <a:gd name="connsiteY120" fmla="*/ 4901786 h 9955931"/>
              <a:gd name="connsiteX121" fmla="*/ 9422671 w 9430552"/>
              <a:gd name="connsiteY121" fmla="*/ 4886024 h 9955931"/>
              <a:gd name="connsiteX122" fmla="*/ 9446313 w 9430552"/>
              <a:gd name="connsiteY122" fmla="*/ 4505125 h 9955931"/>
              <a:gd name="connsiteX123" fmla="*/ 9446313 w 9430552"/>
              <a:gd name="connsiteY123" fmla="*/ 4486737 h 9955931"/>
              <a:gd name="connsiteX124" fmla="*/ 9420044 w 9430552"/>
              <a:gd name="connsiteY124" fmla="*/ 4103210 h 9955931"/>
              <a:gd name="connsiteX125" fmla="*/ 1857215 w 9430552"/>
              <a:gd name="connsiteY125" fmla="*/ 1077027 h 9955931"/>
              <a:gd name="connsiteX126" fmla="*/ 924667 w 9430552"/>
              <a:gd name="connsiteY126" fmla="*/ 1032370 h 9955931"/>
              <a:gd name="connsiteX127" fmla="*/ 1849334 w 9430552"/>
              <a:gd name="connsiteY127" fmla="*/ 535887 h 9955931"/>
              <a:gd name="connsiteX128" fmla="*/ 1857215 w 9430552"/>
              <a:gd name="connsiteY128" fmla="*/ 1077027 h 9955931"/>
              <a:gd name="connsiteX129" fmla="*/ 399288 w 9430552"/>
              <a:gd name="connsiteY129" fmla="*/ 1405389 h 9955931"/>
              <a:gd name="connsiteX130" fmla="*/ 1862468 w 9430552"/>
              <a:gd name="connsiteY130" fmla="*/ 1476315 h 9955931"/>
              <a:gd name="connsiteX131" fmla="*/ 1943902 w 9430552"/>
              <a:gd name="connsiteY131" fmla="*/ 7702056 h 9955931"/>
              <a:gd name="connsiteX132" fmla="*/ 559529 w 9430552"/>
              <a:gd name="connsiteY132" fmla="*/ 9002369 h 9955931"/>
              <a:gd name="connsiteX133" fmla="*/ 399288 w 9430552"/>
              <a:gd name="connsiteY133" fmla="*/ 1405389 h 9955931"/>
              <a:gd name="connsiteX134" fmla="*/ 7276499 w 9430552"/>
              <a:gd name="connsiteY134" fmla="*/ 7941103 h 9955931"/>
              <a:gd name="connsiteX135" fmla="*/ 7074228 w 9430552"/>
              <a:gd name="connsiteY135" fmla="*/ 8230061 h 9955931"/>
              <a:gd name="connsiteX136" fmla="*/ 6848315 w 9430552"/>
              <a:gd name="connsiteY136" fmla="*/ 8495377 h 9955931"/>
              <a:gd name="connsiteX137" fmla="*/ 6598760 w 9430552"/>
              <a:gd name="connsiteY137" fmla="*/ 8734425 h 9955931"/>
              <a:gd name="connsiteX138" fmla="*/ 6328190 w 9430552"/>
              <a:gd name="connsiteY138" fmla="*/ 8947204 h 9955931"/>
              <a:gd name="connsiteX139" fmla="*/ 6039231 w 9430552"/>
              <a:gd name="connsiteY139" fmla="*/ 9131086 h 9955931"/>
              <a:gd name="connsiteX140" fmla="*/ 5734511 w 9430552"/>
              <a:gd name="connsiteY140" fmla="*/ 9286073 h 9955931"/>
              <a:gd name="connsiteX141" fmla="*/ 5414030 w 9430552"/>
              <a:gd name="connsiteY141" fmla="*/ 9409537 h 9955931"/>
              <a:gd name="connsiteX142" fmla="*/ 5077788 w 9430552"/>
              <a:gd name="connsiteY142" fmla="*/ 9501479 h 9955931"/>
              <a:gd name="connsiteX143" fmla="*/ 4731038 w 9430552"/>
              <a:gd name="connsiteY143" fmla="*/ 9559270 h 9955931"/>
              <a:gd name="connsiteX144" fmla="*/ 4371153 w 9430552"/>
              <a:gd name="connsiteY144" fmla="*/ 9582912 h 9955931"/>
              <a:gd name="connsiteX145" fmla="*/ 3998134 w 9430552"/>
              <a:gd name="connsiteY145" fmla="*/ 9569777 h 9955931"/>
              <a:gd name="connsiteX146" fmla="*/ 832726 w 9430552"/>
              <a:gd name="connsiteY146" fmla="*/ 9296580 h 9955931"/>
              <a:gd name="connsiteX147" fmla="*/ 2217099 w 9430552"/>
              <a:gd name="connsiteY147" fmla="*/ 7996268 h 9955931"/>
              <a:gd name="connsiteX148" fmla="*/ 5461315 w 9430552"/>
              <a:gd name="connsiteY148" fmla="*/ 8248450 h 9955931"/>
              <a:gd name="connsiteX149" fmla="*/ 5471822 w 9430552"/>
              <a:gd name="connsiteY149" fmla="*/ 8248450 h 9955931"/>
              <a:gd name="connsiteX150" fmla="*/ 5829080 w 9430552"/>
              <a:gd name="connsiteY150" fmla="*/ 8258957 h 9955931"/>
              <a:gd name="connsiteX151" fmla="*/ 5850095 w 9430552"/>
              <a:gd name="connsiteY151" fmla="*/ 8258957 h 9955931"/>
              <a:gd name="connsiteX152" fmla="*/ 6199472 w 9430552"/>
              <a:gd name="connsiteY152" fmla="*/ 8232688 h 9955931"/>
              <a:gd name="connsiteX153" fmla="*/ 6220487 w 9430552"/>
              <a:gd name="connsiteY153" fmla="*/ 8230061 h 9955931"/>
              <a:gd name="connsiteX154" fmla="*/ 6559356 w 9430552"/>
              <a:gd name="connsiteY154" fmla="*/ 8169643 h 9955931"/>
              <a:gd name="connsiteX155" fmla="*/ 6577745 w 9430552"/>
              <a:gd name="connsiteY155" fmla="*/ 8164389 h 9955931"/>
              <a:gd name="connsiteX156" fmla="*/ 6903480 w 9430552"/>
              <a:gd name="connsiteY156" fmla="*/ 8072447 h 9955931"/>
              <a:gd name="connsiteX157" fmla="*/ 6921868 w 9430552"/>
              <a:gd name="connsiteY157" fmla="*/ 8067194 h 9955931"/>
              <a:gd name="connsiteX158" fmla="*/ 7234469 w 9430552"/>
              <a:gd name="connsiteY158" fmla="*/ 7943730 h 9955931"/>
              <a:gd name="connsiteX159" fmla="*/ 7252856 w 9430552"/>
              <a:gd name="connsiteY159" fmla="*/ 7935849 h 9955931"/>
              <a:gd name="connsiteX160" fmla="*/ 7287006 w 9430552"/>
              <a:gd name="connsiteY160" fmla="*/ 7917461 h 9955931"/>
              <a:gd name="connsiteX161" fmla="*/ 7276499 w 9430552"/>
              <a:gd name="connsiteY161" fmla="*/ 7941103 h 9955931"/>
              <a:gd name="connsiteX162" fmla="*/ 7830773 w 9430552"/>
              <a:gd name="connsiteY162" fmla="*/ 6322936 h 9955931"/>
              <a:gd name="connsiteX163" fmla="*/ 7793997 w 9430552"/>
              <a:gd name="connsiteY163" fmla="*/ 6575118 h 9955931"/>
              <a:gd name="connsiteX164" fmla="*/ 7709937 w 9430552"/>
              <a:gd name="connsiteY164" fmla="*/ 6948137 h 9955931"/>
              <a:gd name="connsiteX165" fmla="*/ 7602234 w 9430552"/>
              <a:gd name="connsiteY165" fmla="*/ 7276499 h 9955931"/>
              <a:gd name="connsiteX166" fmla="*/ 7357932 w 9430552"/>
              <a:gd name="connsiteY166" fmla="*/ 7434112 h 9955931"/>
              <a:gd name="connsiteX167" fmla="*/ 7076855 w 9430552"/>
              <a:gd name="connsiteY167" fmla="*/ 7578592 h 9955931"/>
              <a:gd name="connsiteX168" fmla="*/ 6782642 w 9430552"/>
              <a:gd name="connsiteY168" fmla="*/ 7694175 h 9955931"/>
              <a:gd name="connsiteX169" fmla="*/ 6475296 w 9430552"/>
              <a:gd name="connsiteY169" fmla="*/ 7780863 h 9955931"/>
              <a:gd name="connsiteX170" fmla="*/ 6157442 w 9430552"/>
              <a:gd name="connsiteY170" fmla="*/ 7836027 h 9955931"/>
              <a:gd name="connsiteX171" fmla="*/ 5829080 w 9430552"/>
              <a:gd name="connsiteY171" fmla="*/ 7859670 h 9955931"/>
              <a:gd name="connsiteX172" fmla="*/ 5487584 w 9430552"/>
              <a:gd name="connsiteY172" fmla="*/ 7849161 h 9955931"/>
              <a:gd name="connsiteX173" fmla="*/ 2343190 w 9430552"/>
              <a:gd name="connsiteY173" fmla="*/ 7604861 h 9955931"/>
              <a:gd name="connsiteX174" fmla="*/ 2264383 w 9430552"/>
              <a:gd name="connsiteY174" fmla="*/ 1497330 h 9955931"/>
              <a:gd name="connsiteX175" fmla="*/ 3927208 w 9430552"/>
              <a:gd name="connsiteY175" fmla="*/ 1578764 h 9955931"/>
              <a:gd name="connsiteX176" fmla="*/ 4315988 w 9430552"/>
              <a:gd name="connsiteY176" fmla="*/ 1618167 h 9955931"/>
              <a:gd name="connsiteX177" fmla="*/ 4562916 w 9430552"/>
              <a:gd name="connsiteY177" fmla="*/ 1665451 h 9955931"/>
              <a:gd name="connsiteX178" fmla="*/ 4930682 w 9430552"/>
              <a:gd name="connsiteY178" fmla="*/ 1765273 h 9955931"/>
              <a:gd name="connsiteX179" fmla="*/ 5285312 w 9430552"/>
              <a:gd name="connsiteY179" fmla="*/ 1901872 h 9955931"/>
              <a:gd name="connsiteX180" fmla="*/ 5624182 w 9430552"/>
              <a:gd name="connsiteY180" fmla="*/ 2069993 h 9955931"/>
              <a:gd name="connsiteX181" fmla="*/ 5947290 w 9430552"/>
              <a:gd name="connsiteY181" fmla="*/ 2269637 h 9955931"/>
              <a:gd name="connsiteX182" fmla="*/ 6252010 w 9430552"/>
              <a:gd name="connsiteY182" fmla="*/ 2498177 h 9955931"/>
              <a:gd name="connsiteX183" fmla="*/ 6535714 w 9430552"/>
              <a:gd name="connsiteY183" fmla="*/ 2755613 h 9955931"/>
              <a:gd name="connsiteX184" fmla="*/ 6798404 w 9430552"/>
              <a:gd name="connsiteY184" fmla="*/ 3036690 h 9955931"/>
              <a:gd name="connsiteX185" fmla="*/ 7034824 w 9430552"/>
              <a:gd name="connsiteY185" fmla="*/ 3341410 h 9955931"/>
              <a:gd name="connsiteX186" fmla="*/ 7244976 w 9430552"/>
              <a:gd name="connsiteY186" fmla="*/ 3667145 h 9955931"/>
              <a:gd name="connsiteX187" fmla="*/ 7426232 w 9430552"/>
              <a:gd name="connsiteY187" fmla="*/ 4011268 h 9955931"/>
              <a:gd name="connsiteX188" fmla="*/ 7578592 w 9430552"/>
              <a:gd name="connsiteY188" fmla="*/ 4371153 h 9955931"/>
              <a:gd name="connsiteX189" fmla="*/ 7699428 w 9430552"/>
              <a:gd name="connsiteY189" fmla="*/ 4744172 h 9955931"/>
              <a:gd name="connsiteX190" fmla="*/ 7786116 w 9430552"/>
              <a:gd name="connsiteY190" fmla="*/ 5130326 h 9955931"/>
              <a:gd name="connsiteX191" fmla="*/ 7836027 w 9430552"/>
              <a:gd name="connsiteY191" fmla="*/ 5524360 h 9955931"/>
              <a:gd name="connsiteX192" fmla="*/ 7849162 w 9430552"/>
              <a:gd name="connsiteY192" fmla="*/ 5926275 h 9955931"/>
              <a:gd name="connsiteX193" fmla="*/ 7830773 w 9430552"/>
              <a:gd name="connsiteY193" fmla="*/ 6322936 h 9955931"/>
              <a:gd name="connsiteX194" fmla="*/ 9007622 w 9430552"/>
              <a:gd name="connsiteY194" fmla="*/ 4854502 h 9955931"/>
              <a:gd name="connsiteX195" fmla="*/ 8973472 w 9430552"/>
              <a:gd name="connsiteY195" fmla="*/ 5085669 h 9955931"/>
              <a:gd name="connsiteX196" fmla="*/ 8894665 w 9430552"/>
              <a:gd name="connsiteY196" fmla="*/ 5424538 h 9955931"/>
              <a:gd name="connsiteX197" fmla="*/ 8786963 w 9430552"/>
              <a:gd name="connsiteY197" fmla="*/ 5747646 h 9955931"/>
              <a:gd name="connsiteX198" fmla="*/ 8652991 w 9430552"/>
              <a:gd name="connsiteY198" fmla="*/ 6052366 h 9955931"/>
              <a:gd name="connsiteX199" fmla="*/ 8492751 w 9430552"/>
              <a:gd name="connsiteY199" fmla="*/ 6338697 h 9955931"/>
              <a:gd name="connsiteX200" fmla="*/ 8306241 w 9430552"/>
              <a:gd name="connsiteY200" fmla="*/ 6604013 h 9955931"/>
              <a:gd name="connsiteX201" fmla="*/ 8159135 w 9430552"/>
              <a:gd name="connsiteY201" fmla="*/ 6774762 h 9955931"/>
              <a:gd name="connsiteX202" fmla="*/ 8185404 w 9430552"/>
              <a:gd name="connsiteY202" fmla="*/ 6653925 h 9955931"/>
              <a:gd name="connsiteX203" fmla="*/ 8188031 w 9430552"/>
              <a:gd name="connsiteY203" fmla="*/ 6638163 h 9955931"/>
              <a:gd name="connsiteX204" fmla="*/ 8224807 w 9430552"/>
              <a:gd name="connsiteY204" fmla="*/ 6370220 h 9955931"/>
              <a:gd name="connsiteX205" fmla="*/ 8227434 w 9430552"/>
              <a:gd name="connsiteY205" fmla="*/ 6354458 h 9955931"/>
              <a:gd name="connsiteX206" fmla="*/ 8251076 w 9430552"/>
              <a:gd name="connsiteY206" fmla="*/ 5939409 h 9955931"/>
              <a:gd name="connsiteX207" fmla="*/ 8251076 w 9430552"/>
              <a:gd name="connsiteY207" fmla="*/ 5921021 h 9955931"/>
              <a:gd name="connsiteX208" fmla="*/ 8235316 w 9430552"/>
              <a:gd name="connsiteY208" fmla="*/ 5500718 h 9955931"/>
              <a:gd name="connsiteX209" fmla="*/ 8232689 w 9430552"/>
              <a:gd name="connsiteY209" fmla="*/ 5482329 h 9955931"/>
              <a:gd name="connsiteX210" fmla="*/ 8180151 w 9430552"/>
              <a:gd name="connsiteY210" fmla="*/ 5069907 h 9955931"/>
              <a:gd name="connsiteX211" fmla="*/ 8177524 w 9430552"/>
              <a:gd name="connsiteY211" fmla="*/ 5051519 h 9955931"/>
              <a:gd name="connsiteX212" fmla="*/ 8088209 w 9430552"/>
              <a:gd name="connsiteY212" fmla="*/ 4649604 h 9955931"/>
              <a:gd name="connsiteX213" fmla="*/ 8082955 w 9430552"/>
              <a:gd name="connsiteY213" fmla="*/ 4631216 h 9955931"/>
              <a:gd name="connsiteX214" fmla="*/ 7956865 w 9430552"/>
              <a:gd name="connsiteY214" fmla="*/ 4239808 h 9955931"/>
              <a:gd name="connsiteX215" fmla="*/ 7951610 w 9430552"/>
              <a:gd name="connsiteY215" fmla="*/ 4224047 h 9955931"/>
              <a:gd name="connsiteX216" fmla="*/ 7791370 w 9430552"/>
              <a:gd name="connsiteY216" fmla="*/ 3848401 h 9955931"/>
              <a:gd name="connsiteX217" fmla="*/ 7783489 w 9430552"/>
              <a:gd name="connsiteY217" fmla="*/ 3832639 h 9955931"/>
              <a:gd name="connsiteX218" fmla="*/ 7591726 w 9430552"/>
              <a:gd name="connsiteY218" fmla="*/ 3472755 h 9955931"/>
              <a:gd name="connsiteX219" fmla="*/ 7583845 w 9430552"/>
              <a:gd name="connsiteY219" fmla="*/ 3456994 h 9955931"/>
              <a:gd name="connsiteX220" fmla="*/ 7363186 w 9430552"/>
              <a:gd name="connsiteY220" fmla="*/ 3118124 h 9955931"/>
              <a:gd name="connsiteX221" fmla="*/ 7352679 w 9430552"/>
              <a:gd name="connsiteY221" fmla="*/ 3104990 h 9955931"/>
              <a:gd name="connsiteX222" fmla="*/ 7105751 w 9430552"/>
              <a:gd name="connsiteY222" fmla="*/ 2787135 h 9955931"/>
              <a:gd name="connsiteX223" fmla="*/ 7095243 w 9430552"/>
              <a:gd name="connsiteY223" fmla="*/ 2774001 h 9955931"/>
              <a:gd name="connsiteX224" fmla="*/ 6822046 w 9430552"/>
              <a:gd name="connsiteY224" fmla="*/ 2479789 h 9955931"/>
              <a:gd name="connsiteX225" fmla="*/ 6808911 w 9430552"/>
              <a:gd name="connsiteY225" fmla="*/ 2466654 h 9955931"/>
              <a:gd name="connsiteX226" fmla="*/ 6512072 w 9430552"/>
              <a:gd name="connsiteY226" fmla="*/ 2198711 h 9955931"/>
              <a:gd name="connsiteX227" fmla="*/ 6498938 w 9430552"/>
              <a:gd name="connsiteY227" fmla="*/ 2188204 h 9955931"/>
              <a:gd name="connsiteX228" fmla="*/ 6183711 w 9430552"/>
              <a:gd name="connsiteY228" fmla="*/ 1943902 h 9955931"/>
              <a:gd name="connsiteX229" fmla="*/ 6167949 w 9430552"/>
              <a:gd name="connsiteY229" fmla="*/ 1933395 h 9955931"/>
              <a:gd name="connsiteX230" fmla="*/ 5829080 w 9430552"/>
              <a:gd name="connsiteY230" fmla="*/ 1723243 h 9955931"/>
              <a:gd name="connsiteX231" fmla="*/ 5813318 w 9430552"/>
              <a:gd name="connsiteY231" fmla="*/ 1715362 h 9955931"/>
              <a:gd name="connsiteX232" fmla="*/ 5456060 w 9430552"/>
              <a:gd name="connsiteY232" fmla="*/ 1539360 h 9955931"/>
              <a:gd name="connsiteX233" fmla="*/ 5437672 w 9430552"/>
              <a:gd name="connsiteY233" fmla="*/ 1531480 h 9955931"/>
              <a:gd name="connsiteX234" fmla="*/ 5064653 w 9430552"/>
              <a:gd name="connsiteY234" fmla="*/ 1389627 h 9955931"/>
              <a:gd name="connsiteX235" fmla="*/ 5046265 w 9430552"/>
              <a:gd name="connsiteY235" fmla="*/ 1384374 h 9955931"/>
              <a:gd name="connsiteX236" fmla="*/ 4660112 w 9430552"/>
              <a:gd name="connsiteY236" fmla="*/ 1279298 h 9955931"/>
              <a:gd name="connsiteX237" fmla="*/ 4644350 w 9430552"/>
              <a:gd name="connsiteY237" fmla="*/ 1276671 h 9955931"/>
              <a:gd name="connsiteX238" fmla="*/ 4381661 w 9430552"/>
              <a:gd name="connsiteY238" fmla="*/ 1226760 h 9955931"/>
              <a:gd name="connsiteX239" fmla="*/ 4365899 w 9430552"/>
              <a:gd name="connsiteY239" fmla="*/ 1224133 h 9955931"/>
              <a:gd name="connsiteX240" fmla="*/ 3963984 w 9430552"/>
              <a:gd name="connsiteY240" fmla="*/ 1184730 h 9955931"/>
              <a:gd name="connsiteX241" fmla="*/ 3953477 w 9430552"/>
              <a:gd name="connsiteY241" fmla="*/ 1184730 h 9955931"/>
              <a:gd name="connsiteX242" fmla="*/ 2259130 w 9430552"/>
              <a:gd name="connsiteY242" fmla="*/ 1100669 h 9955931"/>
              <a:gd name="connsiteX243" fmla="*/ 2251249 w 9430552"/>
              <a:gd name="connsiteY243" fmla="*/ 415049 h 9955931"/>
              <a:gd name="connsiteX244" fmla="*/ 5474449 w 9430552"/>
              <a:gd name="connsiteY244" fmla="*/ 559529 h 9955931"/>
              <a:gd name="connsiteX245" fmla="*/ 5829080 w 9430552"/>
              <a:gd name="connsiteY245" fmla="*/ 593678 h 9955931"/>
              <a:gd name="connsiteX246" fmla="*/ 6052366 w 9430552"/>
              <a:gd name="connsiteY246" fmla="*/ 635709 h 9955931"/>
              <a:gd name="connsiteX247" fmla="*/ 6385981 w 9430552"/>
              <a:gd name="connsiteY247" fmla="*/ 725023 h 9955931"/>
              <a:gd name="connsiteX248" fmla="*/ 6709090 w 9430552"/>
              <a:gd name="connsiteY248" fmla="*/ 845860 h 9955931"/>
              <a:gd name="connsiteX249" fmla="*/ 7016436 w 9430552"/>
              <a:gd name="connsiteY249" fmla="*/ 998220 h 9955931"/>
              <a:gd name="connsiteX250" fmla="*/ 7310648 w 9430552"/>
              <a:gd name="connsiteY250" fmla="*/ 1179476 h 9955931"/>
              <a:gd name="connsiteX251" fmla="*/ 7586472 w 9430552"/>
              <a:gd name="connsiteY251" fmla="*/ 1387000 h 9955931"/>
              <a:gd name="connsiteX252" fmla="*/ 7843908 w 9430552"/>
              <a:gd name="connsiteY252" fmla="*/ 1618167 h 9955931"/>
              <a:gd name="connsiteX253" fmla="*/ 8080328 w 9430552"/>
              <a:gd name="connsiteY253" fmla="*/ 1872976 h 9955931"/>
              <a:gd name="connsiteX254" fmla="*/ 8295734 w 9430552"/>
              <a:gd name="connsiteY254" fmla="*/ 2148800 h 9955931"/>
              <a:gd name="connsiteX255" fmla="*/ 8487497 w 9430552"/>
              <a:gd name="connsiteY255" fmla="*/ 2443012 h 9955931"/>
              <a:gd name="connsiteX256" fmla="*/ 8652991 w 9430552"/>
              <a:gd name="connsiteY256" fmla="*/ 2755613 h 9955931"/>
              <a:gd name="connsiteX257" fmla="*/ 8789590 w 9430552"/>
              <a:gd name="connsiteY257" fmla="*/ 3081348 h 9955931"/>
              <a:gd name="connsiteX258" fmla="*/ 8899919 w 9430552"/>
              <a:gd name="connsiteY258" fmla="*/ 3414963 h 9955931"/>
              <a:gd name="connsiteX259" fmla="*/ 8976099 w 9430552"/>
              <a:gd name="connsiteY259" fmla="*/ 3764340 h 9955931"/>
              <a:gd name="connsiteX260" fmla="*/ 9020757 w 9430552"/>
              <a:gd name="connsiteY260" fmla="*/ 4124225 h 9955931"/>
              <a:gd name="connsiteX261" fmla="*/ 9031264 w 9430552"/>
              <a:gd name="connsiteY261" fmla="*/ 4489363 h 9955931"/>
              <a:gd name="connsiteX262" fmla="*/ 9007622 w 9430552"/>
              <a:gd name="connsiteY262" fmla="*/ 4854502 h 995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9430552" h="9955931">
                <a:moveTo>
                  <a:pt x="9420044" y="4103210"/>
                </a:moveTo>
                <a:cubicBezTo>
                  <a:pt x="9420044" y="4097956"/>
                  <a:pt x="9420044" y="4090075"/>
                  <a:pt x="9417418" y="4084821"/>
                </a:cubicBezTo>
                <a:lnTo>
                  <a:pt x="9370133" y="3706549"/>
                </a:lnTo>
                <a:cubicBezTo>
                  <a:pt x="9370133" y="3701295"/>
                  <a:pt x="9367506" y="3693414"/>
                  <a:pt x="9367506" y="3688160"/>
                </a:cubicBezTo>
                <a:lnTo>
                  <a:pt x="9286073" y="3320395"/>
                </a:lnTo>
                <a:cubicBezTo>
                  <a:pt x="9286073" y="3315141"/>
                  <a:pt x="9283446" y="3307261"/>
                  <a:pt x="9280819" y="3302007"/>
                </a:cubicBezTo>
                <a:lnTo>
                  <a:pt x="9167863" y="2944749"/>
                </a:lnTo>
                <a:cubicBezTo>
                  <a:pt x="9165236" y="2939495"/>
                  <a:pt x="9165236" y="2934241"/>
                  <a:pt x="9162609" y="2928988"/>
                </a:cubicBezTo>
                <a:lnTo>
                  <a:pt x="9018130" y="2584865"/>
                </a:lnTo>
                <a:cubicBezTo>
                  <a:pt x="9015503" y="2579611"/>
                  <a:pt x="9012876" y="2574357"/>
                  <a:pt x="9010249" y="2569103"/>
                </a:cubicBezTo>
                <a:lnTo>
                  <a:pt x="8836874" y="2240741"/>
                </a:lnTo>
                <a:cubicBezTo>
                  <a:pt x="8834247" y="2235488"/>
                  <a:pt x="8831620" y="2230234"/>
                  <a:pt x="8828993" y="2224980"/>
                </a:cubicBezTo>
                <a:lnTo>
                  <a:pt x="8631976" y="1917633"/>
                </a:lnTo>
                <a:cubicBezTo>
                  <a:pt x="8629350" y="1912380"/>
                  <a:pt x="8624095" y="1907126"/>
                  <a:pt x="8621468" y="1904499"/>
                </a:cubicBezTo>
                <a:lnTo>
                  <a:pt x="8395555" y="1615540"/>
                </a:lnTo>
                <a:cubicBezTo>
                  <a:pt x="8392929" y="1610287"/>
                  <a:pt x="8387675" y="1607660"/>
                  <a:pt x="8385048" y="1602406"/>
                </a:cubicBezTo>
                <a:lnTo>
                  <a:pt x="8135493" y="1334463"/>
                </a:lnTo>
                <a:cubicBezTo>
                  <a:pt x="8130240" y="1329209"/>
                  <a:pt x="8127613" y="1326582"/>
                  <a:pt x="8122359" y="1321328"/>
                </a:cubicBezTo>
                <a:lnTo>
                  <a:pt x="7851789" y="1077027"/>
                </a:lnTo>
                <a:cubicBezTo>
                  <a:pt x="7846535" y="1071773"/>
                  <a:pt x="7843908" y="1069146"/>
                  <a:pt x="7838654" y="1066519"/>
                </a:cubicBezTo>
                <a:lnTo>
                  <a:pt x="7547069" y="848487"/>
                </a:lnTo>
                <a:cubicBezTo>
                  <a:pt x="7541815" y="845860"/>
                  <a:pt x="7536561" y="840606"/>
                  <a:pt x="7531307" y="837979"/>
                </a:cubicBezTo>
                <a:lnTo>
                  <a:pt x="7221334" y="648843"/>
                </a:lnTo>
                <a:cubicBezTo>
                  <a:pt x="7216080" y="646216"/>
                  <a:pt x="7210827" y="643589"/>
                  <a:pt x="7205573" y="640962"/>
                </a:cubicBezTo>
                <a:lnTo>
                  <a:pt x="6879838" y="480722"/>
                </a:lnTo>
                <a:cubicBezTo>
                  <a:pt x="6874584" y="478095"/>
                  <a:pt x="6869330" y="475468"/>
                  <a:pt x="6861449" y="472841"/>
                </a:cubicBezTo>
                <a:lnTo>
                  <a:pt x="6522580" y="341496"/>
                </a:lnTo>
                <a:cubicBezTo>
                  <a:pt x="6517326" y="338869"/>
                  <a:pt x="6509445" y="336243"/>
                  <a:pt x="6504192" y="336243"/>
                </a:cubicBezTo>
                <a:lnTo>
                  <a:pt x="6152188" y="241674"/>
                </a:lnTo>
                <a:cubicBezTo>
                  <a:pt x="6146934" y="239047"/>
                  <a:pt x="6141680" y="239047"/>
                  <a:pt x="6136426" y="239047"/>
                </a:cubicBezTo>
                <a:lnTo>
                  <a:pt x="5894752" y="194390"/>
                </a:lnTo>
                <a:cubicBezTo>
                  <a:pt x="5889498" y="194390"/>
                  <a:pt x="5884244" y="191763"/>
                  <a:pt x="5878991" y="191763"/>
                </a:cubicBezTo>
                <a:lnTo>
                  <a:pt x="5511225" y="157614"/>
                </a:lnTo>
                <a:cubicBezTo>
                  <a:pt x="5508598" y="157614"/>
                  <a:pt x="5503345" y="157614"/>
                  <a:pt x="5500718" y="157614"/>
                </a:cubicBezTo>
                <a:lnTo>
                  <a:pt x="2056859" y="0"/>
                </a:lnTo>
                <a:cubicBezTo>
                  <a:pt x="2056859" y="0"/>
                  <a:pt x="2054232" y="0"/>
                  <a:pt x="2054232" y="0"/>
                </a:cubicBezTo>
                <a:cubicBezTo>
                  <a:pt x="2048978" y="0"/>
                  <a:pt x="2043724" y="0"/>
                  <a:pt x="2041097" y="0"/>
                </a:cubicBezTo>
                <a:cubicBezTo>
                  <a:pt x="2038470" y="0"/>
                  <a:pt x="2038470" y="0"/>
                  <a:pt x="2035843" y="0"/>
                </a:cubicBezTo>
                <a:cubicBezTo>
                  <a:pt x="2030590" y="0"/>
                  <a:pt x="2025336" y="0"/>
                  <a:pt x="2020082" y="2627"/>
                </a:cubicBezTo>
                <a:cubicBezTo>
                  <a:pt x="2017455" y="2627"/>
                  <a:pt x="2017455" y="2627"/>
                  <a:pt x="2014828" y="2627"/>
                </a:cubicBezTo>
                <a:cubicBezTo>
                  <a:pt x="2009574" y="2627"/>
                  <a:pt x="2004321" y="5254"/>
                  <a:pt x="1999067" y="5254"/>
                </a:cubicBezTo>
                <a:cubicBezTo>
                  <a:pt x="1999067" y="5254"/>
                  <a:pt x="1996440" y="5254"/>
                  <a:pt x="1996440" y="5254"/>
                </a:cubicBezTo>
                <a:cubicBezTo>
                  <a:pt x="1991186" y="7881"/>
                  <a:pt x="1985933" y="7881"/>
                  <a:pt x="1980679" y="10508"/>
                </a:cubicBezTo>
                <a:cubicBezTo>
                  <a:pt x="1978052" y="10508"/>
                  <a:pt x="1978052" y="10508"/>
                  <a:pt x="1975425" y="13134"/>
                </a:cubicBezTo>
                <a:cubicBezTo>
                  <a:pt x="1970171" y="15761"/>
                  <a:pt x="1967544" y="15761"/>
                  <a:pt x="1962290" y="18388"/>
                </a:cubicBezTo>
                <a:cubicBezTo>
                  <a:pt x="1959664" y="18388"/>
                  <a:pt x="1957037" y="21015"/>
                  <a:pt x="1954410" y="21015"/>
                </a:cubicBezTo>
                <a:cubicBezTo>
                  <a:pt x="1954410" y="21015"/>
                  <a:pt x="1951783" y="21015"/>
                  <a:pt x="1951783" y="23642"/>
                </a:cubicBezTo>
                <a:lnTo>
                  <a:pt x="99822" y="1019235"/>
                </a:lnTo>
                <a:cubicBezTo>
                  <a:pt x="97195" y="1019235"/>
                  <a:pt x="94568" y="1021862"/>
                  <a:pt x="94568" y="1021862"/>
                </a:cubicBezTo>
                <a:cubicBezTo>
                  <a:pt x="91941" y="1024489"/>
                  <a:pt x="89314" y="1024489"/>
                  <a:pt x="86688" y="1027116"/>
                </a:cubicBezTo>
                <a:cubicBezTo>
                  <a:pt x="84061" y="1029743"/>
                  <a:pt x="81434" y="1032370"/>
                  <a:pt x="76180" y="1034997"/>
                </a:cubicBezTo>
                <a:cubicBezTo>
                  <a:pt x="73553" y="1037623"/>
                  <a:pt x="70926" y="1037623"/>
                  <a:pt x="70926" y="1040250"/>
                </a:cubicBezTo>
                <a:cubicBezTo>
                  <a:pt x="68299" y="1042877"/>
                  <a:pt x="63045" y="1045504"/>
                  <a:pt x="60419" y="1048131"/>
                </a:cubicBezTo>
                <a:cubicBezTo>
                  <a:pt x="60419" y="1048131"/>
                  <a:pt x="57792" y="1050758"/>
                  <a:pt x="57792" y="1050758"/>
                </a:cubicBezTo>
                <a:cubicBezTo>
                  <a:pt x="57792" y="1050758"/>
                  <a:pt x="57792" y="1050758"/>
                  <a:pt x="57792" y="1050758"/>
                </a:cubicBezTo>
                <a:cubicBezTo>
                  <a:pt x="55165" y="1053385"/>
                  <a:pt x="49911" y="1058639"/>
                  <a:pt x="47284" y="1061266"/>
                </a:cubicBezTo>
                <a:cubicBezTo>
                  <a:pt x="47284" y="1063892"/>
                  <a:pt x="44657" y="1063892"/>
                  <a:pt x="44657" y="1066519"/>
                </a:cubicBezTo>
                <a:cubicBezTo>
                  <a:pt x="42030" y="1071773"/>
                  <a:pt x="39403" y="1074400"/>
                  <a:pt x="34150" y="1079654"/>
                </a:cubicBezTo>
                <a:cubicBezTo>
                  <a:pt x="34150" y="1079654"/>
                  <a:pt x="31523" y="1082281"/>
                  <a:pt x="31523" y="1082281"/>
                </a:cubicBezTo>
                <a:cubicBezTo>
                  <a:pt x="28896" y="1087535"/>
                  <a:pt x="26269" y="1092788"/>
                  <a:pt x="23642" y="1095415"/>
                </a:cubicBezTo>
                <a:cubicBezTo>
                  <a:pt x="23642" y="1095415"/>
                  <a:pt x="23642" y="1098042"/>
                  <a:pt x="21015" y="1098042"/>
                </a:cubicBezTo>
                <a:cubicBezTo>
                  <a:pt x="15761" y="1111177"/>
                  <a:pt x="10508" y="1121684"/>
                  <a:pt x="5254" y="1134819"/>
                </a:cubicBezTo>
                <a:cubicBezTo>
                  <a:pt x="5254" y="1137445"/>
                  <a:pt x="5254" y="1137445"/>
                  <a:pt x="5254" y="1140072"/>
                </a:cubicBezTo>
                <a:cubicBezTo>
                  <a:pt x="5254" y="1145326"/>
                  <a:pt x="2627" y="1150580"/>
                  <a:pt x="2627" y="1155834"/>
                </a:cubicBezTo>
                <a:cubicBezTo>
                  <a:pt x="2627" y="1158461"/>
                  <a:pt x="2627" y="1161088"/>
                  <a:pt x="2627" y="1161088"/>
                </a:cubicBezTo>
                <a:cubicBezTo>
                  <a:pt x="2627" y="1166341"/>
                  <a:pt x="0" y="1171595"/>
                  <a:pt x="0" y="1174222"/>
                </a:cubicBezTo>
                <a:cubicBezTo>
                  <a:pt x="0" y="1176849"/>
                  <a:pt x="0" y="1179476"/>
                  <a:pt x="0" y="1179476"/>
                </a:cubicBezTo>
                <a:cubicBezTo>
                  <a:pt x="0" y="1184730"/>
                  <a:pt x="0" y="1189983"/>
                  <a:pt x="0" y="1192610"/>
                </a:cubicBezTo>
                <a:cubicBezTo>
                  <a:pt x="0" y="1192610"/>
                  <a:pt x="0" y="1192610"/>
                  <a:pt x="0" y="1195237"/>
                </a:cubicBezTo>
                <a:lnTo>
                  <a:pt x="173375" y="9456821"/>
                </a:lnTo>
                <a:cubicBezTo>
                  <a:pt x="173375" y="9501479"/>
                  <a:pt x="189136" y="954350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20659" y="9585539"/>
                  <a:pt x="225913" y="9590793"/>
                  <a:pt x="233794" y="9596046"/>
                </a:cubicBezTo>
                <a:cubicBezTo>
                  <a:pt x="262689" y="9624942"/>
                  <a:pt x="299466" y="9643331"/>
                  <a:pt x="344123" y="9651211"/>
                </a:cubicBezTo>
                <a:cubicBezTo>
                  <a:pt x="349377" y="9651211"/>
                  <a:pt x="354631" y="9653838"/>
                  <a:pt x="359885" y="9653838"/>
                </a:cubicBezTo>
                <a:lnTo>
                  <a:pt x="3977119" y="9961185"/>
                </a:lnTo>
                <a:cubicBezTo>
                  <a:pt x="3979746" y="9961185"/>
                  <a:pt x="3984999" y="9961185"/>
                  <a:pt x="3987626" y="9961185"/>
                </a:cubicBezTo>
                <a:lnTo>
                  <a:pt x="4376407" y="9974320"/>
                </a:lnTo>
                <a:cubicBezTo>
                  <a:pt x="4379034" y="9974320"/>
                  <a:pt x="4381661" y="9974320"/>
                  <a:pt x="4384288" y="9974320"/>
                </a:cubicBezTo>
                <a:cubicBezTo>
                  <a:pt x="4389541" y="9974320"/>
                  <a:pt x="4392168" y="9974320"/>
                  <a:pt x="4397422" y="9974320"/>
                </a:cubicBezTo>
                <a:lnTo>
                  <a:pt x="4775695" y="9950677"/>
                </a:lnTo>
                <a:cubicBezTo>
                  <a:pt x="4783576" y="9950677"/>
                  <a:pt x="4788829" y="9950677"/>
                  <a:pt x="4796710" y="9948051"/>
                </a:cubicBezTo>
                <a:lnTo>
                  <a:pt x="5164475" y="9887632"/>
                </a:lnTo>
                <a:cubicBezTo>
                  <a:pt x="5172356" y="9887632"/>
                  <a:pt x="5177610" y="9885005"/>
                  <a:pt x="5185491" y="9882378"/>
                </a:cubicBezTo>
                <a:lnTo>
                  <a:pt x="5540121" y="9785183"/>
                </a:lnTo>
                <a:cubicBezTo>
                  <a:pt x="5545375" y="9782556"/>
                  <a:pt x="5553256" y="9782556"/>
                  <a:pt x="5558510" y="9779929"/>
                </a:cubicBezTo>
                <a:lnTo>
                  <a:pt x="5900006" y="9648584"/>
                </a:lnTo>
                <a:cubicBezTo>
                  <a:pt x="5905260" y="9645958"/>
                  <a:pt x="5913140" y="9643331"/>
                  <a:pt x="5918394" y="9640704"/>
                </a:cubicBezTo>
                <a:lnTo>
                  <a:pt x="6241502" y="9477836"/>
                </a:lnTo>
                <a:cubicBezTo>
                  <a:pt x="6246756" y="9475210"/>
                  <a:pt x="6252010" y="9472583"/>
                  <a:pt x="6259890" y="9467328"/>
                </a:cubicBezTo>
                <a:lnTo>
                  <a:pt x="6564610" y="9272938"/>
                </a:lnTo>
                <a:cubicBezTo>
                  <a:pt x="6569864" y="9270311"/>
                  <a:pt x="6575118" y="9265058"/>
                  <a:pt x="6580372" y="9262431"/>
                </a:cubicBezTo>
                <a:lnTo>
                  <a:pt x="6866703" y="9039145"/>
                </a:lnTo>
                <a:cubicBezTo>
                  <a:pt x="6871957" y="9033891"/>
                  <a:pt x="6877211" y="9031264"/>
                  <a:pt x="6882465" y="9026010"/>
                </a:cubicBezTo>
                <a:lnTo>
                  <a:pt x="7145154" y="8773828"/>
                </a:lnTo>
                <a:cubicBezTo>
                  <a:pt x="7150408" y="8768574"/>
                  <a:pt x="7155662" y="8763321"/>
                  <a:pt x="7158289" y="8760694"/>
                </a:cubicBezTo>
                <a:lnTo>
                  <a:pt x="7397336" y="8482243"/>
                </a:lnTo>
                <a:cubicBezTo>
                  <a:pt x="7402590" y="8476990"/>
                  <a:pt x="7405217" y="8471736"/>
                  <a:pt x="7410470" y="8466481"/>
                </a:cubicBezTo>
                <a:lnTo>
                  <a:pt x="7623249" y="8161763"/>
                </a:lnTo>
                <a:cubicBezTo>
                  <a:pt x="7625876" y="8156508"/>
                  <a:pt x="7631130" y="8151254"/>
                  <a:pt x="7633756" y="8146001"/>
                </a:cubicBezTo>
                <a:lnTo>
                  <a:pt x="7817639" y="7817639"/>
                </a:lnTo>
                <a:cubicBezTo>
                  <a:pt x="7820266" y="7812385"/>
                  <a:pt x="7822893" y="7807132"/>
                  <a:pt x="7825520" y="7799251"/>
                </a:cubicBezTo>
                <a:lnTo>
                  <a:pt x="7943730" y="7528681"/>
                </a:lnTo>
                <a:lnTo>
                  <a:pt x="8140747" y="7373694"/>
                </a:lnTo>
                <a:cubicBezTo>
                  <a:pt x="8146001" y="7368440"/>
                  <a:pt x="8151255" y="7365813"/>
                  <a:pt x="8156509" y="7360560"/>
                </a:cubicBezTo>
                <a:lnTo>
                  <a:pt x="8398182" y="7126765"/>
                </a:lnTo>
                <a:cubicBezTo>
                  <a:pt x="8403436" y="7121512"/>
                  <a:pt x="8406064" y="7116258"/>
                  <a:pt x="8411317" y="7113631"/>
                </a:cubicBezTo>
                <a:lnTo>
                  <a:pt x="8631976" y="6856196"/>
                </a:lnTo>
                <a:cubicBezTo>
                  <a:pt x="8637230" y="6850941"/>
                  <a:pt x="8639857" y="6845688"/>
                  <a:pt x="8645110" y="6840434"/>
                </a:cubicBezTo>
                <a:lnTo>
                  <a:pt x="8842127" y="6559356"/>
                </a:lnTo>
                <a:cubicBezTo>
                  <a:pt x="8844754" y="6554103"/>
                  <a:pt x="8850009" y="6548849"/>
                  <a:pt x="8852636" y="6543595"/>
                </a:cubicBezTo>
                <a:lnTo>
                  <a:pt x="9023384" y="6241502"/>
                </a:lnTo>
                <a:cubicBezTo>
                  <a:pt x="9026010" y="6236248"/>
                  <a:pt x="9028637" y="6230994"/>
                  <a:pt x="9031264" y="6223114"/>
                </a:cubicBezTo>
                <a:lnTo>
                  <a:pt x="9173116" y="5900006"/>
                </a:lnTo>
                <a:cubicBezTo>
                  <a:pt x="9175743" y="5894752"/>
                  <a:pt x="9178370" y="5886872"/>
                  <a:pt x="9180997" y="5881617"/>
                </a:cubicBezTo>
                <a:lnTo>
                  <a:pt x="9293954" y="5540121"/>
                </a:lnTo>
                <a:cubicBezTo>
                  <a:pt x="9296581" y="5534867"/>
                  <a:pt x="9296581" y="5526987"/>
                  <a:pt x="9299208" y="5521733"/>
                </a:cubicBezTo>
                <a:lnTo>
                  <a:pt x="9380641" y="5164475"/>
                </a:lnTo>
                <a:cubicBezTo>
                  <a:pt x="9380641" y="5159221"/>
                  <a:pt x="9383268" y="5153968"/>
                  <a:pt x="9383268" y="5148714"/>
                </a:cubicBezTo>
                <a:lnTo>
                  <a:pt x="9420044" y="4901786"/>
                </a:lnTo>
                <a:cubicBezTo>
                  <a:pt x="9420044" y="4896532"/>
                  <a:pt x="9422671" y="4891278"/>
                  <a:pt x="9422671" y="4886024"/>
                </a:cubicBezTo>
                <a:lnTo>
                  <a:pt x="9446313" y="4505125"/>
                </a:lnTo>
                <a:cubicBezTo>
                  <a:pt x="9446313" y="4499871"/>
                  <a:pt x="9446313" y="4491990"/>
                  <a:pt x="9446313" y="4486737"/>
                </a:cubicBezTo>
                <a:lnTo>
                  <a:pt x="9420044" y="4103210"/>
                </a:lnTo>
                <a:close/>
                <a:moveTo>
                  <a:pt x="1857215" y="1077027"/>
                </a:moveTo>
                <a:lnTo>
                  <a:pt x="924667" y="1032370"/>
                </a:lnTo>
                <a:lnTo>
                  <a:pt x="1849334" y="535887"/>
                </a:lnTo>
                <a:lnTo>
                  <a:pt x="1857215" y="1077027"/>
                </a:lnTo>
                <a:close/>
                <a:moveTo>
                  <a:pt x="399288" y="1405389"/>
                </a:moveTo>
                <a:lnTo>
                  <a:pt x="1862468" y="1476315"/>
                </a:lnTo>
                <a:lnTo>
                  <a:pt x="1943902" y="7702056"/>
                </a:lnTo>
                <a:lnTo>
                  <a:pt x="559529" y="9002369"/>
                </a:lnTo>
                <a:lnTo>
                  <a:pt x="399288" y="1405389"/>
                </a:lnTo>
                <a:close/>
                <a:moveTo>
                  <a:pt x="7276499" y="7941103"/>
                </a:moveTo>
                <a:lnTo>
                  <a:pt x="7074228" y="8230061"/>
                </a:lnTo>
                <a:lnTo>
                  <a:pt x="6848315" y="8495377"/>
                </a:lnTo>
                <a:lnTo>
                  <a:pt x="6598760" y="8734425"/>
                </a:lnTo>
                <a:lnTo>
                  <a:pt x="6328190" y="8947204"/>
                </a:lnTo>
                <a:lnTo>
                  <a:pt x="6039231" y="9131086"/>
                </a:lnTo>
                <a:lnTo>
                  <a:pt x="5734511" y="9286073"/>
                </a:lnTo>
                <a:lnTo>
                  <a:pt x="5414030" y="9409537"/>
                </a:lnTo>
                <a:lnTo>
                  <a:pt x="5077788" y="9501479"/>
                </a:lnTo>
                <a:lnTo>
                  <a:pt x="4731038" y="9559270"/>
                </a:lnTo>
                <a:lnTo>
                  <a:pt x="4371153" y="9582912"/>
                </a:lnTo>
                <a:lnTo>
                  <a:pt x="3998134" y="9569777"/>
                </a:lnTo>
                <a:lnTo>
                  <a:pt x="832726" y="9296580"/>
                </a:lnTo>
                <a:lnTo>
                  <a:pt x="2217099" y="7996268"/>
                </a:lnTo>
                <a:lnTo>
                  <a:pt x="5461315" y="8248450"/>
                </a:lnTo>
                <a:cubicBezTo>
                  <a:pt x="5463941" y="8248450"/>
                  <a:pt x="5469195" y="8248450"/>
                  <a:pt x="5471822" y="8248450"/>
                </a:cubicBezTo>
                <a:lnTo>
                  <a:pt x="5829080" y="8258957"/>
                </a:lnTo>
                <a:cubicBezTo>
                  <a:pt x="5836960" y="8258957"/>
                  <a:pt x="5842214" y="8258957"/>
                  <a:pt x="5850095" y="8258957"/>
                </a:cubicBezTo>
                <a:lnTo>
                  <a:pt x="6199472" y="8232688"/>
                </a:lnTo>
                <a:cubicBezTo>
                  <a:pt x="6207353" y="8232688"/>
                  <a:pt x="6212606" y="8230061"/>
                  <a:pt x="6220487" y="8230061"/>
                </a:cubicBezTo>
                <a:lnTo>
                  <a:pt x="6559356" y="8169643"/>
                </a:lnTo>
                <a:cubicBezTo>
                  <a:pt x="6567237" y="8169643"/>
                  <a:pt x="6572491" y="8167016"/>
                  <a:pt x="6577745" y="8164389"/>
                </a:cubicBezTo>
                <a:lnTo>
                  <a:pt x="6903480" y="8072447"/>
                </a:lnTo>
                <a:cubicBezTo>
                  <a:pt x="6908734" y="8069821"/>
                  <a:pt x="6916614" y="8069821"/>
                  <a:pt x="6921868" y="8067194"/>
                </a:cubicBezTo>
                <a:lnTo>
                  <a:pt x="7234469" y="7943730"/>
                </a:lnTo>
                <a:cubicBezTo>
                  <a:pt x="7239722" y="7941103"/>
                  <a:pt x="7247603" y="7938476"/>
                  <a:pt x="7252856" y="7935849"/>
                </a:cubicBezTo>
                <a:lnTo>
                  <a:pt x="7287006" y="7917461"/>
                </a:lnTo>
                <a:lnTo>
                  <a:pt x="7276499" y="7941103"/>
                </a:lnTo>
                <a:close/>
                <a:moveTo>
                  <a:pt x="7830773" y="6322936"/>
                </a:moveTo>
                <a:lnTo>
                  <a:pt x="7793997" y="6575118"/>
                </a:lnTo>
                <a:lnTo>
                  <a:pt x="7709937" y="6948137"/>
                </a:lnTo>
                <a:lnTo>
                  <a:pt x="7602234" y="7276499"/>
                </a:lnTo>
                <a:lnTo>
                  <a:pt x="7357932" y="7434112"/>
                </a:lnTo>
                <a:lnTo>
                  <a:pt x="7076855" y="7578592"/>
                </a:lnTo>
                <a:lnTo>
                  <a:pt x="6782642" y="7694175"/>
                </a:lnTo>
                <a:lnTo>
                  <a:pt x="6475296" y="7780863"/>
                </a:lnTo>
                <a:lnTo>
                  <a:pt x="6157442" y="7836027"/>
                </a:lnTo>
                <a:lnTo>
                  <a:pt x="5829080" y="7859670"/>
                </a:lnTo>
                <a:lnTo>
                  <a:pt x="5487584" y="7849161"/>
                </a:lnTo>
                <a:lnTo>
                  <a:pt x="2343190" y="7604861"/>
                </a:lnTo>
                <a:lnTo>
                  <a:pt x="2264383" y="1497330"/>
                </a:lnTo>
                <a:lnTo>
                  <a:pt x="3927208" y="1578764"/>
                </a:lnTo>
                <a:lnTo>
                  <a:pt x="4315988" y="1618167"/>
                </a:lnTo>
                <a:lnTo>
                  <a:pt x="4562916" y="1665451"/>
                </a:lnTo>
                <a:lnTo>
                  <a:pt x="4930682" y="1765273"/>
                </a:lnTo>
                <a:lnTo>
                  <a:pt x="5285312" y="1901872"/>
                </a:lnTo>
                <a:lnTo>
                  <a:pt x="5624182" y="2069993"/>
                </a:lnTo>
                <a:lnTo>
                  <a:pt x="5947290" y="2269637"/>
                </a:lnTo>
                <a:lnTo>
                  <a:pt x="6252010" y="2498177"/>
                </a:lnTo>
                <a:lnTo>
                  <a:pt x="6535714" y="2755613"/>
                </a:lnTo>
                <a:lnTo>
                  <a:pt x="6798404" y="3036690"/>
                </a:lnTo>
                <a:lnTo>
                  <a:pt x="7034824" y="3341410"/>
                </a:lnTo>
                <a:lnTo>
                  <a:pt x="7244976" y="3667145"/>
                </a:lnTo>
                <a:lnTo>
                  <a:pt x="7426232" y="4011268"/>
                </a:lnTo>
                <a:lnTo>
                  <a:pt x="7578592" y="4371153"/>
                </a:lnTo>
                <a:lnTo>
                  <a:pt x="7699428" y="4744172"/>
                </a:lnTo>
                <a:lnTo>
                  <a:pt x="7786116" y="5130326"/>
                </a:lnTo>
                <a:lnTo>
                  <a:pt x="7836027" y="5524360"/>
                </a:lnTo>
                <a:lnTo>
                  <a:pt x="7849162" y="5926275"/>
                </a:lnTo>
                <a:lnTo>
                  <a:pt x="7830773" y="6322936"/>
                </a:lnTo>
                <a:close/>
                <a:moveTo>
                  <a:pt x="9007622" y="4854502"/>
                </a:moveTo>
                <a:lnTo>
                  <a:pt x="8973472" y="5085669"/>
                </a:lnTo>
                <a:lnTo>
                  <a:pt x="8894665" y="5424538"/>
                </a:lnTo>
                <a:lnTo>
                  <a:pt x="8786963" y="5747646"/>
                </a:lnTo>
                <a:lnTo>
                  <a:pt x="8652991" y="6052366"/>
                </a:lnTo>
                <a:lnTo>
                  <a:pt x="8492751" y="6338697"/>
                </a:lnTo>
                <a:lnTo>
                  <a:pt x="8306241" y="6604013"/>
                </a:lnTo>
                <a:lnTo>
                  <a:pt x="8159135" y="6774762"/>
                </a:lnTo>
                <a:lnTo>
                  <a:pt x="8185404" y="6653925"/>
                </a:lnTo>
                <a:cubicBezTo>
                  <a:pt x="8185404" y="6648671"/>
                  <a:pt x="8188031" y="6643417"/>
                  <a:pt x="8188031" y="6638163"/>
                </a:cubicBezTo>
                <a:lnTo>
                  <a:pt x="8224807" y="6370220"/>
                </a:lnTo>
                <a:cubicBezTo>
                  <a:pt x="8224807" y="6364966"/>
                  <a:pt x="8224807" y="6359713"/>
                  <a:pt x="8227434" y="6354458"/>
                </a:cubicBezTo>
                <a:lnTo>
                  <a:pt x="8251076" y="5939409"/>
                </a:lnTo>
                <a:cubicBezTo>
                  <a:pt x="8251076" y="5934155"/>
                  <a:pt x="8251076" y="5926275"/>
                  <a:pt x="8251076" y="5921021"/>
                </a:cubicBezTo>
                <a:lnTo>
                  <a:pt x="8235316" y="5500718"/>
                </a:lnTo>
                <a:cubicBezTo>
                  <a:pt x="8235316" y="5495464"/>
                  <a:pt x="8235316" y="5487583"/>
                  <a:pt x="8232689" y="5482329"/>
                </a:cubicBezTo>
                <a:lnTo>
                  <a:pt x="8180151" y="5069907"/>
                </a:lnTo>
                <a:cubicBezTo>
                  <a:pt x="8180151" y="5064653"/>
                  <a:pt x="8177524" y="5056773"/>
                  <a:pt x="8177524" y="5051519"/>
                </a:cubicBezTo>
                <a:lnTo>
                  <a:pt x="8088209" y="4649604"/>
                </a:lnTo>
                <a:cubicBezTo>
                  <a:pt x="8085582" y="4644350"/>
                  <a:pt x="8085582" y="4639097"/>
                  <a:pt x="8082955" y="4631216"/>
                </a:cubicBezTo>
                <a:lnTo>
                  <a:pt x="7956865" y="4239808"/>
                </a:lnTo>
                <a:cubicBezTo>
                  <a:pt x="7954238" y="4234554"/>
                  <a:pt x="7954238" y="4229301"/>
                  <a:pt x="7951610" y="4224047"/>
                </a:cubicBezTo>
                <a:lnTo>
                  <a:pt x="7791370" y="3848401"/>
                </a:lnTo>
                <a:cubicBezTo>
                  <a:pt x="7788744" y="3843147"/>
                  <a:pt x="7786116" y="3837893"/>
                  <a:pt x="7783489" y="3832639"/>
                </a:cubicBezTo>
                <a:lnTo>
                  <a:pt x="7591726" y="3472755"/>
                </a:lnTo>
                <a:cubicBezTo>
                  <a:pt x="7589099" y="3467501"/>
                  <a:pt x="7586472" y="3462247"/>
                  <a:pt x="7583845" y="3456994"/>
                </a:cubicBezTo>
                <a:lnTo>
                  <a:pt x="7363186" y="3118124"/>
                </a:lnTo>
                <a:cubicBezTo>
                  <a:pt x="7360559" y="3112870"/>
                  <a:pt x="7357932" y="3107617"/>
                  <a:pt x="7352679" y="3104990"/>
                </a:cubicBezTo>
                <a:lnTo>
                  <a:pt x="7105751" y="2787135"/>
                </a:lnTo>
                <a:cubicBezTo>
                  <a:pt x="7103124" y="2781882"/>
                  <a:pt x="7097870" y="2779255"/>
                  <a:pt x="7095243" y="2774001"/>
                </a:cubicBezTo>
                <a:lnTo>
                  <a:pt x="6822046" y="2479789"/>
                </a:lnTo>
                <a:cubicBezTo>
                  <a:pt x="6816792" y="2474535"/>
                  <a:pt x="6814165" y="2471908"/>
                  <a:pt x="6808911" y="2466654"/>
                </a:cubicBezTo>
                <a:lnTo>
                  <a:pt x="6512072" y="2198711"/>
                </a:lnTo>
                <a:cubicBezTo>
                  <a:pt x="6506818" y="2193457"/>
                  <a:pt x="6504192" y="2190830"/>
                  <a:pt x="6498938" y="2188204"/>
                </a:cubicBezTo>
                <a:lnTo>
                  <a:pt x="6183711" y="1943902"/>
                </a:lnTo>
                <a:cubicBezTo>
                  <a:pt x="6178457" y="1941275"/>
                  <a:pt x="6173203" y="1936021"/>
                  <a:pt x="6167949" y="1933395"/>
                </a:cubicBezTo>
                <a:lnTo>
                  <a:pt x="5829080" y="1723243"/>
                </a:lnTo>
                <a:cubicBezTo>
                  <a:pt x="5823826" y="1720616"/>
                  <a:pt x="5818572" y="1717989"/>
                  <a:pt x="5813318" y="1715362"/>
                </a:cubicBezTo>
                <a:lnTo>
                  <a:pt x="5456060" y="1539360"/>
                </a:lnTo>
                <a:cubicBezTo>
                  <a:pt x="5450807" y="1536733"/>
                  <a:pt x="5445553" y="1534107"/>
                  <a:pt x="5437672" y="1531480"/>
                </a:cubicBezTo>
                <a:lnTo>
                  <a:pt x="5064653" y="1389627"/>
                </a:lnTo>
                <a:cubicBezTo>
                  <a:pt x="5059400" y="1387000"/>
                  <a:pt x="5051519" y="1384374"/>
                  <a:pt x="5046265" y="1384374"/>
                </a:cubicBezTo>
                <a:lnTo>
                  <a:pt x="4660112" y="1279298"/>
                </a:lnTo>
                <a:cubicBezTo>
                  <a:pt x="4654858" y="1276671"/>
                  <a:pt x="4649604" y="1276671"/>
                  <a:pt x="4644350" y="1276671"/>
                </a:cubicBezTo>
                <a:lnTo>
                  <a:pt x="4381661" y="1226760"/>
                </a:lnTo>
                <a:cubicBezTo>
                  <a:pt x="4376407" y="1226760"/>
                  <a:pt x="4371153" y="1224133"/>
                  <a:pt x="4365899" y="1224133"/>
                </a:cubicBezTo>
                <a:lnTo>
                  <a:pt x="3963984" y="1184730"/>
                </a:lnTo>
                <a:cubicBezTo>
                  <a:pt x="3961357" y="1184730"/>
                  <a:pt x="3956104" y="1184730"/>
                  <a:pt x="3953477" y="1184730"/>
                </a:cubicBezTo>
                <a:lnTo>
                  <a:pt x="2259130" y="1100669"/>
                </a:lnTo>
                <a:lnTo>
                  <a:pt x="2251249" y="415049"/>
                </a:lnTo>
                <a:lnTo>
                  <a:pt x="5474449" y="559529"/>
                </a:lnTo>
                <a:lnTo>
                  <a:pt x="5829080" y="593678"/>
                </a:lnTo>
                <a:lnTo>
                  <a:pt x="6052366" y="635709"/>
                </a:lnTo>
                <a:lnTo>
                  <a:pt x="6385981" y="725023"/>
                </a:lnTo>
                <a:lnTo>
                  <a:pt x="6709090" y="845860"/>
                </a:lnTo>
                <a:lnTo>
                  <a:pt x="7016436" y="998220"/>
                </a:lnTo>
                <a:lnTo>
                  <a:pt x="7310648" y="1179476"/>
                </a:lnTo>
                <a:lnTo>
                  <a:pt x="7586472" y="1387000"/>
                </a:lnTo>
                <a:lnTo>
                  <a:pt x="7843908" y="1618167"/>
                </a:lnTo>
                <a:lnTo>
                  <a:pt x="8080328" y="1872976"/>
                </a:lnTo>
                <a:lnTo>
                  <a:pt x="8295734" y="2148800"/>
                </a:lnTo>
                <a:lnTo>
                  <a:pt x="8487497" y="2443012"/>
                </a:lnTo>
                <a:lnTo>
                  <a:pt x="8652991" y="2755613"/>
                </a:lnTo>
                <a:lnTo>
                  <a:pt x="8789590" y="3081348"/>
                </a:lnTo>
                <a:lnTo>
                  <a:pt x="8899919" y="3414963"/>
                </a:lnTo>
                <a:lnTo>
                  <a:pt x="8976099" y="3764340"/>
                </a:lnTo>
                <a:lnTo>
                  <a:pt x="9020757" y="4124225"/>
                </a:lnTo>
                <a:lnTo>
                  <a:pt x="9031264" y="4489363"/>
                </a:lnTo>
                <a:lnTo>
                  <a:pt x="9007622" y="4854502"/>
                </a:lnTo>
                <a:close/>
              </a:path>
            </a:pathLst>
          </a:custGeom>
          <a:solidFill>
            <a:schemeClr val="bg2"/>
          </a:solidFill>
          <a:ln w="26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675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CE26F5B-7561-4519-B999-405287B9969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791349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11C6D854-1B1F-4CFE-BC00-C08F15B4120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791349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9363217-2D76-4935-B860-12E9B80ACA8E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8B3B0646-9A7E-4CBE-BB2B-D3031D537AB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77B6A5C9-2FCA-4D35-9EC7-F0766B366F9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D8063DAE-F36A-44C3-8052-638160260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BC46B79E-169B-4376-B4FE-50D9C296A3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Date Placeholder 4">
            <a:extLst>
              <a:ext uri="{FF2B5EF4-FFF2-40B4-BE49-F238E27FC236}">
                <a16:creationId xmlns:a16="http://schemas.microsoft.com/office/drawing/2014/main" id="{54EF557E-4158-4ADF-BDFE-B315ACFB421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14230C54-DAA4-47FB-9CE7-1A08E030E430}" type="datetime1">
              <a:rPr lang="en-US" smtClean="0"/>
              <a:t>9/8/2025</a:t>
            </a:fld>
            <a:endParaRPr lang="en-US"/>
          </a:p>
        </p:txBody>
      </p:sp>
      <p:sp>
        <p:nvSpPr>
          <p:cNvPr id="20" name="Footer Placeholder 5">
            <a:extLst>
              <a:ext uri="{FF2B5EF4-FFF2-40B4-BE49-F238E27FC236}">
                <a16:creationId xmlns:a16="http://schemas.microsoft.com/office/drawing/2014/main" id="{C65FD3E4-3477-4CF8-A652-E48983438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Slide Number Placeholder 6">
            <a:extLst>
              <a:ext uri="{FF2B5EF4-FFF2-40B4-BE49-F238E27FC236}">
                <a16:creationId xmlns:a16="http://schemas.microsoft.com/office/drawing/2014/main" id="{67BAC002-60CA-49B0-B1F3-97EC399715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314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6X_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74745" y="171451"/>
            <a:ext cx="5126355" cy="842821"/>
          </a:xfrm>
        </p:spPr>
        <p:txBody>
          <a:bodyPr>
            <a:normAutofit/>
          </a:bodyPr>
          <a:lstStyle>
            <a:lvl1pPr>
              <a:defRPr sz="2700"/>
            </a:lvl1pPr>
          </a:lstStyle>
          <a:p>
            <a:r>
              <a:rPr lang="en-US" dirty="0"/>
              <a:t>Headline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74745" y="1369219"/>
            <a:ext cx="5126355" cy="3043097"/>
          </a:xfrm>
        </p:spPr>
        <p:txBody>
          <a:bodyPr/>
          <a:lstStyle>
            <a:lvl1pPr>
              <a:lnSpc>
                <a:spcPct val="90000"/>
              </a:lnSpc>
              <a:defRPr>
                <a:solidFill>
                  <a:schemeClr val="tx1"/>
                </a:solidFill>
              </a:defRPr>
            </a:lvl1pPr>
            <a:lvl2pPr>
              <a:lnSpc>
                <a:spcPct val="90000"/>
              </a:lnSpc>
              <a:defRPr/>
            </a:lvl2pPr>
            <a:lvl3pPr>
              <a:lnSpc>
                <a:spcPct val="90000"/>
              </a:lnSpc>
              <a:defRPr/>
            </a:lvl3pPr>
            <a:lvl4pPr>
              <a:lnSpc>
                <a:spcPct val="90000"/>
              </a:lnSpc>
              <a:defRPr/>
            </a:lvl4pPr>
            <a:lvl5pPr>
              <a:lnSpc>
                <a:spcPct val="90000"/>
              </a:lnSpc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84BD442A-06D5-442D-801B-C03C06954CD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FD1BD93F-60CD-49C7-86FC-9A96B0AD05E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1554483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7F90EF-484B-4356-8B48-1A6A30B07BA5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770C8F7-8D2A-4B6A-BF61-24775C13A40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791349" y="1554483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22A4A3C-B8F1-4F29-91F0-D42C2660A621}"/>
              </a:ext>
            </a:extLst>
          </p:cNvPr>
          <p:cNvSpPr/>
          <p:nvPr userDrawn="1"/>
        </p:nvSpPr>
        <p:spPr>
          <a:xfrm>
            <a:off x="8571980" y="4686300"/>
            <a:ext cx="162381" cy="171450"/>
          </a:xfrm>
          <a:custGeom>
            <a:avLst/>
            <a:gdLst>
              <a:gd name="connsiteX0" fmla="*/ 9420044 w 9430552"/>
              <a:gd name="connsiteY0" fmla="*/ 4103210 h 9955931"/>
              <a:gd name="connsiteX1" fmla="*/ 9417418 w 9430552"/>
              <a:gd name="connsiteY1" fmla="*/ 4084821 h 9955931"/>
              <a:gd name="connsiteX2" fmla="*/ 9370133 w 9430552"/>
              <a:gd name="connsiteY2" fmla="*/ 3706549 h 9955931"/>
              <a:gd name="connsiteX3" fmla="*/ 9367506 w 9430552"/>
              <a:gd name="connsiteY3" fmla="*/ 3688160 h 9955931"/>
              <a:gd name="connsiteX4" fmla="*/ 9286073 w 9430552"/>
              <a:gd name="connsiteY4" fmla="*/ 3320395 h 9955931"/>
              <a:gd name="connsiteX5" fmla="*/ 9280819 w 9430552"/>
              <a:gd name="connsiteY5" fmla="*/ 3302007 h 9955931"/>
              <a:gd name="connsiteX6" fmla="*/ 9167863 w 9430552"/>
              <a:gd name="connsiteY6" fmla="*/ 2944749 h 9955931"/>
              <a:gd name="connsiteX7" fmla="*/ 9162609 w 9430552"/>
              <a:gd name="connsiteY7" fmla="*/ 2928988 h 9955931"/>
              <a:gd name="connsiteX8" fmla="*/ 9018130 w 9430552"/>
              <a:gd name="connsiteY8" fmla="*/ 2584865 h 9955931"/>
              <a:gd name="connsiteX9" fmla="*/ 9010249 w 9430552"/>
              <a:gd name="connsiteY9" fmla="*/ 2569103 h 9955931"/>
              <a:gd name="connsiteX10" fmla="*/ 8836874 w 9430552"/>
              <a:gd name="connsiteY10" fmla="*/ 2240741 h 9955931"/>
              <a:gd name="connsiteX11" fmla="*/ 8828993 w 9430552"/>
              <a:gd name="connsiteY11" fmla="*/ 2224980 h 9955931"/>
              <a:gd name="connsiteX12" fmla="*/ 8631976 w 9430552"/>
              <a:gd name="connsiteY12" fmla="*/ 1917633 h 9955931"/>
              <a:gd name="connsiteX13" fmla="*/ 8621468 w 9430552"/>
              <a:gd name="connsiteY13" fmla="*/ 1904499 h 9955931"/>
              <a:gd name="connsiteX14" fmla="*/ 8395555 w 9430552"/>
              <a:gd name="connsiteY14" fmla="*/ 1615540 h 9955931"/>
              <a:gd name="connsiteX15" fmla="*/ 8385048 w 9430552"/>
              <a:gd name="connsiteY15" fmla="*/ 1602406 h 9955931"/>
              <a:gd name="connsiteX16" fmla="*/ 8135493 w 9430552"/>
              <a:gd name="connsiteY16" fmla="*/ 1334463 h 9955931"/>
              <a:gd name="connsiteX17" fmla="*/ 8122359 w 9430552"/>
              <a:gd name="connsiteY17" fmla="*/ 1321328 h 9955931"/>
              <a:gd name="connsiteX18" fmla="*/ 7851789 w 9430552"/>
              <a:gd name="connsiteY18" fmla="*/ 1077027 h 9955931"/>
              <a:gd name="connsiteX19" fmla="*/ 7838654 w 9430552"/>
              <a:gd name="connsiteY19" fmla="*/ 1066519 h 9955931"/>
              <a:gd name="connsiteX20" fmla="*/ 7547069 w 9430552"/>
              <a:gd name="connsiteY20" fmla="*/ 848487 h 9955931"/>
              <a:gd name="connsiteX21" fmla="*/ 7531307 w 9430552"/>
              <a:gd name="connsiteY21" fmla="*/ 837979 h 9955931"/>
              <a:gd name="connsiteX22" fmla="*/ 7221334 w 9430552"/>
              <a:gd name="connsiteY22" fmla="*/ 648843 h 9955931"/>
              <a:gd name="connsiteX23" fmla="*/ 7205573 w 9430552"/>
              <a:gd name="connsiteY23" fmla="*/ 640962 h 9955931"/>
              <a:gd name="connsiteX24" fmla="*/ 6879838 w 9430552"/>
              <a:gd name="connsiteY24" fmla="*/ 480722 h 9955931"/>
              <a:gd name="connsiteX25" fmla="*/ 6861449 w 9430552"/>
              <a:gd name="connsiteY25" fmla="*/ 472841 h 9955931"/>
              <a:gd name="connsiteX26" fmla="*/ 6522580 w 9430552"/>
              <a:gd name="connsiteY26" fmla="*/ 341496 h 9955931"/>
              <a:gd name="connsiteX27" fmla="*/ 6504192 w 9430552"/>
              <a:gd name="connsiteY27" fmla="*/ 336243 h 9955931"/>
              <a:gd name="connsiteX28" fmla="*/ 6152188 w 9430552"/>
              <a:gd name="connsiteY28" fmla="*/ 241674 h 9955931"/>
              <a:gd name="connsiteX29" fmla="*/ 6136426 w 9430552"/>
              <a:gd name="connsiteY29" fmla="*/ 239047 h 9955931"/>
              <a:gd name="connsiteX30" fmla="*/ 5894752 w 9430552"/>
              <a:gd name="connsiteY30" fmla="*/ 194390 h 9955931"/>
              <a:gd name="connsiteX31" fmla="*/ 5878991 w 9430552"/>
              <a:gd name="connsiteY31" fmla="*/ 191763 h 9955931"/>
              <a:gd name="connsiteX32" fmla="*/ 5511225 w 9430552"/>
              <a:gd name="connsiteY32" fmla="*/ 157614 h 9955931"/>
              <a:gd name="connsiteX33" fmla="*/ 5500718 w 9430552"/>
              <a:gd name="connsiteY33" fmla="*/ 157614 h 9955931"/>
              <a:gd name="connsiteX34" fmla="*/ 2056859 w 9430552"/>
              <a:gd name="connsiteY34" fmla="*/ 0 h 9955931"/>
              <a:gd name="connsiteX35" fmla="*/ 2054232 w 9430552"/>
              <a:gd name="connsiteY35" fmla="*/ 0 h 9955931"/>
              <a:gd name="connsiteX36" fmla="*/ 2041097 w 9430552"/>
              <a:gd name="connsiteY36" fmla="*/ 0 h 9955931"/>
              <a:gd name="connsiteX37" fmla="*/ 2035843 w 9430552"/>
              <a:gd name="connsiteY37" fmla="*/ 0 h 9955931"/>
              <a:gd name="connsiteX38" fmla="*/ 2020082 w 9430552"/>
              <a:gd name="connsiteY38" fmla="*/ 2627 h 9955931"/>
              <a:gd name="connsiteX39" fmla="*/ 2014828 w 9430552"/>
              <a:gd name="connsiteY39" fmla="*/ 2627 h 9955931"/>
              <a:gd name="connsiteX40" fmla="*/ 1999067 w 9430552"/>
              <a:gd name="connsiteY40" fmla="*/ 5254 h 9955931"/>
              <a:gd name="connsiteX41" fmla="*/ 1996440 w 9430552"/>
              <a:gd name="connsiteY41" fmla="*/ 5254 h 9955931"/>
              <a:gd name="connsiteX42" fmla="*/ 1980679 w 9430552"/>
              <a:gd name="connsiteY42" fmla="*/ 10508 h 9955931"/>
              <a:gd name="connsiteX43" fmla="*/ 1975425 w 9430552"/>
              <a:gd name="connsiteY43" fmla="*/ 13134 h 9955931"/>
              <a:gd name="connsiteX44" fmla="*/ 1962290 w 9430552"/>
              <a:gd name="connsiteY44" fmla="*/ 18388 h 9955931"/>
              <a:gd name="connsiteX45" fmla="*/ 1954410 w 9430552"/>
              <a:gd name="connsiteY45" fmla="*/ 21015 h 9955931"/>
              <a:gd name="connsiteX46" fmla="*/ 1951783 w 9430552"/>
              <a:gd name="connsiteY46" fmla="*/ 23642 h 9955931"/>
              <a:gd name="connsiteX47" fmla="*/ 99822 w 9430552"/>
              <a:gd name="connsiteY47" fmla="*/ 1019235 h 9955931"/>
              <a:gd name="connsiteX48" fmla="*/ 94568 w 9430552"/>
              <a:gd name="connsiteY48" fmla="*/ 1021862 h 9955931"/>
              <a:gd name="connsiteX49" fmla="*/ 86688 w 9430552"/>
              <a:gd name="connsiteY49" fmla="*/ 1027116 h 9955931"/>
              <a:gd name="connsiteX50" fmla="*/ 76180 w 9430552"/>
              <a:gd name="connsiteY50" fmla="*/ 1034997 h 9955931"/>
              <a:gd name="connsiteX51" fmla="*/ 70926 w 9430552"/>
              <a:gd name="connsiteY51" fmla="*/ 1040250 h 9955931"/>
              <a:gd name="connsiteX52" fmla="*/ 60419 w 9430552"/>
              <a:gd name="connsiteY52" fmla="*/ 1048131 h 9955931"/>
              <a:gd name="connsiteX53" fmla="*/ 57792 w 9430552"/>
              <a:gd name="connsiteY53" fmla="*/ 1050758 h 9955931"/>
              <a:gd name="connsiteX54" fmla="*/ 57792 w 9430552"/>
              <a:gd name="connsiteY54" fmla="*/ 1050758 h 9955931"/>
              <a:gd name="connsiteX55" fmla="*/ 47284 w 9430552"/>
              <a:gd name="connsiteY55" fmla="*/ 1061266 h 9955931"/>
              <a:gd name="connsiteX56" fmla="*/ 44657 w 9430552"/>
              <a:gd name="connsiteY56" fmla="*/ 1066519 h 9955931"/>
              <a:gd name="connsiteX57" fmla="*/ 34150 w 9430552"/>
              <a:gd name="connsiteY57" fmla="*/ 1079654 h 9955931"/>
              <a:gd name="connsiteX58" fmla="*/ 31523 w 9430552"/>
              <a:gd name="connsiteY58" fmla="*/ 1082281 h 9955931"/>
              <a:gd name="connsiteX59" fmla="*/ 23642 w 9430552"/>
              <a:gd name="connsiteY59" fmla="*/ 1095415 h 9955931"/>
              <a:gd name="connsiteX60" fmla="*/ 21015 w 9430552"/>
              <a:gd name="connsiteY60" fmla="*/ 1098042 h 9955931"/>
              <a:gd name="connsiteX61" fmla="*/ 5254 w 9430552"/>
              <a:gd name="connsiteY61" fmla="*/ 1134819 h 9955931"/>
              <a:gd name="connsiteX62" fmla="*/ 5254 w 9430552"/>
              <a:gd name="connsiteY62" fmla="*/ 1140072 h 9955931"/>
              <a:gd name="connsiteX63" fmla="*/ 2627 w 9430552"/>
              <a:gd name="connsiteY63" fmla="*/ 1155834 h 9955931"/>
              <a:gd name="connsiteX64" fmla="*/ 2627 w 9430552"/>
              <a:gd name="connsiteY64" fmla="*/ 1161088 h 9955931"/>
              <a:gd name="connsiteX65" fmla="*/ 0 w 9430552"/>
              <a:gd name="connsiteY65" fmla="*/ 1174222 h 9955931"/>
              <a:gd name="connsiteX66" fmla="*/ 0 w 9430552"/>
              <a:gd name="connsiteY66" fmla="*/ 1179476 h 9955931"/>
              <a:gd name="connsiteX67" fmla="*/ 0 w 9430552"/>
              <a:gd name="connsiteY67" fmla="*/ 1192610 h 9955931"/>
              <a:gd name="connsiteX68" fmla="*/ 0 w 9430552"/>
              <a:gd name="connsiteY68" fmla="*/ 1195237 h 9955931"/>
              <a:gd name="connsiteX69" fmla="*/ 173375 w 9430552"/>
              <a:gd name="connsiteY69" fmla="*/ 9456821 h 9955931"/>
              <a:gd name="connsiteX70" fmla="*/ 215405 w 9430552"/>
              <a:gd name="connsiteY70" fmla="*/ 9577658 h 9955931"/>
              <a:gd name="connsiteX71" fmla="*/ 215405 w 9430552"/>
              <a:gd name="connsiteY71" fmla="*/ 9577658 h 9955931"/>
              <a:gd name="connsiteX72" fmla="*/ 215405 w 9430552"/>
              <a:gd name="connsiteY72" fmla="*/ 9577658 h 9955931"/>
              <a:gd name="connsiteX73" fmla="*/ 233794 w 9430552"/>
              <a:gd name="connsiteY73" fmla="*/ 9596046 h 9955931"/>
              <a:gd name="connsiteX74" fmla="*/ 344123 w 9430552"/>
              <a:gd name="connsiteY74" fmla="*/ 9651211 h 9955931"/>
              <a:gd name="connsiteX75" fmla="*/ 359885 w 9430552"/>
              <a:gd name="connsiteY75" fmla="*/ 9653838 h 9955931"/>
              <a:gd name="connsiteX76" fmla="*/ 3977119 w 9430552"/>
              <a:gd name="connsiteY76" fmla="*/ 9961185 h 9955931"/>
              <a:gd name="connsiteX77" fmla="*/ 3987626 w 9430552"/>
              <a:gd name="connsiteY77" fmla="*/ 9961185 h 9955931"/>
              <a:gd name="connsiteX78" fmla="*/ 4376407 w 9430552"/>
              <a:gd name="connsiteY78" fmla="*/ 9974320 h 9955931"/>
              <a:gd name="connsiteX79" fmla="*/ 4384288 w 9430552"/>
              <a:gd name="connsiteY79" fmla="*/ 9974320 h 9955931"/>
              <a:gd name="connsiteX80" fmla="*/ 4397422 w 9430552"/>
              <a:gd name="connsiteY80" fmla="*/ 9974320 h 9955931"/>
              <a:gd name="connsiteX81" fmla="*/ 4775695 w 9430552"/>
              <a:gd name="connsiteY81" fmla="*/ 9950677 h 9955931"/>
              <a:gd name="connsiteX82" fmla="*/ 4796710 w 9430552"/>
              <a:gd name="connsiteY82" fmla="*/ 9948051 h 9955931"/>
              <a:gd name="connsiteX83" fmla="*/ 5164475 w 9430552"/>
              <a:gd name="connsiteY83" fmla="*/ 9887632 h 9955931"/>
              <a:gd name="connsiteX84" fmla="*/ 5185491 w 9430552"/>
              <a:gd name="connsiteY84" fmla="*/ 9882378 h 9955931"/>
              <a:gd name="connsiteX85" fmla="*/ 5540121 w 9430552"/>
              <a:gd name="connsiteY85" fmla="*/ 9785183 h 9955931"/>
              <a:gd name="connsiteX86" fmla="*/ 5558510 w 9430552"/>
              <a:gd name="connsiteY86" fmla="*/ 9779929 h 9955931"/>
              <a:gd name="connsiteX87" fmla="*/ 5900006 w 9430552"/>
              <a:gd name="connsiteY87" fmla="*/ 9648584 h 9955931"/>
              <a:gd name="connsiteX88" fmla="*/ 5918394 w 9430552"/>
              <a:gd name="connsiteY88" fmla="*/ 9640704 h 9955931"/>
              <a:gd name="connsiteX89" fmla="*/ 6241502 w 9430552"/>
              <a:gd name="connsiteY89" fmla="*/ 9477836 h 9955931"/>
              <a:gd name="connsiteX90" fmla="*/ 6259890 w 9430552"/>
              <a:gd name="connsiteY90" fmla="*/ 9467328 h 9955931"/>
              <a:gd name="connsiteX91" fmla="*/ 6564610 w 9430552"/>
              <a:gd name="connsiteY91" fmla="*/ 9272938 h 9955931"/>
              <a:gd name="connsiteX92" fmla="*/ 6580372 w 9430552"/>
              <a:gd name="connsiteY92" fmla="*/ 9262431 h 9955931"/>
              <a:gd name="connsiteX93" fmla="*/ 6866703 w 9430552"/>
              <a:gd name="connsiteY93" fmla="*/ 9039145 h 9955931"/>
              <a:gd name="connsiteX94" fmla="*/ 6882465 w 9430552"/>
              <a:gd name="connsiteY94" fmla="*/ 9026010 h 9955931"/>
              <a:gd name="connsiteX95" fmla="*/ 7145154 w 9430552"/>
              <a:gd name="connsiteY95" fmla="*/ 8773828 h 9955931"/>
              <a:gd name="connsiteX96" fmla="*/ 7158289 w 9430552"/>
              <a:gd name="connsiteY96" fmla="*/ 8760694 h 9955931"/>
              <a:gd name="connsiteX97" fmla="*/ 7397336 w 9430552"/>
              <a:gd name="connsiteY97" fmla="*/ 8482243 h 9955931"/>
              <a:gd name="connsiteX98" fmla="*/ 7410470 w 9430552"/>
              <a:gd name="connsiteY98" fmla="*/ 8466481 h 9955931"/>
              <a:gd name="connsiteX99" fmla="*/ 7623249 w 9430552"/>
              <a:gd name="connsiteY99" fmla="*/ 8161763 h 9955931"/>
              <a:gd name="connsiteX100" fmla="*/ 7633756 w 9430552"/>
              <a:gd name="connsiteY100" fmla="*/ 8146001 h 9955931"/>
              <a:gd name="connsiteX101" fmla="*/ 7817639 w 9430552"/>
              <a:gd name="connsiteY101" fmla="*/ 7817639 h 9955931"/>
              <a:gd name="connsiteX102" fmla="*/ 7825520 w 9430552"/>
              <a:gd name="connsiteY102" fmla="*/ 7799251 h 9955931"/>
              <a:gd name="connsiteX103" fmla="*/ 7943730 w 9430552"/>
              <a:gd name="connsiteY103" fmla="*/ 7528681 h 9955931"/>
              <a:gd name="connsiteX104" fmla="*/ 8140747 w 9430552"/>
              <a:gd name="connsiteY104" fmla="*/ 7373694 h 9955931"/>
              <a:gd name="connsiteX105" fmla="*/ 8156509 w 9430552"/>
              <a:gd name="connsiteY105" fmla="*/ 7360560 h 9955931"/>
              <a:gd name="connsiteX106" fmla="*/ 8398182 w 9430552"/>
              <a:gd name="connsiteY106" fmla="*/ 7126765 h 9955931"/>
              <a:gd name="connsiteX107" fmla="*/ 8411317 w 9430552"/>
              <a:gd name="connsiteY107" fmla="*/ 7113631 h 9955931"/>
              <a:gd name="connsiteX108" fmla="*/ 8631976 w 9430552"/>
              <a:gd name="connsiteY108" fmla="*/ 6856196 h 9955931"/>
              <a:gd name="connsiteX109" fmla="*/ 8645110 w 9430552"/>
              <a:gd name="connsiteY109" fmla="*/ 6840434 h 9955931"/>
              <a:gd name="connsiteX110" fmla="*/ 8842127 w 9430552"/>
              <a:gd name="connsiteY110" fmla="*/ 6559356 h 9955931"/>
              <a:gd name="connsiteX111" fmla="*/ 8852636 w 9430552"/>
              <a:gd name="connsiteY111" fmla="*/ 6543595 h 9955931"/>
              <a:gd name="connsiteX112" fmla="*/ 9023384 w 9430552"/>
              <a:gd name="connsiteY112" fmla="*/ 6241502 h 9955931"/>
              <a:gd name="connsiteX113" fmla="*/ 9031264 w 9430552"/>
              <a:gd name="connsiteY113" fmla="*/ 6223114 h 9955931"/>
              <a:gd name="connsiteX114" fmla="*/ 9173116 w 9430552"/>
              <a:gd name="connsiteY114" fmla="*/ 5900006 h 9955931"/>
              <a:gd name="connsiteX115" fmla="*/ 9180997 w 9430552"/>
              <a:gd name="connsiteY115" fmla="*/ 5881617 h 9955931"/>
              <a:gd name="connsiteX116" fmla="*/ 9293954 w 9430552"/>
              <a:gd name="connsiteY116" fmla="*/ 5540121 h 9955931"/>
              <a:gd name="connsiteX117" fmla="*/ 9299208 w 9430552"/>
              <a:gd name="connsiteY117" fmla="*/ 5521733 h 9955931"/>
              <a:gd name="connsiteX118" fmla="*/ 9380641 w 9430552"/>
              <a:gd name="connsiteY118" fmla="*/ 5164475 h 9955931"/>
              <a:gd name="connsiteX119" fmla="*/ 9383268 w 9430552"/>
              <a:gd name="connsiteY119" fmla="*/ 5148714 h 9955931"/>
              <a:gd name="connsiteX120" fmla="*/ 9420044 w 9430552"/>
              <a:gd name="connsiteY120" fmla="*/ 4901786 h 9955931"/>
              <a:gd name="connsiteX121" fmla="*/ 9422671 w 9430552"/>
              <a:gd name="connsiteY121" fmla="*/ 4886024 h 9955931"/>
              <a:gd name="connsiteX122" fmla="*/ 9446313 w 9430552"/>
              <a:gd name="connsiteY122" fmla="*/ 4505125 h 9955931"/>
              <a:gd name="connsiteX123" fmla="*/ 9446313 w 9430552"/>
              <a:gd name="connsiteY123" fmla="*/ 4486737 h 9955931"/>
              <a:gd name="connsiteX124" fmla="*/ 9420044 w 9430552"/>
              <a:gd name="connsiteY124" fmla="*/ 4103210 h 9955931"/>
              <a:gd name="connsiteX125" fmla="*/ 1857215 w 9430552"/>
              <a:gd name="connsiteY125" fmla="*/ 1077027 h 9955931"/>
              <a:gd name="connsiteX126" fmla="*/ 924667 w 9430552"/>
              <a:gd name="connsiteY126" fmla="*/ 1032370 h 9955931"/>
              <a:gd name="connsiteX127" fmla="*/ 1849334 w 9430552"/>
              <a:gd name="connsiteY127" fmla="*/ 535887 h 9955931"/>
              <a:gd name="connsiteX128" fmla="*/ 1857215 w 9430552"/>
              <a:gd name="connsiteY128" fmla="*/ 1077027 h 9955931"/>
              <a:gd name="connsiteX129" fmla="*/ 399288 w 9430552"/>
              <a:gd name="connsiteY129" fmla="*/ 1405389 h 9955931"/>
              <a:gd name="connsiteX130" fmla="*/ 1862468 w 9430552"/>
              <a:gd name="connsiteY130" fmla="*/ 1476315 h 9955931"/>
              <a:gd name="connsiteX131" fmla="*/ 1943902 w 9430552"/>
              <a:gd name="connsiteY131" fmla="*/ 7702056 h 9955931"/>
              <a:gd name="connsiteX132" fmla="*/ 559529 w 9430552"/>
              <a:gd name="connsiteY132" fmla="*/ 9002369 h 9955931"/>
              <a:gd name="connsiteX133" fmla="*/ 399288 w 9430552"/>
              <a:gd name="connsiteY133" fmla="*/ 1405389 h 9955931"/>
              <a:gd name="connsiteX134" fmla="*/ 7276499 w 9430552"/>
              <a:gd name="connsiteY134" fmla="*/ 7941103 h 9955931"/>
              <a:gd name="connsiteX135" fmla="*/ 7074228 w 9430552"/>
              <a:gd name="connsiteY135" fmla="*/ 8230061 h 9955931"/>
              <a:gd name="connsiteX136" fmla="*/ 6848315 w 9430552"/>
              <a:gd name="connsiteY136" fmla="*/ 8495377 h 9955931"/>
              <a:gd name="connsiteX137" fmla="*/ 6598760 w 9430552"/>
              <a:gd name="connsiteY137" fmla="*/ 8734425 h 9955931"/>
              <a:gd name="connsiteX138" fmla="*/ 6328190 w 9430552"/>
              <a:gd name="connsiteY138" fmla="*/ 8947204 h 9955931"/>
              <a:gd name="connsiteX139" fmla="*/ 6039231 w 9430552"/>
              <a:gd name="connsiteY139" fmla="*/ 9131086 h 9955931"/>
              <a:gd name="connsiteX140" fmla="*/ 5734511 w 9430552"/>
              <a:gd name="connsiteY140" fmla="*/ 9286073 h 9955931"/>
              <a:gd name="connsiteX141" fmla="*/ 5414030 w 9430552"/>
              <a:gd name="connsiteY141" fmla="*/ 9409537 h 9955931"/>
              <a:gd name="connsiteX142" fmla="*/ 5077788 w 9430552"/>
              <a:gd name="connsiteY142" fmla="*/ 9501479 h 9955931"/>
              <a:gd name="connsiteX143" fmla="*/ 4731038 w 9430552"/>
              <a:gd name="connsiteY143" fmla="*/ 9559270 h 9955931"/>
              <a:gd name="connsiteX144" fmla="*/ 4371153 w 9430552"/>
              <a:gd name="connsiteY144" fmla="*/ 9582912 h 9955931"/>
              <a:gd name="connsiteX145" fmla="*/ 3998134 w 9430552"/>
              <a:gd name="connsiteY145" fmla="*/ 9569777 h 9955931"/>
              <a:gd name="connsiteX146" fmla="*/ 832726 w 9430552"/>
              <a:gd name="connsiteY146" fmla="*/ 9296580 h 9955931"/>
              <a:gd name="connsiteX147" fmla="*/ 2217099 w 9430552"/>
              <a:gd name="connsiteY147" fmla="*/ 7996268 h 9955931"/>
              <a:gd name="connsiteX148" fmla="*/ 5461315 w 9430552"/>
              <a:gd name="connsiteY148" fmla="*/ 8248450 h 9955931"/>
              <a:gd name="connsiteX149" fmla="*/ 5471822 w 9430552"/>
              <a:gd name="connsiteY149" fmla="*/ 8248450 h 9955931"/>
              <a:gd name="connsiteX150" fmla="*/ 5829080 w 9430552"/>
              <a:gd name="connsiteY150" fmla="*/ 8258957 h 9955931"/>
              <a:gd name="connsiteX151" fmla="*/ 5850095 w 9430552"/>
              <a:gd name="connsiteY151" fmla="*/ 8258957 h 9955931"/>
              <a:gd name="connsiteX152" fmla="*/ 6199472 w 9430552"/>
              <a:gd name="connsiteY152" fmla="*/ 8232688 h 9955931"/>
              <a:gd name="connsiteX153" fmla="*/ 6220487 w 9430552"/>
              <a:gd name="connsiteY153" fmla="*/ 8230061 h 9955931"/>
              <a:gd name="connsiteX154" fmla="*/ 6559356 w 9430552"/>
              <a:gd name="connsiteY154" fmla="*/ 8169643 h 9955931"/>
              <a:gd name="connsiteX155" fmla="*/ 6577745 w 9430552"/>
              <a:gd name="connsiteY155" fmla="*/ 8164389 h 9955931"/>
              <a:gd name="connsiteX156" fmla="*/ 6903480 w 9430552"/>
              <a:gd name="connsiteY156" fmla="*/ 8072447 h 9955931"/>
              <a:gd name="connsiteX157" fmla="*/ 6921868 w 9430552"/>
              <a:gd name="connsiteY157" fmla="*/ 8067194 h 9955931"/>
              <a:gd name="connsiteX158" fmla="*/ 7234469 w 9430552"/>
              <a:gd name="connsiteY158" fmla="*/ 7943730 h 9955931"/>
              <a:gd name="connsiteX159" fmla="*/ 7252856 w 9430552"/>
              <a:gd name="connsiteY159" fmla="*/ 7935849 h 9955931"/>
              <a:gd name="connsiteX160" fmla="*/ 7287006 w 9430552"/>
              <a:gd name="connsiteY160" fmla="*/ 7917461 h 9955931"/>
              <a:gd name="connsiteX161" fmla="*/ 7276499 w 9430552"/>
              <a:gd name="connsiteY161" fmla="*/ 7941103 h 9955931"/>
              <a:gd name="connsiteX162" fmla="*/ 7830773 w 9430552"/>
              <a:gd name="connsiteY162" fmla="*/ 6322936 h 9955931"/>
              <a:gd name="connsiteX163" fmla="*/ 7793997 w 9430552"/>
              <a:gd name="connsiteY163" fmla="*/ 6575118 h 9955931"/>
              <a:gd name="connsiteX164" fmla="*/ 7709937 w 9430552"/>
              <a:gd name="connsiteY164" fmla="*/ 6948137 h 9955931"/>
              <a:gd name="connsiteX165" fmla="*/ 7602234 w 9430552"/>
              <a:gd name="connsiteY165" fmla="*/ 7276499 h 9955931"/>
              <a:gd name="connsiteX166" fmla="*/ 7357932 w 9430552"/>
              <a:gd name="connsiteY166" fmla="*/ 7434112 h 9955931"/>
              <a:gd name="connsiteX167" fmla="*/ 7076855 w 9430552"/>
              <a:gd name="connsiteY167" fmla="*/ 7578592 h 9955931"/>
              <a:gd name="connsiteX168" fmla="*/ 6782642 w 9430552"/>
              <a:gd name="connsiteY168" fmla="*/ 7694175 h 9955931"/>
              <a:gd name="connsiteX169" fmla="*/ 6475296 w 9430552"/>
              <a:gd name="connsiteY169" fmla="*/ 7780863 h 9955931"/>
              <a:gd name="connsiteX170" fmla="*/ 6157442 w 9430552"/>
              <a:gd name="connsiteY170" fmla="*/ 7836027 h 9955931"/>
              <a:gd name="connsiteX171" fmla="*/ 5829080 w 9430552"/>
              <a:gd name="connsiteY171" fmla="*/ 7859670 h 9955931"/>
              <a:gd name="connsiteX172" fmla="*/ 5487584 w 9430552"/>
              <a:gd name="connsiteY172" fmla="*/ 7849161 h 9955931"/>
              <a:gd name="connsiteX173" fmla="*/ 2343190 w 9430552"/>
              <a:gd name="connsiteY173" fmla="*/ 7604861 h 9955931"/>
              <a:gd name="connsiteX174" fmla="*/ 2264383 w 9430552"/>
              <a:gd name="connsiteY174" fmla="*/ 1497330 h 9955931"/>
              <a:gd name="connsiteX175" fmla="*/ 3927208 w 9430552"/>
              <a:gd name="connsiteY175" fmla="*/ 1578764 h 9955931"/>
              <a:gd name="connsiteX176" fmla="*/ 4315988 w 9430552"/>
              <a:gd name="connsiteY176" fmla="*/ 1618167 h 9955931"/>
              <a:gd name="connsiteX177" fmla="*/ 4562916 w 9430552"/>
              <a:gd name="connsiteY177" fmla="*/ 1665451 h 9955931"/>
              <a:gd name="connsiteX178" fmla="*/ 4930682 w 9430552"/>
              <a:gd name="connsiteY178" fmla="*/ 1765273 h 9955931"/>
              <a:gd name="connsiteX179" fmla="*/ 5285312 w 9430552"/>
              <a:gd name="connsiteY179" fmla="*/ 1901872 h 9955931"/>
              <a:gd name="connsiteX180" fmla="*/ 5624182 w 9430552"/>
              <a:gd name="connsiteY180" fmla="*/ 2069993 h 9955931"/>
              <a:gd name="connsiteX181" fmla="*/ 5947290 w 9430552"/>
              <a:gd name="connsiteY181" fmla="*/ 2269637 h 9955931"/>
              <a:gd name="connsiteX182" fmla="*/ 6252010 w 9430552"/>
              <a:gd name="connsiteY182" fmla="*/ 2498177 h 9955931"/>
              <a:gd name="connsiteX183" fmla="*/ 6535714 w 9430552"/>
              <a:gd name="connsiteY183" fmla="*/ 2755613 h 9955931"/>
              <a:gd name="connsiteX184" fmla="*/ 6798404 w 9430552"/>
              <a:gd name="connsiteY184" fmla="*/ 3036690 h 9955931"/>
              <a:gd name="connsiteX185" fmla="*/ 7034824 w 9430552"/>
              <a:gd name="connsiteY185" fmla="*/ 3341410 h 9955931"/>
              <a:gd name="connsiteX186" fmla="*/ 7244976 w 9430552"/>
              <a:gd name="connsiteY186" fmla="*/ 3667145 h 9955931"/>
              <a:gd name="connsiteX187" fmla="*/ 7426232 w 9430552"/>
              <a:gd name="connsiteY187" fmla="*/ 4011268 h 9955931"/>
              <a:gd name="connsiteX188" fmla="*/ 7578592 w 9430552"/>
              <a:gd name="connsiteY188" fmla="*/ 4371153 h 9955931"/>
              <a:gd name="connsiteX189" fmla="*/ 7699428 w 9430552"/>
              <a:gd name="connsiteY189" fmla="*/ 4744172 h 9955931"/>
              <a:gd name="connsiteX190" fmla="*/ 7786116 w 9430552"/>
              <a:gd name="connsiteY190" fmla="*/ 5130326 h 9955931"/>
              <a:gd name="connsiteX191" fmla="*/ 7836027 w 9430552"/>
              <a:gd name="connsiteY191" fmla="*/ 5524360 h 9955931"/>
              <a:gd name="connsiteX192" fmla="*/ 7849162 w 9430552"/>
              <a:gd name="connsiteY192" fmla="*/ 5926275 h 9955931"/>
              <a:gd name="connsiteX193" fmla="*/ 7830773 w 9430552"/>
              <a:gd name="connsiteY193" fmla="*/ 6322936 h 9955931"/>
              <a:gd name="connsiteX194" fmla="*/ 9007622 w 9430552"/>
              <a:gd name="connsiteY194" fmla="*/ 4854502 h 9955931"/>
              <a:gd name="connsiteX195" fmla="*/ 8973472 w 9430552"/>
              <a:gd name="connsiteY195" fmla="*/ 5085669 h 9955931"/>
              <a:gd name="connsiteX196" fmla="*/ 8894665 w 9430552"/>
              <a:gd name="connsiteY196" fmla="*/ 5424538 h 9955931"/>
              <a:gd name="connsiteX197" fmla="*/ 8786963 w 9430552"/>
              <a:gd name="connsiteY197" fmla="*/ 5747646 h 9955931"/>
              <a:gd name="connsiteX198" fmla="*/ 8652991 w 9430552"/>
              <a:gd name="connsiteY198" fmla="*/ 6052366 h 9955931"/>
              <a:gd name="connsiteX199" fmla="*/ 8492751 w 9430552"/>
              <a:gd name="connsiteY199" fmla="*/ 6338697 h 9955931"/>
              <a:gd name="connsiteX200" fmla="*/ 8306241 w 9430552"/>
              <a:gd name="connsiteY200" fmla="*/ 6604013 h 9955931"/>
              <a:gd name="connsiteX201" fmla="*/ 8159135 w 9430552"/>
              <a:gd name="connsiteY201" fmla="*/ 6774762 h 9955931"/>
              <a:gd name="connsiteX202" fmla="*/ 8185404 w 9430552"/>
              <a:gd name="connsiteY202" fmla="*/ 6653925 h 9955931"/>
              <a:gd name="connsiteX203" fmla="*/ 8188031 w 9430552"/>
              <a:gd name="connsiteY203" fmla="*/ 6638163 h 9955931"/>
              <a:gd name="connsiteX204" fmla="*/ 8224807 w 9430552"/>
              <a:gd name="connsiteY204" fmla="*/ 6370220 h 9955931"/>
              <a:gd name="connsiteX205" fmla="*/ 8227434 w 9430552"/>
              <a:gd name="connsiteY205" fmla="*/ 6354458 h 9955931"/>
              <a:gd name="connsiteX206" fmla="*/ 8251076 w 9430552"/>
              <a:gd name="connsiteY206" fmla="*/ 5939409 h 9955931"/>
              <a:gd name="connsiteX207" fmla="*/ 8251076 w 9430552"/>
              <a:gd name="connsiteY207" fmla="*/ 5921021 h 9955931"/>
              <a:gd name="connsiteX208" fmla="*/ 8235316 w 9430552"/>
              <a:gd name="connsiteY208" fmla="*/ 5500718 h 9955931"/>
              <a:gd name="connsiteX209" fmla="*/ 8232689 w 9430552"/>
              <a:gd name="connsiteY209" fmla="*/ 5482329 h 9955931"/>
              <a:gd name="connsiteX210" fmla="*/ 8180151 w 9430552"/>
              <a:gd name="connsiteY210" fmla="*/ 5069907 h 9955931"/>
              <a:gd name="connsiteX211" fmla="*/ 8177524 w 9430552"/>
              <a:gd name="connsiteY211" fmla="*/ 5051519 h 9955931"/>
              <a:gd name="connsiteX212" fmla="*/ 8088209 w 9430552"/>
              <a:gd name="connsiteY212" fmla="*/ 4649604 h 9955931"/>
              <a:gd name="connsiteX213" fmla="*/ 8082955 w 9430552"/>
              <a:gd name="connsiteY213" fmla="*/ 4631216 h 9955931"/>
              <a:gd name="connsiteX214" fmla="*/ 7956865 w 9430552"/>
              <a:gd name="connsiteY214" fmla="*/ 4239808 h 9955931"/>
              <a:gd name="connsiteX215" fmla="*/ 7951610 w 9430552"/>
              <a:gd name="connsiteY215" fmla="*/ 4224047 h 9955931"/>
              <a:gd name="connsiteX216" fmla="*/ 7791370 w 9430552"/>
              <a:gd name="connsiteY216" fmla="*/ 3848401 h 9955931"/>
              <a:gd name="connsiteX217" fmla="*/ 7783489 w 9430552"/>
              <a:gd name="connsiteY217" fmla="*/ 3832639 h 9955931"/>
              <a:gd name="connsiteX218" fmla="*/ 7591726 w 9430552"/>
              <a:gd name="connsiteY218" fmla="*/ 3472755 h 9955931"/>
              <a:gd name="connsiteX219" fmla="*/ 7583845 w 9430552"/>
              <a:gd name="connsiteY219" fmla="*/ 3456994 h 9955931"/>
              <a:gd name="connsiteX220" fmla="*/ 7363186 w 9430552"/>
              <a:gd name="connsiteY220" fmla="*/ 3118124 h 9955931"/>
              <a:gd name="connsiteX221" fmla="*/ 7352679 w 9430552"/>
              <a:gd name="connsiteY221" fmla="*/ 3104990 h 9955931"/>
              <a:gd name="connsiteX222" fmla="*/ 7105751 w 9430552"/>
              <a:gd name="connsiteY222" fmla="*/ 2787135 h 9955931"/>
              <a:gd name="connsiteX223" fmla="*/ 7095243 w 9430552"/>
              <a:gd name="connsiteY223" fmla="*/ 2774001 h 9955931"/>
              <a:gd name="connsiteX224" fmla="*/ 6822046 w 9430552"/>
              <a:gd name="connsiteY224" fmla="*/ 2479789 h 9955931"/>
              <a:gd name="connsiteX225" fmla="*/ 6808911 w 9430552"/>
              <a:gd name="connsiteY225" fmla="*/ 2466654 h 9955931"/>
              <a:gd name="connsiteX226" fmla="*/ 6512072 w 9430552"/>
              <a:gd name="connsiteY226" fmla="*/ 2198711 h 9955931"/>
              <a:gd name="connsiteX227" fmla="*/ 6498938 w 9430552"/>
              <a:gd name="connsiteY227" fmla="*/ 2188204 h 9955931"/>
              <a:gd name="connsiteX228" fmla="*/ 6183711 w 9430552"/>
              <a:gd name="connsiteY228" fmla="*/ 1943902 h 9955931"/>
              <a:gd name="connsiteX229" fmla="*/ 6167949 w 9430552"/>
              <a:gd name="connsiteY229" fmla="*/ 1933395 h 9955931"/>
              <a:gd name="connsiteX230" fmla="*/ 5829080 w 9430552"/>
              <a:gd name="connsiteY230" fmla="*/ 1723243 h 9955931"/>
              <a:gd name="connsiteX231" fmla="*/ 5813318 w 9430552"/>
              <a:gd name="connsiteY231" fmla="*/ 1715362 h 9955931"/>
              <a:gd name="connsiteX232" fmla="*/ 5456060 w 9430552"/>
              <a:gd name="connsiteY232" fmla="*/ 1539360 h 9955931"/>
              <a:gd name="connsiteX233" fmla="*/ 5437672 w 9430552"/>
              <a:gd name="connsiteY233" fmla="*/ 1531480 h 9955931"/>
              <a:gd name="connsiteX234" fmla="*/ 5064653 w 9430552"/>
              <a:gd name="connsiteY234" fmla="*/ 1389627 h 9955931"/>
              <a:gd name="connsiteX235" fmla="*/ 5046265 w 9430552"/>
              <a:gd name="connsiteY235" fmla="*/ 1384374 h 9955931"/>
              <a:gd name="connsiteX236" fmla="*/ 4660112 w 9430552"/>
              <a:gd name="connsiteY236" fmla="*/ 1279298 h 9955931"/>
              <a:gd name="connsiteX237" fmla="*/ 4644350 w 9430552"/>
              <a:gd name="connsiteY237" fmla="*/ 1276671 h 9955931"/>
              <a:gd name="connsiteX238" fmla="*/ 4381661 w 9430552"/>
              <a:gd name="connsiteY238" fmla="*/ 1226760 h 9955931"/>
              <a:gd name="connsiteX239" fmla="*/ 4365899 w 9430552"/>
              <a:gd name="connsiteY239" fmla="*/ 1224133 h 9955931"/>
              <a:gd name="connsiteX240" fmla="*/ 3963984 w 9430552"/>
              <a:gd name="connsiteY240" fmla="*/ 1184730 h 9955931"/>
              <a:gd name="connsiteX241" fmla="*/ 3953477 w 9430552"/>
              <a:gd name="connsiteY241" fmla="*/ 1184730 h 9955931"/>
              <a:gd name="connsiteX242" fmla="*/ 2259130 w 9430552"/>
              <a:gd name="connsiteY242" fmla="*/ 1100669 h 9955931"/>
              <a:gd name="connsiteX243" fmla="*/ 2251249 w 9430552"/>
              <a:gd name="connsiteY243" fmla="*/ 415049 h 9955931"/>
              <a:gd name="connsiteX244" fmla="*/ 5474449 w 9430552"/>
              <a:gd name="connsiteY244" fmla="*/ 559529 h 9955931"/>
              <a:gd name="connsiteX245" fmla="*/ 5829080 w 9430552"/>
              <a:gd name="connsiteY245" fmla="*/ 593678 h 9955931"/>
              <a:gd name="connsiteX246" fmla="*/ 6052366 w 9430552"/>
              <a:gd name="connsiteY246" fmla="*/ 635709 h 9955931"/>
              <a:gd name="connsiteX247" fmla="*/ 6385981 w 9430552"/>
              <a:gd name="connsiteY247" fmla="*/ 725023 h 9955931"/>
              <a:gd name="connsiteX248" fmla="*/ 6709090 w 9430552"/>
              <a:gd name="connsiteY248" fmla="*/ 845860 h 9955931"/>
              <a:gd name="connsiteX249" fmla="*/ 7016436 w 9430552"/>
              <a:gd name="connsiteY249" fmla="*/ 998220 h 9955931"/>
              <a:gd name="connsiteX250" fmla="*/ 7310648 w 9430552"/>
              <a:gd name="connsiteY250" fmla="*/ 1179476 h 9955931"/>
              <a:gd name="connsiteX251" fmla="*/ 7586472 w 9430552"/>
              <a:gd name="connsiteY251" fmla="*/ 1387000 h 9955931"/>
              <a:gd name="connsiteX252" fmla="*/ 7843908 w 9430552"/>
              <a:gd name="connsiteY252" fmla="*/ 1618167 h 9955931"/>
              <a:gd name="connsiteX253" fmla="*/ 8080328 w 9430552"/>
              <a:gd name="connsiteY253" fmla="*/ 1872976 h 9955931"/>
              <a:gd name="connsiteX254" fmla="*/ 8295734 w 9430552"/>
              <a:gd name="connsiteY254" fmla="*/ 2148800 h 9955931"/>
              <a:gd name="connsiteX255" fmla="*/ 8487497 w 9430552"/>
              <a:gd name="connsiteY255" fmla="*/ 2443012 h 9955931"/>
              <a:gd name="connsiteX256" fmla="*/ 8652991 w 9430552"/>
              <a:gd name="connsiteY256" fmla="*/ 2755613 h 9955931"/>
              <a:gd name="connsiteX257" fmla="*/ 8789590 w 9430552"/>
              <a:gd name="connsiteY257" fmla="*/ 3081348 h 9955931"/>
              <a:gd name="connsiteX258" fmla="*/ 8899919 w 9430552"/>
              <a:gd name="connsiteY258" fmla="*/ 3414963 h 9955931"/>
              <a:gd name="connsiteX259" fmla="*/ 8976099 w 9430552"/>
              <a:gd name="connsiteY259" fmla="*/ 3764340 h 9955931"/>
              <a:gd name="connsiteX260" fmla="*/ 9020757 w 9430552"/>
              <a:gd name="connsiteY260" fmla="*/ 4124225 h 9955931"/>
              <a:gd name="connsiteX261" fmla="*/ 9031264 w 9430552"/>
              <a:gd name="connsiteY261" fmla="*/ 4489363 h 9955931"/>
              <a:gd name="connsiteX262" fmla="*/ 9007622 w 9430552"/>
              <a:gd name="connsiteY262" fmla="*/ 4854502 h 995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9430552" h="9955931">
                <a:moveTo>
                  <a:pt x="9420044" y="4103210"/>
                </a:moveTo>
                <a:cubicBezTo>
                  <a:pt x="9420044" y="4097956"/>
                  <a:pt x="9420044" y="4090075"/>
                  <a:pt x="9417418" y="4084821"/>
                </a:cubicBezTo>
                <a:lnTo>
                  <a:pt x="9370133" y="3706549"/>
                </a:lnTo>
                <a:cubicBezTo>
                  <a:pt x="9370133" y="3701295"/>
                  <a:pt x="9367506" y="3693414"/>
                  <a:pt x="9367506" y="3688160"/>
                </a:cubicBezTo>
                <a:lnTo>
                  <a:pt x="9286073" y="3320395"/>
                </a:lnTo>
                <a:cubicBezTo>
                  <a:pt x="9286073" y="3315141"/>
                  <a:pt x="9283446" y="3307261"/>
                  <a:pt x="9280819" y="3302007"/>
                </a:cubicBezTo>
                <a:lnTo>
                  <a:pt x="9167863" y="2944749"/>
                </a:lnTo>
                <a:cubicBezTo>
                  <a:pt x="9165236" y="2939495"/>
                  <a:pt x="9165236" y="2934241"/>
                  <a:pt x="9162609" y="2928988"/>
                </a:cubicBezTo>
                <a:lnTo>
                  <a:pt x="9018130" y="2584865"/>
                </a:lnTo>
                <a:cubicBezTo>
                  <a:pt x="9015503" y="2579611"/>
                  <a:pt x="9012876" y="2574357"/>
                  <a:pt x="9010249" y="2569103"/>
                </a:cubicBezTo>
                <a:lnTo>
                  <a:pt x="8836874" y="2240741"/>
                </a:lnTo>
                <a:cubicBezTo>
                  <a:pt x="8834247" y="2235488"/>
                  <a:pt x="8831620" y="2230234"/>
                  <a:pt x="8828993" y="2224980"/>
                </a:cubicBezTo>
                <a:lnTo>
                  <a:pt x="8631976" y="1917633"/>
                </a:lnTo>
                <a:cubicBezTo>
                  <a:pt x="8629350" y="1912380"/>
                  <a:pt x="8624095" y="1907126"/>
                  <a:pt x="8621468" y="1904499"/>
                </a:cubicBezTo>
                <a:lnTo>
                  <a:pt x="8395555" y="1615540"/>
                </a:lnTo>
                <a:cubicBezTo>
                  <a:pt x="8392929" y="1610287"/>
                  <a:pt x="8387675" y="1607660"/>
                  <a:pt x="8385048" y="1602406"/>
                </a:cubicBezTo>
                <a:lnTo>
                  <a:pt x="8135493" y="1334463"/>
                </a:lnTo>
                <a:cubicBezTo>
                  <a:pt x="8130240" y="1329209"/>
                  <a:pt x="8127613" y="1326582"/>
                  <a:pt x="8122359" y="1321328"/>
                </a:cubicBezTo>
                <a:lnTo>
                  <a:pt x="7851789" y="1077027"/>
                </a:lnTo>
                <a:cubicBezTo>
                  <a:pt x="7846535" y="1071773"/>
                  <a:pt x="7843908" y="1069146"/>
                  <a:pt x="7838654" y="1066519"/>
                </a:cubicBezTo>
                <a:lnTo>
                  <a:pt x="7547069" y="848487"/>
                </a:lnTo>
                <a:cubicBezTo>
                  <a:pt x="7541815" y="845860"/>
                  <a:pt x="7536561" y="840606"/>
                  <a:pt x="7531307" y="837979"/>
                </a:cubicBezTo>
                <a:lnTo>
                  <a:pt x="7221334" y="648843"/>
                </a:lnTo>
                <a:cubicBezTo>
                  <a:pt x="7216080" y="646216"/>
                  <a:pt x="7210827" y="643589"/>
                  <a:pt x="7205573" y="640962"/>
                </a:cubicBezTo>
                <a:lnTo>
                  <a:pt x="6879838" y="480722"/>
                </a:lnTo>
                <a:cubicBezTo>
                  <a:pt x="6874584" y="478095"/>
                  <a:pt x="6869330" y="475468"/>
                  <a:pt x="6861449" y="472841"/>
                </a:cubicBezTo>
                <a:lnTo>
                  <a:pt x="6522580" y="341496"/>
                </a:lnTo>
                <a:cubicBezTo>
                  <a:pt x="6517326" y="338869"/>
                  <a:pt x="6509445" y="336243"/>
                  <a:pt x="6504192" y="336243"/>
                </a:cubicBezTo>
                <a:lnTo>
                  <a:pt x="6152188" y="241674"/>
                </a:lnTo>
                <a:cubicBezTo>
                  <a:pt x="6146934" y="239047"/>
                  <a:pt x="6141680" y="239047"/>
                  <a:pt x="6136426" y="239047"/>
                </a:cubicBezTo>
                <a:lnTo>
                  <a:pt x="5894752" y="194390"/>
                </a:lnTo>
                <a:cubicBezTo>
                  <a:pt x="5889498" y="194390"/>
                  <a:pt x="5884244" y="191763"/>
                  <a:pt x="5878991" y="191763"/>
                </a:cubicBezTo>
                <a:lnTo>
                  <a:pt x="5511225" y="157614"/>
                </a:lnTo>
                <a:cubicBezTo>
                  <a:pt x="5508598" y="157614"/>
                  <a:pt x="5503345" y="157614"/>
                  <a:pt x="5500718" y="157614"/>
                </a:cubicBezTo>
                <a:lnTo>
                  <a:pt x="2056859" y="0"/>
                </a:lnTo>
                <a:cubicBezTo>
                  <a:pt x="2056859" y="0"/>
                  <a:pt x="2054232" y="0"/>
                  <a:pt x="2054232" y="0"/>
                </a:cubicBezTo>
                <a:cubicBezTo>
                  <a:pt x="2048978" y="0"/>
                  <a:pt x="2043724" y="0"/>
                  <a:pt x="2041097" y="0"/>
                </a:cubicBezTo>
                <a:cubicBezTo>
                  <a:pt x="2038470" y="0"/>
                  <a:pt x="2038470" y="0"/>
                  <a:pt x="2035843" y="0"/>
                </a:cubicBezTo>
                <a:cubicBezTo>
                  <a:pt x="2030590" y="0"/>
                  <a:pt x="2025336" y="0"/>
                  <a:pt x="2020082" y="2627"/>
                </a:cubicBezTo>
                <a:cubicBezTo>
                  <a:pt x="2017455" y="2627"/>
                  <a:pt x="2017455" y="2627"/>
                  <a:pt x="2014828" y="2627"/>
                </a:cubicBezTo>
                <a:cubicBezTo>
                  <a:pt x="2009574" y="2627"/>
                  <a:pt x="2004321" y="5254"/>
                  <a:pt x="1999067" y="5254"/>
                </a:cubicBezTo>
                <a:cubicBezTo>
                  <a:pt x="1999067" y="5254"/>
                  <a:pt x="1996440" y="5254"/>
                  <a:pt x="1996440" y="5254"/>
                </a:cubicBezTo>
                <a:cubicBezTo>
                  <a:pt x="1991186" y="7881"/>
                  <a:pt x="1985933" y="7881"/>
                  <a:pt x="1980679" y="10508"/>
                </a:cubicBezTo>
                <a:cubicBezTo>
                  <a:pt x="1978052" y="10508"/>
                  <a:pt x="1978052" y="10508"/>
                  <a:pt x="1975425" y="13134"/>
                </a:cubicBezTo>
                <a:cubicBezTo>
                  <a:pt x="1970171" y="15761"/>
                  <a:pt x="1967544" y="15761"/>
                  <a:pt x="1962290" y="18388"/>
                </a:cubicBezTo>
                <a:cubicBezTo>
                  <a:pt x="1959664" y="18388"/>
                  <a:pt x="1957037" y="21015"/>
                  <a:pt x="1954410" y="21015"/>
                </a:cubicBezTo>
                <a:cubicBezTo>
                  <a:pt x="1954410" y="21015"/>
                  <a:pt x="1951783" y="21015"/>
                  <a:pt x="1951783" y="23642"/>
                </a:cubicBezTo>
                <a:lnTo>
                  <a:pt x="99822" y="1019235"/>
                </a:lnTo>
                <a:cubicBezTo>
                  <a:pt x="97195" y="1019235"/>
                  <a:pt x="94568" y="1021862"/>
                  <a:pt x="94568" y="1021862"/>
                </a:cubicBezTo>
                <a:cubicBezTo>
                  <a:pt x="91941" y="1024489"/>
                  <a:pt x="89314" y="1024489"/>
                  <a:pt x="86688" y="1027116"/>
                </a:cubicBezTo>
                <a:cubicBezTo>
                  <a:pt x="84061" y="1029743"/>
                  <a:pt x="81434" y="1032370"/>
                  <a:pt x="76180" y="1034997"/>
                </a:cubicBezTo>
                <a:cubicBezTo>
                  <a:pt x="73553" y="1037623"/>
                  <a:pt x="70926" y="1037623"/>
                  <a:pt x="70926" y="1040250"/>
                </a:cubicBezTo>
                <a:cubicBezTo>
                  <a:pt x="68299" y="1042877"/>
                  <a:pt x="63045" y="1045504"/>
                  <a:pt x="60419" y="1048131"/>
                </a:cubicBezTo>
                <a:cubicBezTo>
                  <a:pt x="60419" y="1048131"/>
                  <a:pt x="57792" y="1050758"/>
                  <a:pt x="57792" y="1050758"/>
                </a:cubicBezTo>
                <a:cubicBezTo>
                  <a:pt x="57792" y="1050758"/>
                  <a:pt x="57792" y="1050758"/>
                  <a:pt x="57792" y="1050758"/>
                </a:cubicBezTo>
                <a:cubicBezTo>
                  <a:pt x="55165" y="1053385"/>
                  <a:pt x="49911" y="1058639"/>
                  <a:pt x="47284" y="1061266"/>
                </a:cubicBezTo>
                <a:cubicBezTo>
                  <a:pt x="47284" y="1063892"/>
                  <a:pt x="44657" y="1063892"/>
                  <a:pt x="44657" y="1066519"/>
                </a:cubicBezTo>
                <a:cubicBezTo>
                  <a:pt x="42030" y="1071773"/>
                  <a:pt x="39403" y="1074400"/>
                  <a:pt x="34150" y="1079654"/>
                </a:cubicBezTo>
                <a:cubicBezTo>
                  <a:pt x="34150" y="1079654"/>
                  <a:pt x="31523" y="1082281"/>
                  <a:pt x="31523" y="1082281"/>
                </a:cubicBezTo>
                <a:cubicBezTo>
                  <a:pt x="28896" y="1087535"/>
                  <a:pt x="26269" y="1092788"/>
                  <a:pt x="23642" y="1095415"/>
                </a:cubicBezTo>
                <a:cubicBezTo>
                  <a:pt x="23642" y="1095415"/>
                  <a:pt x="23642" y="1098042"/>
                  <a:pt x="21015" y="1098042"/>
                </a:cubicBezTo>
                <a:cubicBezTo>
                  <a:pt x="15761" y="1111177"/>
                  <a:pt x="10508" y="1121684"/>
                  <a:pt x="5254" y="1134819"/>
                </a:cubicBezTo>
                <a:cubicBezTo>
                  <a:pt x="5254" y="1137445"/>
                  <a:pt x="5254" y="1137445"/>
                  <a:pt x="5254" y="1140072"/>
                </a:cubicBezTo>
                <a:cubicBezTo>
                  <a:pt x="5254" y="1145326"/>
                  <a:pt x="2627" y="1150580"/>
                  <a:pt x="2627" y="1155834"/>
                </a:cubicBezTo>
                <a:cubicBezTo>
                  <a:pt x="2627" y="1158461"/>
                  <a:pt x="2627" y="1161088"/>
                  <a:pt x="2627" y="1161088"/>
                </a:cubicBezTo>
                <a:cubicBezTo>
                  <a:pt x="2627" y="1166341"/>
                  <a:pt x="0" y="1171595"/>
                  <a:pt x="0" y="1174222"/>
                </a:cubicBezTo>
                <a:cubicBezTo>
                  <a:pt x="0" y="1176849"/>
                  <a:pt x="0" y="1179476"/>
                  <a:pt x="0" y="1179476"/>
                </a:cubicBezTo>
                <a:cubicBezTo>
                  <a:pt x="0" y="1184730"/>
                  <a:pt x="0" y="1189983"/>
                  <a:pt x="0" y="1192610"/>
                </a:cubicBezTo>
                <a:cubicBezTo>
                  <a:pt x="0" y="1192610"/>
                  <a:pt x="0" y="1192610"/>
                  <a:pt x="0" y="1195237"/>
                </a:cubicBezTo>
                <a:lnTo>
                  <a:pt x="173375" y="9456821"/>
                </a:lnTo>
                <a:cubicBezTo>
                  <a:pt x="173375" y="9501479"/>
                  <a:pt x="189136" y="954350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15405" y="9577658"/>
                  <a:pt x="215405" y="9577658"/>
                  <a:pt x="215405" y="9577658"/>
                </a:cubicBezTo>
                <a:cubicBezTo>
                  <a:pt x="220659" y="9585539"/>
                  <a:pt x="225913" y="9590793"/>
                  <a:pt x="233794" y="9596046"/>
                </a:cubicBezTo>
                <a:cubicBezTo>
                  <a:pt x="262689" y="9624942"/>
                  <a:pt x="299466" y="9643331"/>
                  <a:pt x="344123" y="9651211"/>
                </a:cubicBezTo>
                <a:cubicBezTo>
                  <a:pt x="349377" y="9651211"/>
                  <a:pt x="354631" y="9653838"/>
                  <a:pt x="359885" y="9653838"/>
                </a:cubicBezTo>
                <a:lnTo>
                  <a:pt x="3977119" y="9961185"/>
                </a:lnTo>
                <a:cubicBezTo>
                  <a:pt x="3979746" y="9961185"/>
                  <a:pt x="3984999" y="9961185"/>
                  <a:pt x="3987626" y="9961185"/>
                </a:cubicBezTo>
                <a:lnTo>
                  <a:pt x="4376407" y="9974320"/>
                </a:lnTo>
                <a:cubicBezTo>
                  <a:pt x="4379034" y="9974320"/>
                  <a:pt x="4381661" y="9974320"/>
                  <a:pt x="4384288" y="9974320"/>
                </a:cubicBezTo>
                <a:cubicBezTo>
                  <a:pt x="4389541" y="9974320"/>
                  <a:pt x="4392168" y="9974320"/>
                  <a:pt x="4397422" y="9974320"/>
                </a:cubicBezTo>
                <a:lnTo>
                  <a:pt x="4775695" y="9950677"/>
                </a:lnTo>
                <a:cubicBezTo>
                  <a:pt x="4783576" y="9950677"/>
                  <a:pt x="4788829" y="9950677"/>
                  <a:pt x="4796710" y="9948051"/>
                </a:cubicBezTo>
                <a:lnTo>
                  <a:pt x="5164475" y="9887632"/>
                </a:lnTo>
                <a:cubicBezTo>
                  <a:pt x="5172356" y="9887632"/>
                  <a:pt x="5177610" y="9885005"/>
                  <a:pt x="5185491" y="9882378"/>
                </a:cubicBezTo>
                <a:lnTo>
                  <a:pt x="5540121" y="9785183"/>
                </a:lnTo>
                <a:cubicBezTo>
                  <a:pt x="5545375" y="9782556"/>
                  <a:pt x="5553256" y="9782556"/>
                  <a:pt x="5558510" y="9779929"/>
                </a:cubicBezTo>
                <a:lnTo>
                  <a:pt x="5900006" y="9648584"/>
                </a:lnTo>
                <a:cubicBezTo>
                  <a:pt x="5905260" y="9645958"/>
                  <a:pt x="5913140" y="9643331"/>
                  <a:pt x="5918394" y="9640704"/>
                </a:cubicBezTo>
                <a:lnTo>
                  <a:pt x="6241502" y="9477836"/>
                </a:lnTo>
                <a:cubicBezTo>
                  <a:pt x="6246756" y="9475210"/>
                  <a:pt x="6252010" y="9472583"/>
                  <a:pt x="6259890" y="9467328"/>
                </a:cubicBezTo>
                <a:lnTo>
                  <a:pt x="6564610" y="9272938"/>
                </a:lnTo>
                <a:cubicBezTo>
                  <a:pt x="6569864" y="9270311"/>
                  <a:pt x="6575118" y="9265058"/>
                  <a:pt x="6580372" y="9262431"/>
                </a:cubicBezTo>
                <a:lnTo>
                  <a:pt x="6866703" y="9039145"/>
                </a:lnTo>
                <a:cubicBezTo>
                  <a:pt x="6871957" y="9033891"/>
                  <a:pt x="6877211" y="9031264"/>
                  <a:pt x="6882465" y="9026010"/>
                </a:cubicBezTo>
                <a:lnTo>
                  <a:pt x="7145154" y="8773828"/>
                </a:lnTo>
                <a:cubicBezTo>
                  <a:pt x="7150408" y="8768574"/>
                  <a:pt x="7155662" y="8763321"/>
                  <a:pt x="7158289" y="8760694"/>
                </a:cubicBezTo>
                <a:lnTo>
                  <a:pt x="7397336" y="8482243"/>
                </a:lnTo>
                <a:cubicBezTo>
                  <a:pt x="7402590" y="8476990"/>
                  <a:pt x="7405217" y="8471736"/>
                  <a:pt x="7410470" y="8466481"/>
                </a:cubicBezTo>
                <a:lnTo>
                  <a:pt x="7623249" y="8161763"/>
                </a:lnTo>
                <a:cubicBezTo>
                  <a:pt x="7625876" y="8156508"/>
                  <a:pt x="7631130" y="8151254"/>
                  <a:pt x="7633756" y="8146001"/>
                </a:cubicBezTo>
                <a:lnTo>
                  <a:pt x="7817639" y="7817639"/>
                </a:lnTo>
                <a:cubicBezTo>
                  <a:pt x="7820266" y="7812385"/>
                  <a:pt x="7822893" y="7807132"/>
                  <a:pt x="7825520" y="7799251"/>
                </a:cubicBezTo>
                <a:lnTo>
                  <a:pt x="7943730" y="7528681"/>
                </a:lnTo>
                <a:lnTo>
                  <a:pt x="8140747" y="7373694"/>
                </a:lnTo>
                <a:cubicBezTo>
                  <a:pt x="8146001" y="7368440"/>
                  <a:pt x="8151255" y="7365813"/>
                  <a:pt x="8156509" y="7360560"/>
                </a:cubicBezTo>
                <a:lnTo>
                  <a:pt x="8398182" y="7126765"/>
                </a:lnTo>
                <a:cubicBezTo>
                  <a:pt x="8403436" y="7121512"/>
                  <a:pt x="8406064" y="7116258"/>
                  <a:pt x="8411317" y="7113631"/>
                </a:cubicBezTo>
                <a:lnTo>
                  <a:pt x="8631976" y="6856196"/>
                </a:lnTo>
                <a:cubicBezTo>
                  <a:pt x="8637230" y="6850941"/>
                  <a:pt x="8639857" y="6845688"/>
                  <a:pt x="8645110" y="6840434"/>
                </a:cubicBezTo>
                <a:lnTo>
                  <a:pt x="8842127" y="6559356"/>
                </a:lnTo>
                <a:cubicBezTo>
                  <a:pt x="8844754" y="6554103"/>
                  <a:pt x="8850009" y="6548849"/>
                  <a:pt x="8852636" y="6543595"/>
                </a:cubicBezTo>
                <a:lnTo>
                  <a:pt x="9023384" y="6241502"/>
                </a:lnTo>
                <a:cubicBezTo>
                  <a:pt x="9026010" y="6236248"/>
                  <a:pt x="9028637" y="6230994"/>
                  <a:pt x="9031264" y="6223114"/>
                </a:cubicBezTo>
                <a:lnTo>
                  <a:pt x="9173116" y="5900006"/>
                </a:lnTo>
                <a:cubicBezTo>
                  <a:pt x="9175743" y="5894752"/>
                  <a:pt x="9178370" y="5886872"/>
                  <a:pt x="9180997" y="5881617"/>
                </a:cubicBezTo>
                <a:lnTo>
                  <a:pt x="9293954" y="5540121"/>
                </a:lnTo>
                <a:cubicBezTo>
                  <a:pt x="9296581" y="5534867"/>
                  <a:pt x="9296581" y="5526987"/>
                  <a:pt x="9299208" y="5521733"/>
                </a:cubicBezTo>
                <a:lnTo>
                  <a:pt x="9380641" y="5164475"/>
                </a:lnTo>
                <a:cubicBezTo>
                  <a:pt x="9380641" y="5159221"/>
                  <a:pt x="9383268" y="5153968"/>
                  <a:pt x="9383268" y="5148714"/>
                </a:cubicBezTo>
                <a:lnTo>
                  <a:pt x="9420044" y="4901786"/>
                </a:lnTo>
                <a:cubicBezTo>
                  <a:pt x="9420044" y="4896532"/>
                  <a:pt x="9422671" y="4891278"/>
                  <a:pt x="9422671" y="4886024"/>
                </a:cubicBezTo>
                <a:lnTo>
                  <a:pt x="9446313" y="4505125"/>
                </a:lnTo>
                <a:cubicBezTo>
                  <a:pt x="9446313" y="4499871"/>
                  <a:pt x="9446313" y="4491990"/>
                  <a:pt x="9446313" y="4486737"/>
                </a:cubicBezTo>
                <a:lnTo>
                  <a:pt x="9420044" y="4103210"/>
                </a:lnTo>
                <a:close/>
                <a:moveTo>
                  <a:pt x="1857215" y="1077027"/>
                </a:moveTo>
                <a:lnTo>
                  <a:pt x="924667" y="1032370"/>
                </a:lnTo>
                <a:lnTo>
                  <a:pt x="1849334" y="535887"/>
                </a:lnTo>
                <a:lnTo>
                  <a:pt x="1857215" y="1077027"/>
                </a:lnTo>
                <a:close/>
                <a:moveTo>
                  <a:pt x="399288" y="1405389"/>
                </a:moveTo>
                <a:lnTo>
                  <a:pt x="1862468" y="1476315"/>
                </a:lnTo>
                <a:lnTo>
                  <a:pt x="1943902" y="7702056"/>
                </a:lnTo>
                <a:lnTo>
                  <a:pt x="559529" y="9002369"/>
                </a:lnTo>
                <a:lnTo>
                  <a:pt x="399288" y="1405389"/>
                </a:lnTo>
                <a:close/>
                <a:moveTo>
                  <a:pt x="7276499" y="7941103"/>
                </a:moveTo>
                <a:lnTo>
                  <a:pt x="7074228" y="8230061"/>
                </a:lnTo>
                <a:lnTo>
                  <a:pt x="6848315" y="8495377"/>
                </a:lnTo>
                <a:lnTo>
                  <a:pt x="6598760" y="8734425"/>
                </a:lnTo>
                <a:lnTo>
                  <a:pt x="6328190" y="8947204"/>
                </a:lnTo>
                <a:lnTo>
                  <a:pt x="6039231" y="9131086"/>
                </a:lnTo>
                <a:lnTo>
                  <a:pt x="5734511" y="9286073"/>
                </a:lnTo>
                <a:lnTo>
                  <a:pt x="5414030" y="9409537"/>
                </a:lnTo>
                <a:lnTo>
                  <a:pt x="5077788" y="9501479"/>
                </a:lnTo>
                <a:lnTo>
                  <a:pt x="4731038" y="9559270"/>
                </a:lnTo>
                <a:lnTo>
                  <a:pt x="4371153" y="9582912"/>
                </a:lnTo>
                <a:lnTo>
                  <a:pt x="3998134" y="9569777"/>
                </a:lnTo>
                <a:lnTo>
                  <a:pt x="832726" y="9296580"/>
                </a:lnTo>
                <a:lnTo>
                  <a:pt x="2217099" y="7996268"/>
                </a:lnTo>
                <a:lnTo>
                  <a:pt x="5461315" y="8248450"/>
                </a:lnTo>
                <a:cubicBezTo>
                  <a:pt x="5463941" y="8248450"/>
                  <a:pt x="5469195" y="8248450"/>
                  <a:pt x="5471822" y="8248450"/>
                </a:cubicBezTo>
                <a:lnTo>
                  <a:pt x="5829080" y="8258957"/>
                </a:lnTo>
                <a:cubicBezTo>
                  <a:pt x="5836960" y="8258957"/>
                  <a:pt x="5842214" y="8258957"/>
                  <a:pt x="5850095" y="8258957"/>
                </a:cubicBezTo>
                <a:lnTo>
                  <a:pt x="6199472" y="8232688"/>
                </a:lnTo>
                <a:cubicBezTo>
                  <a:pt x="6207353" y="8232688"/>
                  <a:pt x="6212606" y="8230061"/>
                  <a:pt x="6220487" y="8230061"/>
                </a:cubicBezTo>
                <a:lnTo>
                  <a:pt x="6559356" y="8169643"/>
                </a:lnTo>
                <a:cubicBezTo>
                  <a:pt x="6567237" y="8169643"/>
                  <a:pt x="6572491" y="8167016"/>
                  <a:pt x="6577745" y="8164389"/>
                </a:cubicBezTo>
                <a:lnTo>
                  <a:pt x="6903480" y="8072447"/>
                </a:lnTo>
                <a:cubicBezTo>
                  <a:pt x="6908734" y="8069821"/>
                  <a:pt x="6916614" y="8069821"/>
                  <a:pt x="6921868" y="8067194"/>
                </a:cubicBezTo>
                <a:lnTo>
                  <a:pt x="7234469" y="7943730"/>
                </a:lnTo>
                <a:cubicBezTo>
                  <a:pt x="7239722" y="7941103"/>
                  <a:pt x="7247603" y="7938476"/>
                  <a:pt x="7252856" y="7935849"/>
                </a:cubicBezTo>
                <a:lnTo>
                  <a:pt x="7287006" y="7917461"/>
                </a:lnTo>
                <a:lnTo>
                  <a:pt x="7276499" y="7941103"/>
                </a:lnTo>
                <a:close/>
                <a:moveTo>
                  <a:pt x="7830773" y="6322936"/>
                </a:moveTo>
                <a:lnTo>
                  <a:pt x="7793997" y="6575118"/>
                </a:lnTo>
                <a:lnTo>
                  <a:pt x="7709937" y="6948137"/>
                </a:lnTo>
                <a:lnTo>
                  <a:pt x="7602234" y="7276499"/>
                </a:lnTo>
                <a:lnTo>
                  <a:pt x="7357932" y="7434112"/>
                </a:lnTo>
                <a:lnTo>
                  <a:pt x="7076855" y="7578592"/>
                </a:lnTo>
                <a:lnTo>
                  <a:pt x="6782642" y="7694175"/>
                </a:lnTo>
                <a:lnTo>
                  <a:pt x="6475296" y="7780863"/>
                </a:lnTo>
                <a:lnTo>
                  <a:pt x="6157442" y="7836027"/>
                </a:lnTo>
                <a:lnTo>
                  <a:pt x="5829080" y="7859670"/>
                </a:lnTo>
                <a:lnTo>
                  <a:pt x="5487584" y="7849161"/>
                </a:lnTo>
                <a:lnTo>
                  <a:pt x="2343190" y="7604861"/>
                </a:lnTo>
                <a:lnTo>
                  <a:pt x="2264383" y="1497330"/>
                </a:lnTo>
                <a:lnTo>
                  <a:pt x="3927208" y="1578764"/>
                </a:lnTo>
                <a:lnTo>
                  <a:pt x="4315988" y="1618167"/>
                </a:lnTo>
                <a:lnTo>
                  <a:pt x="4562916" y="1665451"/>
                </a:lnTo>
                <a:lnTo>
                  <a:pt x="4930682" y="1765273"/>
                </a:lnTo>
                <a:lnTo>
                  <a:pt x="5285312" y="1901872"/>
                </a:lnTo>
                <a:lnTo>
                  <a:pt x="5624182" y="2069993"/>
                </a:lnTo>
                <a:lnTo>
                  <a:pt x="5947290" y="2269637"/>
                </a:lnTo>
                <a:lnTo>
                  <a:pt x="6252010" y="2498177"/>
                </a:lnTo>
                <a:lnTo>
                  <a:pt x="6535714" y="2755613"/>
                </a:lnTo>
                <a:lnTo>
                  <a:pt x="6798404" y="3036690"/>
                </a:lnTo>
                <a:lnTo>
                  <a:pt x="7034824" y="3341410"/>
                </a:lnTo>
                <a:lnTo>
                  <a:pt x="7244976" y="3667145"/>
                </a:lnTo>
                <a:lnTo>
                  <a:pt x="7426232" y="4011268"/>
                </a:lnTo>
                <a:lnTo>
                  <a:pt x="7578592" y="4371153"/>
                </a:lnTo>
                <a:lnTo>
                  <a:pt x="7699428" y="4744172"/>
                </a:lnTo>
                <a:lnTo>
                  <a:pt x="7786116" y="5130326"/>
                </a:lnTo>
                <a:lnTo>
                  <a:pt x="7836027" y="5524360"/>
                </a:lnTo>
                <a:lnTo>
                  <a:pt x="7849162" y="5926275"/>
                </a:lnTo>
                <a:lnTo>
                  <a:pt x="7830773" y="6322936"/>
                </a:lnTo>
                <a:close/>
                <a:moveTo>
                  <a:pt x="9007622" y="4854502"/>
                </a:moveTo>
                <a:lnTo>
                  <a:pt x="8973472" y="5085669"/>
                </a:lnTo>
                <a:lnTo>
                  <a:pt x="8894665" y="5424538"/>
                </a:lnTo>
                <a:lnTo>
                  <a:pt x="8786963" y="5747646"/>
                </a:lnTo>
                <a:lnTo>
                  <a:pt x="8652991" y="6052366"/>
                </a:lnTo>
                <a:lnTo>
                  <a:pt x="8492751" y="6338697"/>
                </a:lnTo>
                <a:lnTo>
                  <a:pt x="8306241" y="6604013"/>
                </a:lnTo>
                <a:lnTo>
                  <a:pt x="8159135" y="6774762"/>
                </a:lnTo>
                <a:lnTo>
                  <a:pt x="8185404" y="6653925"/>
                </a:lnTo>
                <a:cubicBezTo>
                  <a:pt x="8185404" y="6648671"/>
                  <a:pt x="8188031" y="6643417"/>
                  <a:pt x="8188031" y="6638163"/>
                </a:cubicBezTo>
                <a:lnTo>
                  <a:pt x="8224807" y="6370220"/>
                </a:lnTo>
                <a:cubicBezTo>
                  <a:pt x="8224807" y="6364966"/>
                  <a:pt x="8224807" y="6359713"/>
                  <a:pt x="8227434" y="6354458"/>
                </a:cubicBezTo>
                <a:lnTo>
                  <a:pt x="8251076" y="5939409"/>
                </a:lnTo>
                <a:cubicBezTo>
                  <a:pt x="8251076" y="5934155"/>
                  <a:pt x="8251076" y="5926275"/>
                  <a:pt x="8251076" y="5921021"/>
                </a:cubicBezTo>
                <a:lnTo>
                  <a:pt x="8235316" y="5500718"/>
                </a:lnTo>
                <a:cubicBezTo>
                  <a:pt x="8235316" y="5495464"/>
                  <a:pt x="8235316" y="5487583"/>
                  <a:pt x="8232689" y="5482329"/>
                </a:cubicBezTo>
                <a:lnTo>
                  <a:pt x="8180151" y="5069907"/>
                </a:lnTo>
                <a:cubicBezTo>
                  <a:pt x="8180151" y="5064653"/>
                  <a:pt x="8177524" y="5056773"/>
                  <a:pt x="8177524" y="5051519"/>
                </a:cubicBezTo>
                <a:lnTo>
                  <a:pt x="8088209" y="4649604"/>
                </a:lnTo>
                <a:cubicBezTo>
                  <a:pt x="8085582" y="4644350"/>
                  <a:pt x="8085582" y="4639097"/>
                  <a:pt x="8082955" y="4631216"/>
                </a:cubicBezTo>
                <a:lnTo>
                  <a:pt x="7956865" y="4239808"/>
                </a:lnTo>
                <a:cubicBezTo>
                  <a:pt x="7954238" y="4234554"/>
                  <a:pt x="7954238" y="4229301"/>
                  <a:pt x="7951610" y="4224047"/>
                </a:cubicBezTo>
                <a:lnTo>
                  <a:pt x="7791370" y="3848401"/>
                </a:lnTo>
                <a:cubicBezTo>
                  <a:pt x="7788744" y="3843147"/>
                  <a:pt x="7786116" y="3837893"/>
                  <a:pt x="7783489" y="3832639"/>
                </a:cubicBezTo>
                <a:lnTo>
                  <a:pt x="7591726" y="3472755"/>
                </a:lnTo>
                <a:cubicBezTo>
                  <a:pt x="7589099" y="3467501"/>
                  <a:pt x="7586472" y="3462247"/>
                  <a:pt x="7583845" y="3456994"/>
                </a:cubicBezTo>
                <a:lnTo>
                  <a:pt x="7363186" y="3118124"/>
                </a:lnTo>
                <a:cubicBezTo>
                  <a:pt x="7360559" y="3112870"/>
                  <a:pt x="7357932" y="3107617"/>
                  <a:pt x="7352679" y="3104990"/>
                </a:cubicBezTo>
                <a:lnTo>
                  <a:pt x="7105751" y="2787135"/>
                </a:lnTo>
                <a:cubicBezTo>
                  <a:pt x="7103124" y="2781882"/>
                  <a:pt x="7097870" y="2779255"/>
                  <a:pt x="7095243" y="2774001"/>
                </a:cubicBezTo>
                <a:lnTo>
                  <a:pt x="6822046" y="2479789"/>
                </a:lnTo>
                <a:cubicBezTo>
                  <a:pt x="6816792" y="2474535"/>
                  <a:pt x="6814165" y="2471908"/>
                  <a:pt x="6808911" y="2466654"/>
                </a:cubicBezTo>
                <a:lnTo>
                  <a:pt x="6512072" y="2198711"/>
                </a:lnTo>
                <a:cubicBezTo>
                  <a:pt x="6506818" y="2193457"/>
                  <a:pt x="6504192" y="2190830"/>
                  <a:pt x="6498938" y="2188204"/>
                </a:cubicBezTo>
                <a:lnTo>
                  <a:pt x="6183711" y="1943902"/>
                </a:lnTo>
                <a:cubicBezTo>
                  <a:pt x="6178457" y="1941275"/>
                  <a:pt x="6173203" y="1936021"/>
                  <a:pt x="6167949" y="1933395"/>
                </a:cubicBezTo>
                <a:lnTo>
                  <a:pt x="5829080" y="1723243"/>
                </a:lnTo>
                <a:cubicBezTo>
                  <a:pt x="5823826" y="1720616"/>
                  <a:pt x="5818572" y="1717989"/>
                  <a:pt x="5813318" y="1715362"/>
                </a:cubicBezTo>
                <a:lnTo>
                  <a:pt x="5456060" y="1539360"/>
                </a:lnTo>
                <a:cubicBezTo>
                  <a:pt x="5450807" y="1536733"/>
                  <a:pt x="5445553" y="1534107"/>
                  <a:pt x="5437672" y="1531480"/>
                </a:cubicBezTo>
                <a:lnTo>
                  <a:pt x="5064653" y="1389627"/>
                </a:lnTo>
                <a:cubicBezTo>
                  <a:pt x="5059400" y="1387000"/>
                  <a:pt x="5051519" y="1384374"/>
                  <a:pt x="5046265" y="1384374"/>
                </a:cubicBezTo>
                <a:lnTo>
                  <a:pt x="4660112" y="1279298"/>
                </a:lnTo>
                <a:cubicBezTo>
                  <a:pt x="4654858" y="1276671"/>
                  <a:pt x="4649604" y="1276671"/>
                  <a:pt x="4644350" y="1276671"/>
                </a:cubicBezTo>
                <a:lnTo>
                  <a:pt x="4381661" y="1226760"/>
                </a:lnTo>
                <a:cubicBezTo>
                  <a:pt x="4376407" y="1226760"/>
                  <a:pt x="4371153" y="1224133"/>
                  <a:pt x="4365899" y="1224133"/>
                </a:cubicBezTo>
                <a:lnTo>
                  <a:pt x="3963984" y="1184730"/>
                </a:lnTo>
                <a:cubicBezTo>
                  <a:pt x="3961357" y="1184730"/>
                  <a:pt x="3956104" y="1184730"/>
                  <a:pt x="3953477" y="1184730"/>
                </a:cubicBezTo>
                <a:lnTo>
                  <a:pt x="2259130" y="1100669"/>
                </a:lnTo>
                <a:lnTo>
                  <a:pt x="2251249" y="415049"/>
                </a:lnTo>
                <a:lnTo>
                  <a:pt x="5474449" y="559529"/>
                </a:lnTo>
                <a:lnTo>
                  <a:pt x="5829080" y="593678"/>
                </a:lnTo>
                <a:lnTo>
                  <a:pt x="6052366" y="635709"/>
                </a:lnTo>
                <a:lnTo>
                  <a:pt x="6385981" y="725023"/>
                </a:lnTo>
                <a:lnTo>
                  <a:pt x="6709090" y="845860"/>
                </a:lnTo>
                <a:lnTo>
                  <a:pt x="7016436" y="998220"/>
                </a:lnTo>
                <a:lnTo>
                  <a:pt x="7310648" y="1179476"/>
                </a:lnTo>
                <a:lnTo>
                  <a:pt x="7586472" y="1387000"/>
                </a:lnTo>
                <a:lnTo>
                  <a:pt x="7843908" y="1618167"/>
                </a:lnTo>
                <a:lnTo>
                  <a:pt x="8080328" y="1872976"/>
                </a:lnTo>
                <a:lnTo>
                  <a:pt x="8295734" y="2148800"/>
                </a:lnTo>
                <a:lnTo>
                  <a:pt x="8487497" y="2443012"/>
                </a:lnTo>
                <a:lnTo>
                  <a:pt x="8652991" y="2755613"/>
                </a:lnTo>
                <a:lnTo>
                  <a:pt x="8789590" y="3081348"/>
                </a:lnTo>
                <a:lnTo>
                  <a:pt x="8899919" y="3414963"/>
                </a:lnTo>
                <a:lnTo>
                  <a:pt x="8976099" y="3764340"/>
                </a:lnTo>
                <a:lnTo>
                  <a:pt x="9020757" y="4124225"/>
                </a:lnTo>
                <a:lnTo>
                  <a:pt x="9031264" y="4489363"/>
                </a:lnTo>
                <a:lnTo>
                  <a:pt x="9007622" y="4854502"/>
                </a:lnTo>
                <a:close/>
              </a:path>
            </a:pathLst>
          </a:custGeom>
          <a:solidFill>
            <a:schemeClr val="bg2"/>
          </a:solidFill>
          <a:ln w="262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675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CE26F5B-7561-4519-B999-405287B9969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791349" y="0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11C6D854-1B1F-4CFE-BC00-C08F15B4120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791349" y="3108966"/>
            <a:ext cx="1697432" cy="1474802"/>
          </a:xfrm>
          <a:solidFill>
            <a:srgbClr val="BFBFBF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 dirty="0"/>
              <a:t>Picture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A72509F-C50C-43CE-B715-13763CF3504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DE0E5FB4-1162-4730-B647-478EFE4A82B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36C014A8-DE7A-4C86-96EF-3905EAC0C12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3A346969-3A2E-445A-9C03-F5B1E34A08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0DEF87A7-7D86-4884-B110-64D0516FF32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0" name="Date Placeholder 4">
            <a:extLst>
              <a:ext uri="{FF2B5EF4-FFF2-40B4-BE49-F238E27FC236}">
                <a16:creationId xmlns:a16="http://schemas.microsoft.com/office/drawing/2014/main" id="{9C1CE7AD-702A-4C7D-AA79-8290CAA01C0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0AEABABF-DE05-41D9-B84A-722DFA2A7874}" type="datetime1">
              <a:rPr lang="en-US" smtClean="0"/>
              <a:t>9/8/2025</a:t>
            </a:fld>
            <a:endParaRPr lang="en-US"/>
          </a:p>
        </p:txBody>
      </p:sp>
      <p:sp>
        <p:nvSpPr>
          <p:cNvPr id="21" name="Footer Placeholder 5">
            <a:extLst>
              <a:ext uri="{FF2B5EF4-FFF2-40B4-BE49-F238E27FC236}">
                <a16:creationId xmlns:a16="http://schemas.microsoft.com/office/drawing/2014/main" id="{085011CE-E16C-431C-A5CE-5827B64F1D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7F871542-871F-4050-9C93-F8FD7D5181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694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FA913D2-AE7C-478F-91D3-D5ECA28FF02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7ADA35-C08F-436B-BC32-7110CBB3EC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42900" y="1369220"/>
            <a:ext cx="4050635" cy="3043097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DDB945E-AC2B-4A62-9F16-0BBE7FEA27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50465" y="1369220"/>
            <a:ext cx="4050635" cy="3043097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1865358-983C-4BDA-AB6F-1D3D27E6D0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51940EF6-6ADE-496B-BE79-A10F1276CDFC}" type="datetime1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8F6995-9A6F-4981-AD39-FB3586410F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2072AF9-0574-452D-A73D-C4BFC6340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B200BFC6-9C4C-484B-A921-26EED00DEED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155F912A-9658-4414-BF3D-F89E0B9FCC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0CE32F48-4DF3-4316-85C7-288369BED75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89D3219A-E4F4-461E-B419-3AE300FE564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itle 18">
            <a:extLst>
              <a:ext uri="{FF2B5EF4-FFF2-40B4-BE49-F238E27FC236}">
                <a16:creationId xmlns:a16="http://schemas.microsoft.com/office/drawing/2014/main" id="{0B7C54A4-3403-4FA1-BA1F-50742A33EA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2924610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6CF10B-9379-41FE-9379-4E3AA50021E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42899" y="1181829"/>
            <a:ext cx="4050635" cy="412193"/>
          </a:xfrm>
        </p:spPr>
        <p:txBody>
          <a:bodyPr anchor="ctr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CF0462-A8D2-44F0-A70F-182C81B485B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42899" y="1777517"/>
            <a:ext cx="4050635" cy="263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1061CB7-7AC1-488A-9B0D-4B29F833F9F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750465" y="1181829"/>
            <a:ext cx="4050635" cy="412193"/>
          </a:xfrm>
        </p:spPr>
        <p:txBody>
          <a:bodyPr anchor="ctr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20E850B-D4BC-4AF1-AD73-E08A69A50FE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750465" y="1777517"/>
            <a:ext cx="4050635" cy="263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BFE2D7E-371A-4AF4-B3B2-93B34B48B6A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55BB0F48-55A6-4BD6-8E0B-A0CBE487252B}" type="datetime1">
              <a:rPr lang="en-US" smtClean="0"/>
              <a:t>9/8/2025</a:t>
            </a:fld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AD42726-97EC-4182-8422-C2ED09370B3D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05531A1-730B-42D7-AD0E-0815807D91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45A2204-7C86-4079-B858-269E18C17D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7" name="UTK Horiz_R">
            <a:extLst>
              <a:ext uri="{FF2B5EF4-FFF2-40B4-BE49-F238E27FC236}">
                <a16:creationId xmlns:a16="http://schemas.microsoft.com/office/drawing/2014/main" id="{E224D003-7846-428C-84EA-7CF03D61BEE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8" name="T fill" hidden="1">
              <a:extLst>
                <a:ext uri="{FF2B5EF4-FFF2-40B4-BE49-F238E27FC236}">
                  <a16:creationId xmlns:a16="http://schemas.microsoft.com/office/drawing/2014/main" id="{CD05AEBF-A4F6-494E-B7BA-8CFBE3AA1BE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Type">
              <a:extLst>
                <a:ext uri="{FF2B5EF4-FFF2-40B4-BE49-F238E27FC236}">
                  <a16:creationId xmlns:a16="http://schemas.microsoft.com/office/drawing/2014/main" id="{8035AD82-9079-47AD-83C2-C5259767725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Power T">
              <a:extLst>
                <a:ext uri="{FF2B5EF4-FFF2-40B4-BE49-F238E27FC236}">
                  <a16:creationId xmlns:a16="http://schemas.microsoft.com/office/drawing/2014/main" id="{A5B921C8-C9F5-48B4-AD8A-AA760ED42F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1" name="Title 20">
            <a:extLst>
              <a:ext uri="{FF2B5EF4-FFF2-40B4-BE49-F238E27FC236}">
                <a16:creationId xmlns:a16="http://schemas.microsoft.com/office/drawing/2014/main" id="{551EB664-ABAB-4DFC-B59B-7B8D04842B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1984890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AEAE361-3066-43BC-86A5-54B5D9ADFFF6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B802E8A-B4B3-40E1-97F1-85F5334D211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D39A00D2-2C29-4FE8-AA67-DF1977C57234}" type="datetime1">
              <a:rPr lang="en-US" smtClean="0"/>
              <a:t>9/8/2025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19E736-E6B5-457E-856E-BF5E047015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13C883-52D3-4AE0-BDA5-281172C968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3" name="UTK Horiz_R">
            <a:extLst>
              <a:ext uri="{FF2B5EF4-FFF2-40B4-BE49-F238E27FC236}">
                <a16:creationId xmlns:a16="http://schemas.microsoft.com/office/drawing/2014/main" id="{0B47ABA7-E05A-4C90-9295-46B3A7CFA6B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4" name="T fill" hidden="1">
              <a:extLst>
                <a:ext uri="{FF2B5EF4-FFF2-40B4-BE49-F238E27FC236}">
                  <a16:creationId xmlns:a16="http://schemas.microsoft.com/office/drawing/2014/main" id="{DF6BEDF1-7376-408F-B988-833DDF69D55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Type">
              <a:extLst>
                <a:ext uri="{FF2B5EF4-FFF2-40B4-BE49-F238E27FC236}">
                  <a16:creationId xmlns:a16="http://schemas.microsoft.com/office/drawing/2014/main" id="{CE5EF94F-F9E5-4CB2-AEC8-6C1FAECE28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Power T">
              <a:extLst>
                <a:ext uri="{FF2B5EF4-FFF2-40B4-BE49-F238E27FC236}">
                  <a16:creationId xmlns:a16="http://schemas.microsoft.com/office/drawing/2014/main" id="{AAD58157-21BD-47AE-AAF1-B78985DB98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7" name="Title 16">
            <a:extLst>
              <a:ext uri="{FF2B5EF4-FFF2-40B4-BE49-F238E27FC236}">
                <a16:creationId xmlns:a16="http://schemas.microsoft.com/office/drawing/2014/main" id="{0D271676-1150-4616-93E4-C506F224F9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1333660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: Pho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2"/>
          <a:srcRect l="11334" t="15157" r="6588" b="15372"/>
          <a:stretch/>
        </p:blipFill>
        <p:spPr>
          <a:xfrm>
            <a:off x="0" y="-16031"/>
            <a:ext cx="9144000" cy="5159531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5226330B-B6DD-CC48-93CA-7BAD5316A5EE}"/>
              </a:ext>
            </a:extLst>
          </p:cNvPr>
          <p:cNvSpPr/>
          <p:nvPr userDrawn="1"/>
        </p:nvSpPr>
        <p:spPr>
          <a:xfrm>
            <a:off x="4564442" y="0"/>
            <a:ext cx="4193654" cy="5143500"/>
          </a:xfrm>
          <a:prstGeom prst="rect">
            <a:avLst/>
          </a:prstGeom>
          <a:solidFill>
            <a:schemeClr val="bg1">
              <a:alpha val="94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F80F7205-B212-904B-8146-2F4DEBDCC8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64442" y="205979"/>
            <a:ext cx="4193654" cy="2659847"/>
          </a:xfrm>
        </p:spPr>
        <p:txBody>
          <a:bodyPr>
            <a:normAutofit/>
          </a:bodyPr>
          <a:lstStyle>
            <a:lvl1pPr algn="ctr">
              <a:defRPr sz="4000" b="1">
                <a:solidFill>
                  <a:srgbClr val="3B3C3E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CBD1775-7EB3-3142-9681-2EE798E0CE79}"/>
              </a:ext>
            </a:extLst>
          </p:cNvPr>
          <p:cNvGrpSpPr/>
          <p:nvPr userDrawn="1"/>
        </p:nvGrpSpPr>
        <p:grpSpPr>
          <a:xfrm>
            <a:off x="5770953" y="3211881"/>
            <a:ext cx="1873729" cy="1302368"/>
            <a:chOff x="3615775" y="2834640"/>
            <a:chExt cx="2039112" cy="141732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30AB858-100E-7F4C-B77B-5E587A56A0C4}"/>
                </a:ext>
              </a:extLst>
            </p:cNvPr>
            <p:cNvSpPr/>
            <p:nvPr userDrawn="1"/>
          </p:nvSpPr>
          <p:spPr>
            <a:xfrm>
              <a:off x="4302329" y="2860001"/>
              <a:ext cx="576292" cy="579728"/>
            </a:xfrm>
            <a:prstGeom prst="rect">
              <a:avLst/>
            </a:prstGeom>
            <a:solidFill>
              <a:srgbClr val="FF82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" name="Picture 12" descr="UT_logo_RGB.eps">
              <a:extLst>
                <a:ext uri="{FF2B5EF4-FFF2-40B4-BE49-F238E27FC236}">
                  <a16:creationId xmlns:a16="http://schemas.microsoft.com/office/drawing/2014/main" id="{539D5D5C-DE35-3442-8B67-1FF05B0C233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" t="-7063" r="-4562" b="-7766"/>
            <a:stretch/>
          </p:blipFill>
          <p:spPr>
            <a:xfrm>
              <a:off x="3615775" y="2834640"/>
              <a:ext cx="2039112" cy="1417320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6C022A84-7D89-8840-989D-E781012D66E7}"/>
              </a:ext>
            </a:extLst>
          </p:cNvPr>
          <p:cNvSpPr/>
          <p:nvPr userDrawn="1"/>
        </p:nvSpPr>
        <p:spPr>
          <a:xfrm>
            <a:off x="4564442" y="5044698"/>
            <a:ext cx="4193654" cy="98802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489931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+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AEAE361-3066-43BC-86A5-54B5D9ADFFF6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B802E8A-B4B3-40E1-97F1-85F5334D211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ACB4D54D-841F-415A-BD68-92D6138524AC}" type="datetime1">
              <a:rPr lang="en-US" smtClean="0"/>
              <a:t>9/8/2025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019E736-E6B5-457E-856E-BF5E047015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13C883-52D3-4AE0-BDA5-281172C968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3" name="UTK Horiz_R">
            <a:extLst>
              <a:ext uri="{FF2B5EF4-FFF2-40B4-BE49-F238E27FC236}">
                <a16:creationId xmlns:a16="http://schemas.microsoft.com/office/drawing/2014/main" id="{0B47ABA7-E05A-4C90-9295-46B3A7CFA6B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4" name="T fill" hidden="1">
              <a:extLst>
                <a:ext uri="{FF2B5EF4-FFF2-40B4-BE49-F238E27FC236}">
                  <a16:creationId xmlns:a16="http://schemas.microsoft.com/office/drawing/2014/main" id="{DF6BEDF1-7376-408F-B988-833DDF69D55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Type">
              <a:extLst>
                <a:ext uri="{FF2B5EF4-FFF2-40B4-BE49-F238E27FC236}">
                  <a16:creationId xmlns:a16="http://schemas.microsoft.com/office/drawing/2014/main" id="{CE5EF94F-F9E5-4CB2-AEC8-6C1FAECE28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Power T">
              <a:extLst>
                <a:ext uri="{FF2B5EF4-FFF2-40B4-BE49-F238E27FC236}">
                  <a16:creationId xmlns:a16="http://schemas.microsoft.com/office/drawing/2014/main" id="{AAD58157-21BD-47AE-AAF1-B78985DB98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254102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2A79913-CD4A-4DB3-A3C6-FE1D03C98A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0A9AF68C-F5E5-4779-81A7-6DD2876D88EB}" type="datetime1">
              <a:rPr lang="en-US" smtClean="0"/>
              <a:t>9/8/2025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FAC74F1-443C-4038-A516-48064F801E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EEFF89-71B9-4B44-BF45-E5CEADE264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35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 not use  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977E977-AC2A-40FD-B6F6-156C9ACDB4A3}"/>
              </a:ext>
            </a:extLst>
          </p:cNvPr>
          <p:cNvSpPr txBox="1"/>
          <p:nvPr userDrawn="1"/>
        </p:nvSpPr>
        <p:spPr>
          <a:xfrm>
            <a:off x="171450" y="1094422"/>
            <a:ext cx="8801100" cy="2977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ctr" defTabSz="685800" rtl="0" eaLnBrk="1" latinLnBrk="0" hangingPunct="1"/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Photo</a:t>
            </a:r>
            <a:b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Grids</a:t>
            </a:r>
          </a:p>
        </p:txBody>
      </p:sp>
    </p:spTree>
    <p:extLst>
      <p:ext uri="{BB962C8B-B14F-4D97-AF65-F5344CB8AC3E}">
        <p14:creationId xmlns:p14="http://schemas.microsoft.com/office/powerpoint/2010/main" val="1921806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Full Screen Photo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"/>
          <p:cNvSpPr>
            <a:spLocks noGrp="1"/>
          </p:cNvSpPr>
          <p:nvPr>
            <p:ph type="pic" sz="quarter" idx="10"/>
          </p:nvPr>
        </p:nvSpPr>
        <p:spPr>
          <a:xfrm>
            <a:off x="-2286" y="0"/>
            <a:ext cx="9148572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2100" dirty="0"/>
            </a:lvl1pPr>
          </a:lstStyle>
          <a:p>
            <a:pPr marL="171450" lvl="0" indent="-171450" algn="ctr"/>
            <a:r>
              <a:rPr lang="en-US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908688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2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610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3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6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4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4"/>
          <p:cNvSpPr>
            <a:spLocks noGrp="1"/>
          </p:cNvSpPr>
          <p:nvPr>
            <p:ph type="pic" idx="23"/>
          </p:nvPr>
        </p:nvSpPr>
        <p:spPr bwMode="gray">
          <a:xfrm>
            <a:off x="4617720" y="2612898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9" name="Picture Placeholder 2"/>
          <p:cNvSpPr>
            <a:spLocks noGrp="1"/>
          </p:cNvSpPr>
          <p:nvPr>
            <p:ph type="pic" idx="24"/>
          </p:nvPr>
        </p:nvSpPr>
        <p:spPr bwMode="gray">
          <a:xfrm>
            <a:off x="0" y="2612898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02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6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6"/>
          </p:nvPr>
        </p:nvSpPr>
        <p:spPr bwMode="gray">
          <a:xfrm>
            <a:off x="3080385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616077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1259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8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8"/>
          <p:cNvSpPr>
            <a:spLocks noGrp="1"/>
          </p:cNvSpPr>
          <p:nvPr userDrawn="1">
            <p:ph type="pic" idx="15"/>
          </p:nvPr>
        </p:nvSpPr>
        <p:spPr bwMode="gray">
          <a:xfrm>
            <a:off x="6935724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 userDrawn="1">
            <p:ph type="pic" idx="13"/>
          </p:nvPr>
        </p:nvSpPr>
        <p:spPr bwMode="gray">
          <a:xfrm>
            <a:off x="6935724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6"/>
          <p:cNvSpPr>
            <a:spLocks noGrp="1"/>
          </p:cNvSpPr>
          <p:nvPr userDrawn="1">
            <p:ph type="pic" idx="14"/>
          </p:nvPr>
        </p:nvSpPr>
        <p:spPr bwMode="gray">
          <a:xfrm>
            <a:off x="4622292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5"/>
          <p:cNvSpPr>
            <a:spLocks noGrp="1"/>
          </p:cNvSpPr>
          <p:nvPr userDrawn="1">
            <p:ph type="pic" idx="16"/>
          </p:nvPr>
        </p:nvSpPr>
        <p:spPr bwMode="gray">
          <a:xfrm>
            <a:off x="4622292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 userDrawn="1">
            <p:ph type="pic" idx="10"/>
          </p:nvPr>
        </p:nvSpPr>
        <p:spPr bwMode="gray">
          <a:xfrm>
            <a:off x="2311146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 userDrawn="1">
            <p:ph type="pic" idx="17"/>
          </p:nvPr>
        </p:nvSpPr>
        <p:spPr bwMode="gray">
          <a:xfrm>
            <a:off x="2311146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 userDrawn="1">
            <p:ph type="pic" idx="12"/>
          </p:nvPr>
        </p:nvSpPr>
        <p:spPr bwMode="gray">
          <a:xfrm>
            <a:off x="0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 userDrawn="1">
            <p:ph type="pic" idx="1"/>
          </p:nvPr>
        </p:nvSpPr>
        <p:spPr bwMode="gray">
          <a:xfrm>
            <a:off x="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742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16-up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16"/>
          <p:cNvSpPr>
            <a:spLocks noGrp="1"/>
          </p:cNvSpPr>
          <p:nvPr>
            <p:ph type="pic" sz="quarter" idx="18"/>
          </p:nvPr>
        </p:nvSpPr>
        <p:spPr>
          <a:xfrm>
            <a:off x="6935724" y="3922776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15"/>
          <p:cNvSpPr>
            <a:spLocks noGrp="1"/>
          </p:cNvSpPr>
          <p:nvPr>
            <p:ph type="pic" sz="quarter" idx="22"/>
          </p:nvPr>
        </p:nvSpPr>
        <p:spPr>
          <a:xfrm>
            <a:off x="4623815" y="3922776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14"/>
          <p:cNvSpPr>
            <a:spLocks noGrp="1"/>
          </p:cNvSpPr>
          <p:nvPr>
            <p:ph type="pic" sz="quarter" idx="26"/>
          </p:nvPr>
        </p:nvSpPr>
        <p:spPr>
          <a:xfrm>
            <a:off x="2311907" y="3922776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Picture Placeholder 13"/>
          <p:cNvSpPr>
            <a:spLocks noGrp="1"/>
          </p:cNvSpPr>
          <p:nvPr>
            <p:ph type="pic" sz="quarter" idx="30"/>
          </p:nvPr>
        </p:nvSpPr>
        <p:spPr>
          <a:xfrm>
            <a:off x="0" y="3922776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3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6935724" y="261289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7" name="Picture Placeholder 11"/>
          <p:cNvSpPr>
            <a:spLocks noGrp="1"/>
          </p:cNvSpPr>
          <p:nvPr>
            <p:ph type="pic" sz="quarter" idx="21"/>
          </p:nvPr>
        </p:nvSpPr>
        <p:spPr>
          <a:xfrm>
            <a:off x="4623815" y="261289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10"/>
          <p:cNvSpPr>
            <a:spLocks noGrp="1"/>
          </p:cNvSpPr>
          <p:nvPr>
            <p:ph type="pic" sz="quarter" idx="25"/>
          </p:nvPr>
        </p:nvSpPr>
        <p:spPr>
          <a:xfrm>
            <a:off x="2311907" y="261289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5" name="Picture Placeholder 9"/>
          <p:cNvSpPr>
            <a:spLocks noGrp="1"/>
          </p:cNvSpPr>
          <p:nvPr>
            <p:ph type="pic" sz="quarter" idx="29"/>
          </p:nvPr>
        </p:nvSpPr>
        <p:spPr>
          <a:xfrm>
            <a:off x="0" y="261289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935724" y="130987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4623815" y="130987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6"/>
          <p:cNvSpPr>
            <a:spLocks noGrp="1"/>
          </p:cNvSpPr>
          <p:nvPr>
            <p:ph type="pic" sz="quarter" idx="24"/>
          </p:nvPr>
        </p:nvSpPr>
        <p:spPr>
          <a:xfrm>
            <a:off x="2311907" y="130987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0" y="1309878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1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935724" y="0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623815" y="0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2311907" y="0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2208276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152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>
                <a:solidFill>
                  <a:srgbClr val="3B3C3E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3B3C3E"/>
                </a:solidFill>
              </a:defRPr>
            </a:lvl1pPr>
            <a:lvl2pPr>
              <a:defRPr>
                <a:solidFill>
                  <a:srgbClr val="3B3C3E"/>
                </a:solidFill>
              </a:defRPr>
            </a:lvl2pPr>
            <a:lvl3pPr>
              <a:defRPr>
                <a:solidFill>
                  <a:srgbClr val="3B3C3E"/>
                </a:solidFill>
              </a:defRPr>
            </a:lvl3pPr>
            <a:lvl4pPr>
              <a:defRPr>
                <a:solidFill>
                  <a:srgbClr val="3B3C3E"/>
                </a:solidFill>
              </a:defRPr>
            </a:lvl4pPr>
            <a:lvl5pPr>
              <a:defRPr>
                <a:solidFill>
                  <a:srgbClr val="3B3C3E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3" y="4767264"/>
            <a:ext cx="1397863" cy="27384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F5BA7003-00DC-104B-92AD-B7A90026C1F9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55063" y="4767264"/>
            <a:ext cx="2895600" cy="27384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50663" y="4767264"/>
            <a:ext cx="2133600" cy="273844"/>
          </a:xfrm>
        </p:spPr>
        <p:txBody>
          <a:bodyPr/>
          <a:lstStyle>
            <a:lvl1pPr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051C7006-7120-F341-A188-F97DDD913081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B7FCDEB-8DD1-9A42-BFDE-635B27756DE7}"/>
              </a:ext>
            </a:extLst>
          </p:cNvPr>
          <p:cNvCxnSpPr/>
          <p:nvPr userDrawn="1"/>
        </p:nvCxnSpPr>
        <p:spPr>
          <a:xfrm>
            <a:off x="457200" y="1063229"/>
            <a:ext cx="8229600" cy="0"/>
          </a:xfrm>
          <a:prstGeom prst="line">
            <a:avLst/>
          </a:prstGeom>
          <a:ln w="41275">
            <a:solidFill>
              <a:srgbClr val="FD6D08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4477705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12-up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6935724" y="3490722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7" name="Picture Placeholder 11"/>
          <p:cNvSpPr>
            <a:spLocks noGrp="1"/>
          </p:cNvSpPr>
          <p:nvPr>
            <p:ph type="pic" sz="quarter" idx="21"/>
          </p:nvPr>
        </p:nvSpPr>
        <p:spPr>
          <a:xfrm>
            <a:off x="4623815" y="3490722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10"/>
          <p:cNvSpPr>
            <a:spLocks noGrp="1"/>
          </p:cNvSpPr>
          <p:nvPr>
            <p:ph type="pic" sz="quarter" idx="25"/>
          </p:nvPr>
        </p:nvSpPr>
        <p:spPr>
          <a:xfrm>
            <a:off x="2311907" y="3490722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5" name="Picture Placeholder 9"/>
          <p:cNvSpPr>
            <a:spLocks noGrp="1"/>
          </p:cNvSpPr>
          <p:nvPr>
            <p:ph type="pic" sz="quarter" idx="29"/>
          </p:nvPr>
        </p:nvSpPr>
        <p:spPr>
          <a:xfrm>
            <a:off x="0" y="3490722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935724" y="1745361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4623815" y="1745361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6"/>
          <p:cNvSpPr>
            <a:spLocks noGrp="1"/>
          </p:cNvSpPr>
          <p:nvPr>
            <p:ph type="pic" sz="quarter" idx="24"/>
          </p:nvPr>
        </p:nvSpPr>
        <p:spPr>
          <a:xfrm>
            <a:off x="2311907" y="1745361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0" y="1745361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1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935724" y="0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623815" y="0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2311907" y="0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58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20-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Picture Placeholder 20"/>
          <p:cNvSpPr>
            <a:spLocks noGrp="1"/>
          </p:cNvSpPr>
          <p:nvPr>
            <p:ph type="pic" sz="quarter" idx="29"/>
          </p:nvPr>
        </p:nvSpPr>
        <p:spPr>
          <a:xfrm>
            <a:off x="7395210" y="3922776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0" name="Picture Placeholder 19"/>
          <p:cNvSpPr>
            <a:spLocks noGrp="1"/>
          </p:cNvSpPr>
          <p:nvPr>
            <p:ph type="pic" sz="quarter" idx="28"/>
          </p:nvPr>
        </p:nvSpPr>
        <p:spPr>
          <a:xfrm>
            <a:off x="7395210" y="261289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8" name="Picture Placeholder 18"/>
          <p:cNvSpPr>
            <a:spLocks noGrp="1"/>
          </p:cNvSpPr>
          <p:nvPr>
            <p:ph type="pic" sz="quarter" idx="27"/>
          </p:nvPr>
        </p:nvSpPr>
        <p:spPr>
          <a:xfrm>
            <a:off x="7395210" y="130987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6" name="Picture Placeholder 17"/>
          <p:cNvSpPr>
            <a:spLocks noGrp="1"/>
          </p:cNvSpPr>
          <p:nvPr>
            <p:ph type="pic" sz="quarter" idx="26"/>
          </p:nvPr>
        </p:nvSpPr>
        <p:spPr>
          <a:xfrm>
            <a:off x="7395210" y="0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4" name="Picture Placeholder 16"/>
          <p:cNvSpPr>
            <a:spLocks noGrp="1"/>
          </p:cNvSpPr>
          <p:nvPr>
            <p:ph type="pic" sz="quarter" idx="25"/>
          </p:nvPr>
        </p:nvSpPr>
        <p:spPr>
          <a:xfrm>
            <a:off x="5546407" y="3922776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2" name="Picture Placeholder 15"/>
          <p:cNvSpPr>
            <a:spLocks noGrp="1"/>
          </p:cNvSpPr>
          <p:nvPr>
            <p:ph type="pic" sz="quarter" idx="24"/>
          </p:nvPr>
        </p:nvSpPr>
        <p:spPr>
          <a:xfrm>
            <a:off x="5546407" y="261289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0" name="Picture Placeholder 14"/>
          <p:cNvSpPr>
            <a:spLocks noGrp="1"/>
          </p:cNvSpPr>
          <p:nvPr>
            <p:ph type="pic" sz="quarter" idx="23"/>
          </p:nvPr>
        </p:nvSpPr>
        <p:spPr>
          <a:xfrm>
            <a:off x="5546407" y="130987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8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5546407" y="0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7" name="Picture Placeholder 12"/>
          <p:cNvSpPr>
            <a:spLocks noGrp="1"/>
          </p:cNvSpPr>
          <p:nvPr>
            <p:ph type="pic" sz="quarter" idx="21"/>
          </p:nvPr>
        </p:nvSpPr>
        <p:spPr>
          <a:xfrm>
            <a:off x="3697604" y="3922776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5" name="Picture Placeholder 11"/>
          <p:cNvSpPr>
            <a:spLocks noGrp="1"/>
          </p:cNvSpPr>
          <p:nvPr>
            <p:ph type="pic" sz="quarter" idx="20"/>
          </p:nvPr>
        </p:nvSpPr>
        <p:spPr>
          <a:xfrm>
            <a:off x="3697604" y="261289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10"/>
          <p:cNvSpPr>
            <a:spLocks noGrp="1"/>
          </p:cNvSpPr>
          <p:nvPr>
            <p:ph type="pic" sz="quarter" idx="19"/>
          </p:nvPr>
        </p:nvSpPr>
        <p:spPr>
          <a:xfrm>
            <a:off x="3697604" y="130987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9"/>
          <p:cNvSpPr>
            <a:spLocks noGrp="1"/>
          </p:cNvSpPr>
          <p:nvPr>
            <p:ph type="pic" sz="quarter" idx="18"/>
          </p:nvPr>
        </p:nvSpPr>
        <p:spPr>
          <a:xfrm>
            <a:off x="3697604" y="0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1851660" y="3922776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51660" y="261289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1851660" y="130987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1851660" y="0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0" y="3922776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0" y="261289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1309878"/>
            <a:ext cx="1748790" cy="12207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748790" cy="121901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185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5"/>
          <p:cNvSpPr>
            <a:spLocks noGrp="1"/>
          </p:cNvSpPr>
          <p:nvPr>
            <p:ph type="pic" idx="16"/>
          </p:nvPr>
        </p:nvSpPr>
        <p:spPr bwMode="gray">
          <a:xfrm>
            <a:off x="4622292" y="0"/>
            <a:ext cx="4521708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>
            <p:ph type="pic" idx="10"/>
          </p:nvPr>
        </p:nvSpPr>
        <p:spPr bwMode="gray">
          <a:xfrm>
            <a:off x="2311146" y="2612898"/>
            <a:ext cx="2208276" cy="253008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>
            <p:ph type="pic" idx="17"/>
          </p:nvPr>
        </p:nvSpPr>
        <p:spPr bwMode="gray">
          <a:xfrm>
            <a:off x="2311146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idx="12"/>
          </p:nvPr>
        </p:nvSpPr>
        <p:spPr bwMode="gray">
          <a:xfrm>
            <a:off x="0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357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5"/>
          <p:cNvSpPr>
            <a:spLocks noGrp="1"/>
          </p:cNvSpPr>
          <p:nvPr>
            <p:ph type="pic" idx="17"/>
          </p:nvPr>
        </p:nvSpPr>
        <p:spPr bwMode="gray">
          <a:xfrm>
            <a:off x="6935724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4"/>
          <p:cNvSpPr>
            <a:spLocks noGrp="1"/>
          </p:cNvSpPr>
          <p:nvPr>
            <p:ph type="pic" idx="16"/>
          </p:nvPr>
        </p:nvSpPr>
        <p:spPr bwMode="gray">
          <a:xfrm>
            <a:off x="6935724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3"/>
          <p:cNvSpPr>
            <a:spLocks noGrp="1"/>
          </p:cNvSpPr>
          <p:nvPr>
            <p:ph type="pic" idx="18"/>
          </p:nvPr>
        </p:nvSpPr>
        <p:spPr bwMode="gray">
          <a:xfrm>
            <a:off x="4620356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idx="10"/>
          </p:nvPr>
        </p:nvSpPr>
        <p:spPr bwMode="gray">
          <a:xfrm>
            <a:off x="4620356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0"/>
            <a:ext cx="4513264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6252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4"/>
          <p:cNvSpPr>
            <a:spLocks noGrp="1"/>
          </p:cNvSpPr>
          <p:nvPr>
            <p:ph type="pic" idx="16"/>
          </p:nvPr>
        </p:nvSpPr>
        <p:spPr bwMode="gray">
          <a:xfrm>
            <a:off x="4624578" y="0"/>
            <a:ext cx="4519422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2312289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 smtClean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idx="21"/>
          </p:nvPr>
        </p:nvSpPr>
        <p:spPr bwMode="gray">
          <a:xfrm>
            <a:off x="0" y="2612898"/>
            <a:ext cx="4520565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0519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5"/>
          <p:cNvSpPr>
            <a:spLocks noGrp="1"/>
          </p:cNvSpPr>
          <p:nvPr>
            <p:ph type="pic" idx="23"/>
          </p:nvPr>
        </p:nvSpPr>
        <p:spPr bwMode="gray">
          <a:xfrm>
            <a:off x="2311146" y="2612898"/>
            <a:ext cx="6832854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idx="24"/>
          </p:nvPr>
        </p:nvSpPr>
        <p:spPr bwMode="gray">
          <a:xfrm>
            <a:off x="0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3"/>
          <p:cNvSpPr>
            <a:spLocks noGrp="1"/>
          </p:cNvSpPr>
          <p:nvPr>
            <p:ph type="pic" idx="16"/>
          </p:nvPr>
        </p:nvSpPr>
        <p:spPr bwMode="gray">
          <a:xfrm>
            <a:off x="6935724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idx="22"/>
          </p:nvPr>
        </p:nvSpPr>
        <p:spPr bwMode="gray">
          <a:xfrm>
            <a:off x="4623435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19422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3475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5"/>
          <p:cNvSpPr>
            <a:spLocks noGrp="1"/>
          </p:cNvSpPr>
          <p:nvPr>
            <p:ph type="pic" idx="12"/>
          </p:nvPr>
        </p:nvSpPr>
        <p:spPr bwMode="gray">
          <a:xfrm>
            <a:off x="4624578" y="2619375"/>
            <a:ext cx="4519422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>
            <p:ph type="pic" idx="11"/>
          </p:nvPr>
        </p:nvSpPr>
        <p:spPr bwMode="gray">
          <a:xfrm>
            <a:off x="2312289" y="2619375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3"/>
          <p:cNvSpPr>
            <a:spLocks noGrp="1"/>
          </p:cNvSpPr>
          <p:nvPr>
            <p:ph type="pic" idx="10"/>
          </p:nvPr>
        </p:nvSpPr>
        <p:spPr bwMode="gray">
          <a:xfrm>
            <a:off x="0" y="2619375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2"/>
          <p:cNvSpPr>
            <a:spLocks noGrp="1"/>
          </p:cNvSpPr>
          <p:nvPr>
            <p:ph type="pic" idx="13"/>
          </p:nvPr>
        </p:nvSpPr>
        <p:spPr bwMode="gray">
          <a:xfrm>
            <a:off x="6935724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0"/>
            <a:ext cx="6830568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0239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Picture Placeholder 4"/>
          <p:cNvSpPr>
            <a:spLocks noGrp="1"/>
          </p:cNvSpPr>
          <p:nvPr>
            <p:ph type="pic" idx="23"/>
          </p:nvPr>
        </p:nvSpPr>
        <p:spPr bwMode="gray">
          <a:xfrm>
            <a:off x="4617720" y="2612898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51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7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9" name="Picture Placeholder 2"/>
          <p:cNvSpPr>
            <a:spLocks noGrp="1"/>
          </p:cNvSpPr>
          <p:nvPr>
            <p:ph type="pic" idx="24"/>
          </p:nvPr>
        </p:nvSpPr>
        <p:spPr bwMode="gray">
          <a:xfrm>
            <a:off x="0" y="2612898"/>
            <a:ext cx="451713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1"/>
          <p:cNvSpPr>
            <a:spLocks noGrp="1"/>
          </p:cNvSpPr>
          <p:nvPr>
            <p:ph type="pic" idx="25"/>
          </p:nvPr>
        </p:nvSpPr>
        <p:spPr bwMode="gray">
          <a:xfrm>
            <a:off x="230886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26"/>
          </p:nvPr>
        </p:nvSpPr>
        <p:spPr bwMode="gray">
          <a:xfrm>
            <a:off x="4617720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6935724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7810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8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0"/>
            <a:ext cx="6063615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5486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>
            <a:normAutofit/>
          </a:bodyPr>
          <a:lstStyle>
            <a:lvl1pPr algn="l">
              <a:defRPr sz="2800" b="1" cap="all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BA7003-00DC-104B-92AD-B7A90026C1F9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C7006-7120-F341-A188-F97DDD9130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36624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9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2612898"/>
            <a:ext cx="6063615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417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: Mosaic 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616077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3080385" y="0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6"/>
          </p:nvPr>
        </p:nvSpPr>
        <p:spPr bwMode="gray">
          <a:xfrm>
            <a:off x="616077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1745361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3080385" y="3490722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9245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: Mosaic 1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6063615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6160770" y="1745361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6160770" y="3490722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732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8"/>
          <p:cNvSpPr>
            <a:spLocks noGrp="1"/>
          </p:cNvSpPr>
          <p:nvPr userDrawn="1">
            <p:ph type="pic" idx="15"/>
          </p:nvPr>
        </p:nvSpPr>
        <p:spPr bwMode="gray">
          <a:xfrm>
            <a:off x="6935724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 userDrawn="1">
            <p:ph type="pic" idx="13"/>
          </p:nvPr>
        </p:nvSpPr>
        <p:spPr bwMode="gray">
          <a:xfrm>
            <a:off x="6935724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6"/>
          <p:cNvSpPr>
            <a:spLocks noGrp="1"/>
          </p:cNvSpPr>
          <p:nvPr userDrawn="1">
            <p:ph type="pic" idx="14"/>
          </p:nvPr>
        </p:nvSpPr>
        <p:spPr bwMode="gray">
          <a:xfrm>
            <a:off x="4622292" y="3490722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5"/>
          <p:cNvSpPr>
            <a:spLocks noGrp="1"/>
          </p:cNvSpPr>
          <p:nvPr userDrawn="1">
            <p:ph type="pic" idx="16"/>
          </p:nvPr>
        </p:nvSpPr>
        <p:spPr bwMode="gray">
          <a:xfrm>
            <a:off x="4622292" y="0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 userDrawn="1">
            <p:ph type="pic" idx="10"/>
          </p:nvPr>
        </p:nvSpPr>
        <p:spPr bwMode="gray">
          <a:xfrm>
            <a:off x="2311146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 userDrawn="1">
            <p:ph type="pic" idx="17"/>
          </p:nvPr>
        </p:nvSpPr>
        <p:spPr bwMode="gray">
          <a:xfrm>
            <a:off x="2311146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 userDrawn="1">
            <p:ph type="pic" idx="12"/>
          </p:nvPr>
        </p:nvSpPr>
        <p:spPr bwMode="gray">
          <a:xfrm>
            <a:off x="0" y="2612898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 userDrawn="1">
            <p:ph type="pic" idx="1"/>
          </p:nvPr>
        </p:nvSpPr>
        <p:spPr bwMode="gray">
          <a:xfrm>
            <a:off x="0" y="0"/>
            <a:ext cx="2208276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idx="18"/>
          </p:nvPr>
        </p:nvSpPr>
        <p:spPr bwMode="gray">
          <a:xfrm>
            <a:off x="4622292" y="1745361"/>
            <a:ext cx="2208276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5682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6160770" y="0"/>
            <a:ext cx="2983230" cy="514350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3080385" y="0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612898"/>
            <a:ext cx="2983230" cy="2530602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1745361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3080385" y="3490722"/>
            <a:ext cx="2983230" cy="165277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6353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saic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5"/>
          <p:cNvSpPr>
            <a:spLocks noGrp="1"/>
          </p:cNvSpPr>
          <p:nvPr>
            <p:ph type="pic" idx="17"/>
          </p:nvPr>
        </p:nvSpPr>
        <p:spPr bwMode="gray">
          <a:xfrm>
            <a:off x="6558792" y="2983930"/>
            <a:ext cx="2585208" cy="215957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1" y="0"/>
            <a:ext cx="9144000" cy="2893491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19"/>
          </p:nvPr>
        </p:nvSpPr>
        <p:spPr bwMode="gray">
          <a:xfrm>
            <a:off x="1" y="2983930"/>
            <a:ext cx="2546085" cy="215957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1"/>
          <p:cNvSpPr>
            <a:spLocks noGrp="1"/>
          </p:cNvSpPr>
          <p:nvPr>
            <p:ph type="pic" idx="26"/>
          </p:nvPr>
        </p:nvSpPr>
        <p:spPr bwMode="gray">
          <a:xfrm>
            <a:off x="2637525" y="2983930"/>
            <a:ext cx="3829827" cy="2159570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6207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o not us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977E977-AC2A-40FD-B6F6-156C9ACDB4A3}"/>
              </a:ext>
            </a:extLst>
          </p:cNvPr>
          <p:cNvSpPr txBox="1"/>
          <p:nvPr userDrawn="1"/>
        </p:nvSpPr>
        <p:spPr>
          <a:xfrm>
            <a:off x="171450" y="1094422"/>
            <a:ext cx="8801100" cy="2977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ctr" defTabSz="685800" rtl="0" eaLnBrk="1" latinLnBrk="0" hangingPunct="1"/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Photo Grids</a:t>
            </a:r>
            <a:b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9375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+ Bar</a:t>
            </a:r>
          </a:p>
        </p:txBody>
      </p:sp>
    </p:spTree>
    <p:extLst>
      <p:ext uri="{BB962C8B-B14F-4D97-AF65-F5344CB8AC3E}">
        <p14:creationId xmlns:p14="http://schemas.microsoft.com/office/powerpoint/2010/main" val="42419689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Full Screen Photo + Ba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"/>
          <p:cNvSpPr>
            <a:spLocks noGrp="1"/>
          </p:cNvSpPr>
          <p:nvPr>
            <p:ph type="pic" sz="quarter" idx="10"/>
          </p:nvPr>
        </p:nvSpPr>
        <p:spPr>
          <a:xfrm>
            <a:off x="-2286" y="0"/>
            <a:ext cx="9148572" cy="458376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2100" dirty="0"/>
            </a:lvl1pPr>
          </a:lstStyle>
          <a:p>
            <a:pPr marL="171450" lvl="0" indent="-171450" algn="ctr"/>
            <a:r>
              <a:rPr lang="en-US" dirty="0"/>
              <a:t>Click icon to add picture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E376F4E-3D45-4916-8924-485476FFC0C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" name="UTK Horiz_R">
            <a:extLst>
              <a:ext uri="{FF2B5EF4-FFF2-40B4-BE49-F238E27FC236}">
                <a16:creationId xmlns:a16="http://schemas.microsoft.com/office/drawing/2014/main" id="{8450B4E7-243B-4B51-8CA4-14B7140F7BB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6" name="T fill" hidden="1">
              <a:extLst>
                <a:ext uri="{FF2B5EF4-FFF2-40B4-BE49-F238E27FC236}">
                  <a16:creationId xmlns:a16="http://schemas.microsoft.com/office/drawing/2014/main" id="{E20011EA-1534-4444-90E0-1BFF0E5CD90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Type">
              <a:extLst>
                <a:ext uri="{FF2B5EF4-FFF2-40B4-BE49-F238E27FC236}">
                  <a16:creationId xmlns:a16="http://schemas.microsoft.com/office/drawing/2014/main" id="{E083D8DC-CAE6-40FE-A2B8-5453B67B6E4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Power T">
              <a:extLst>
                <a:ext uri="{FF2B5EF4-FFF2-40B4-BE49-F238E27FC236}">
                  <a16:creationId xmlns:a16="http://schemas.microsoft.com/office/drawing/2014/main" id="{04910BEC-A91C-47F4-A14D-6A8BCCEB644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9" name="Footer Placeholder 3">
            <a:extLst>
              <a:ext uri="{FF2B5EF4-FFF2-40B4-BE49-F238E27FC236}">
                <a16:creationId xmlns:a16="http://schemas.microsoft.com/office/drawing/2014/main" id="{6D158326-3AD0-4269-8A83-87D0CC53CD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CF035C54-3CF5-4159-ABE0-FD63B8F560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id="{EC8293B0-577D-467E-9C7F-5282AA5EDA8C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D3C85925-1627-4292-BB06-5285E2F2ABD7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8569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2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458376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458376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62E8B6D-BFD1-4837-BF2C-0E8E712A986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" name="UTK Horiz_R">
            <a:extLst>
              <a:ext uri="{FF2B5EF4-FFF2-40B4-BE49-F238E27FC236}">
                <a16:creationId xmlns:a16="http://schemas.microsoft.com/office/drawing/2014/main" id="{5D904B3E-9354-4908-ACD5-1C4E07B07F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6" name="T fill" hidden="1">
              <a:extLst>
                <a:ext uri="{FF2B5EF4-FFF2-40B4-BE49-F238E27FC236}">
                  <a16:creationId xmlns:a16="http://schemas.microsoft.com/office/drawing/2014/main" id="{7AF0F701-2896-4986-9820-5A1A6B589E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Type">
              <a:extLst>
                <a:ext uri="{FF2B5EF4-FFF2-40B4-BE49-F238E27FC236}">
                  <a16:creationId xmlns:a16="http://schemas.microsoft.com/office/drawing/2014/main" id="{0A8672C3-7D6C-481F-97D7-4F2F26B8B7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Power T">
              <a:extLst>
                <a:ext uri="{FF2B5EF4-FFF2-40B4-BE49-F238E27FC236}">
                  <a16:creationId xmlns:a16="http://schemas.microsoft.com/office/drawing/2014/main" id="{3D474DBB-B351-45B1-A719-101AF5ECE5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9" name="Footer Placeholder 3">
            <a:extLst>
              <a:ext uri="{FF2B5EF4-FFF2-40B4-BE49-F238E27FC236}">
                <a16:creationId xmlns:a16="http://schemas.microsoft.com/office/drawing/2014/main" id="{D9906FF7-C576-4286-8C4B-3F53F071A9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126C2A94-53CE-486F-9975-8669EB5914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id="{2141FE45-4DB9-4E2A-B7DA-CCED0E8769A8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F8DF950-5A6C-4858-9E37-DDB2E1FDE621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642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3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458376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458376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458376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9F63F7-AB47-4FE8-9218-EFAB6F8A1EBA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2" name="UTK Horiz_R">
            <a:extLst>
              <a:ext uri="{FF2B5EF4-FFF2-40B4-BE49-F238E27FC236}">
                <a16:creationId xmlns:a16="http://schemas.microsoft.com/office/drawing/2014/main" id="{55691646-BA24-48AD-8195-8884118546E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3" name="T fill" hidden="1">
              <a:extLst>
                <a:ext uri="{FF2B5EF4-FFF2-40B4-BE49-F238E27FC236}">
                  <a16:creationId xmlns:a16="http://schemas.microsoft.com/office/drawing/2014/main" id="{39F8BA29-C988-4174-A6B5-C1D492A380C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Type">
              <a:extLst>
                <a:ext uri="{FF2B5EF4-FFF2-40B4-BE49-F238E27FC236}">
                  <a16:creationId xmlns:a16="http://schemas.microsoft.com/office/drawing/2014/main" id="{54933C59-8044-45AE-B783-BB15A1255AF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Power T">
              <a:extLst>
                <a:ext uri="{FF2B5EF4-FFF2-40B4-BE49-F238E27FC236}">
                  <a16:creationId xmlns:a16="http://schemas.microsoft.com/office/drawing/2014/main" id="{9E8464D9-793C-43B1-90B0-79D0BEFD7D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id="{7472ADD2-6B58-46FA-AEC0-5FE1F1F98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35A337B0-0DD4-492B-B84B-42ED51B6E6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7" name="Date Placeholder 3">
            <a:extLst>
              <a:ext uri="{FF2B5EF4-FFF2-40B4-BE49-F238E27FC236}">
                <a16:creationId xmlns:a16="http://schemas.microsoft.com/office/drawing/2014/main" id="{2FB9D316-28B6-42F9-931B-3A6A99DF56BD}"/>
              </a:ext>
            </a:extLst>
          </p:cNvPr>
          <p:cNvSpPr>
            <a:spLocks noGrp="1"/>
          </p:cNvSpPr>
          <p:nvPr>
            <p:ph type="dt" sz="half" idx="26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1BD47088-93DD-4779-B389-3385A6303AD0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7437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BA7003-00DC-104B-92AD-B7A90026C1F9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C7006-7120-F341-A188-F97DDD913081}" type="slidenum">
              <a:rPr lang="en-US" smtClean="0"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FCCF5D2-1E8C-C947-AADC-F0306D77DE52}"/>
              </a:ext>
            </a:extLst>
          </p:cNvPr>
          <p:cNvCxnSpPr/>
          <p:nvPr userDrawn="1"/>
        </p:nvCxnSpPr>
        <p:spPr>
          <a:xfrm>
            <a:off x="457200" y="1063229"/>
            <a:ext cx="8229600" cy="0"/>
          </a:xfrm>
          <a:prstGeom prst="line">
            <a:avLst/>
          </a:prstGeom>
          <a:ln w="41275">
            <a:solidFill>
              <a:srgbClr val="FD6D08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355503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4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4"/>
          <p:cNvSpPr>
            <a:spLocks noGrp="1"/>
          </p:cNvSpPr>
          <p:nvPr>
            <p:ph type="pic" idx="23"/>
          </p:nvPr>
        </p:nvSpPr>
        <p:spPr bwMode="gray">
          <a:xfrm>
            <a:off x="4617720" y="2334090"/>
            <a:ext cx="4526280" cy="224967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9" name="Picture Placeholder 2"/>
          <p:cNvSpPr>
            <a:spLocks noGrp="1"/>
          </p:cNvSpPr>
          <p:nvPr>
            <p:ph type="pic" idx="24"/>
          </p:nvPr>
        </p:nvSpPr>
        <p:spPr bwMode="gray">
          <a:xfrm>
            <a:off x="0" y="2334091"/>
            <a:ext cx="4526280" cy="224967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8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9C863A4-EE11-4B90-A410-0E6C43997258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UTK Horiz_R">
            <a:extLst>
              <a:ext uri="{FF2B5EF4-FFF2-40B4-BE49-F238E27FC236}">
                <a16:creationId xmlns:a16="http://schemas.microsoft.com/office/drawing/2014/main" id="{2E42F2BB-757A-4B21-8C42-0954D98D70E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8" name="T fill" hidden="1">
              <a:extLst>
                <a:ext uri="{FF2B5EF4-FFF2-40B4-BE49-F238E27FC236}">
                  <a16:creationId xmlns:a16="http://schemas.microsoft.com/office/drawing/2014/main" id="{F5FA3AD2-D6DF-46CC-A422-E9BECB02217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Type">
              <a:extLst>
                <a:ext uri="{FF2B5EF4-FFF2-40B4-BE49-F238E27FC236}">
                  <a16:creationId xmlns:a16="http://schemas.microsoft.com/office/drawing/2014/main" id="{C22C1BBF-2CA3-4F62-A3BF-98D591A36CA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Power T">
              <a:extLst>
                <a:ext uri="{FF2B5EF4-FFF2-40B4-BE49-F238E27FC236}">
                  <a16:creationId xmlns:a16="http://schemas.microsoft.com/office/drawing/2014/main" id="{843CC844-0DC6-4D42-A507-75E396D93F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1" name="Footer Placeholder 3">
            <a:extLst>
              <a:ext uri="{FF2B5EF4-FFF2-40B4-BE49-F238E27FC236}">
                <a16:creationId xmlns:a16="http://schemas.microsoft.com/office/drawing/2014/main" id="{6717A7FB-FE47-48AF-8FD9-40A0077BBE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4">
            <a:extLst>
              <a:ext uri="{FF2B5EF4-FFF2-40B4-BE49-F238E27FC236}">
                <a16:creationId xmlns:a16="http://schemas.microsoft.com/office/drawing/2014/main" id="{78245921-DA8B-43E3-BF36-47125F6338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3" name="Date Placeholder 3">
            <a:extLst>
              <a:ext uri="{FF2B5EF4-FFF2-40B4-BE49-F238E27FC236}">
                <a16:creationId xmlns:a16="http://schemas.microsoft.com/office/drawing/2014/main" id="{888CB8D8-C86C-4EF1-95D0-B8E47851A316}"/>
              </a:ext>
            </a:extLst>
          </p:cNvPr>
          <p:cNvSpPr>
            <a:spLocks noGrp="1"/>
          </p:cNvSpPr>
          <p:nvPr>
            <p:ph type="dt" sz="half" idx="25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9315DC7C-18B1-4974-8029-832CA252ABEE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680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6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6"/>
          </p:nvPr>
        </p:nvSpPr>
        <p:spPr bwMode="gray">
          <a:xfrm>
            <a:off x="3080385" y="2338829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8829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6160770" y="2338829"/>
            <a:ext cx="298323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64F48C5-8CA6-45CE-AF3D-9CFD67D8C0E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BC978CF0-E52C-4277-AB74-5D9D5C9D441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D1A3E314-6933-48CE-B500-9486ED1F0B1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E17FF85F-787C-43A9-A3D6-4BBE8DA20F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D354A1A1-4062-4CE3-88BF-220CA2E896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392D6670-0FC0-468C-9F89-B66AC86AAF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F8F39B5B-F4F0-401B-8A3E-55D0A840C1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Date Placeholder 3">
            <a:extLst>
              <a:ext uri="{FF2B5EF4-FFF2-40B4-BE49-F238E27FC236}">
                <a16:creationId xmlns:a16="http://schemas.microsoft.com/office/drawing/2014/main" id="{4AF7E0A5-DA31-42F7-A72B-B0C1563A51EB}"/>
              </a:ext>
            </a:extLst>
          </p:cNvPr>
          <p:cNvSpPr>
            <a:spLocks noGrp="1"/>
          </p:cNvSpPr>
          <p:nvPr>
            <p:ph type="dt" sz="half" idx="2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E0228ACF-EA21-4D30-A682-43FD54301A5A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8249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8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8"/>
          <p:cNvSpPr>
            <a:spLocks noGrp="1"/>
          </p:cNvSpPr>
          <p:nvPr userDrawn="1">
            <p:ph type="pic" idx="15"/>
          </p:nvPr>
        </p:nvSpPr>
        <p:spPr bwMode="gray">
          <a:xfrm>
            <a:off x="6935724" y="2338829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 userDrawn="1">
            <p:ph type="pic" idx="13"/>
          </p:nvPr>
        </p:nvSpPr>
        <p:spPr bwMode="gray">
          <a:xfrm>
            <a:off x="6935724" y="0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6"/>
          <p:cNvSpPr>
            <a:spLocks noGrp="1"/>
          </p:cNvSpPr>
          <p:nvPr userDrawn="1">
            <p:ph type="pic" idx="14"/>
          </p:nvPr>
        </p:nvSpPr>
        <p:spPr bwMode="gray">
          <a:xfrm>
            <a:off x="4622292" y="2338829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5"/>
          <p:cNvSpPr>
            <a:spLocks noGrp="1"/>
          </p:cNvSpPr>
          <p:nvPr userDrawn="1">
            <p:ph type="pic" idx="16"/>
          </p:nvPr>
        </p:nvSpPr>
        <p:spPr bwMode="gray">
          <a:xfrm>
            <a:off x="4622292" y="0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 userDrawn="1">
            <p:ph type="pic" idx="10"/>
          </p:nvPr>
        </p:nvSpPr>
        <p:spPr bwMode="gray">
          <a:xfrm>
            <a:off x="2311146" y="2338829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 userDrawn="1">
            <p:ph type="pic" idx="17"/>
          </p:nvPr>
        </p:nvSpPr>
        <p:spPr bwMode="gray">
          <a:xfrm>
            <a:off x="2311146" y="0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 userDrawn="1">
            <p:ph type="pic" idx="12"/>
          </p:nvPr>
        </p:nvSpPr>
        <p:spPr bwMode="gray">
          <a:xfrm>
            <a:off x="0" y="2338829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 userDrawn="1">
            <p:ph type="pic" idx="1"/>
          </p:nvPr>
        </p:nvSpPr>
        <p:spPr bwMode="gray">
          <a:xfrm>
            <a:off x="0" y="0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860EDC4-C80E-434A-A358-9BDF4DBE08DF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2" name="UTK Horiz_R">
            <a:extLst>
              <a:ext uri="{FF2B5EF4-FFF2-40B4-BE49-F238E27FC236}">
                <a16:creationId xmlns:a16="http://schemas.microsoft.com/office/drawing/2014/main" id="{76E3F749-E73D-46BE-BDEA-57E7CEDDFB1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3" name="T fill" hidden="1">
              <a:extLst>
                <a:ext uri="{FF2B5EF4-FFF2-40B4-BE49-F238E27FC236}">
                  <a16:creationId xmlns:a16="http://schemas.microsoft.com/office/drawing/2014/main" id="{6971537F-ED2D-4FED-A935-38A5A599E0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Type">
              <a:extLst>
                <a:ext uri="{FF2B5EF4-FFF2-40B4-BE49-F238E27FC236}">
                  <a16:creationId xmlns:a16="http://schemas.microsoft.com/office/drawing/2014/main" id="{2F3C1504-8352-4AB9-8334-6D223B4737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Power T">
              <a:extLst>
                <a:ext uri="{FF2B5EF4-FFF2-40B4-BE49-F238E27FC236}">
                  <a16:creationId xmlns:a16="http://schemas.microsoft.com/office/drawing/2014/main" id="{B045C84F-654A-4D68-9957-D9114D49CB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" name="Footer Placeholder 3">
            <a:extLst>
              <a:ext uri="{FF2B5EF4-FFF2-40B4-BE49-F238E27FC236}">
                <a16:creationId xmlns:a16="http://schemas.microsoft.com/office/drawing/2014/main" id="{74540BEB-3E5A-4C9C-9AE4-1357930E1A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3C4D720C-2F7A-4EA8-9862-BD2803B6FAD0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Date Placeholder 3">
            <a:extLst>
              <a:ext uri="{FF2B5EF4-FFF2-40B4-BE49-F238E27FC236}">
                <a16:creationId xmlns:a16="http://schemas.microsoft.com/office/drawing/2014/main" id="{53DA30D9-F729-40A4-B2AE-42A471E14192}"/>
              </a:ext>
            </a:extLst>
          </p:cNvPr>
          <p:cNvSpPr>
            <a:spLocks noGrp="1"/>
          </p:cNvSpPr>
          <p:nvPr>
            <p:ph type="dt" sz="half" idx="1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E3E7A2E9-F9FB-46A2-AE3B-0D643337BF82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807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16-up + Ba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16"/>
          <p:cNvSpPr>
            <a:spLocks noGrp="1"/>
          </p:cNvSpPr>
          <p:nvPr>
            <p:ph type="pic" sz="quarter" idx="18"/>
          </p:nvPr>
        </p:nvSpPr>
        <p:spPr>
          <a:xfrm>
            <a:off x="6935724" y="3504282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15"/>
          <p:cNvSpPr>
            <a:spLocks noGrp="1"/>
          </p:cNvSpPr>
          <p:nvPr>
            <p:ph type="pic" sz="quarter" idx="22"/>
          </p:nvPr>
        </p:nvSpPr>
        <p:spPr>
          <a:xfrm>
            <a:off x="4623815" y="3504282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14"/>
          <p:cNvSpPr>
            <a:spLocks noGrp="1"/>
          </p:cNvSpPr>
          <p:nvPr>
            <p:ph type="pic" sz="quarter" idx="26"/>
          </p:nvPr>
        </p:nvSpPr>
        <p:spPr>
          <a:xfrm>
            <a:off x="2311907" y="3504282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Picture Placeholder 13"/>
          <p:cNvSpPr>
            <a:spLocks noGrp="1"/>
          </p:cNvSpPr>
          <p:nvPr>
            <p:ph type="pic" sz="quarter" idx="30"/>
          </p:nvPr>
        </p:nvSpPr>
        <p:spPr>
          <a:xfrm>
            <a:off x="0" y="3504282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3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6935724" y="2334094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7" name="Picture Placeholder 11"/>
          <p:cNvSpPr>
            <a:spLocks noGrp="1"/>
          </p:cNvSpPr>
          <p:nvPr>
            <p:ph type="pic" sz="quarter" idx="21"/>
          </p:nvPr>
        </p:nvSpPr>
        <p:spPr>
          <a:xfrm>
            <a:off x="4623815" y="2334094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10"/>
          <p:cNvSpPr>
            <a:spLocks noGrp="1"/>
          </p:cNvSpPr>
          <p:nvPr>
            <p:ph type="pic" sz="quarter" idx="25"/>
          </p:nvPr>
        </p:nvSpPr>
        <p:spPr>
          <a:xfrm>
            <a:off x="2311907" y="2334094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5" name="Picture Placeholder 9"/>
          <p:cNvSpPr>
            <a:spLocks noGrp="1"/>
          </p:cNvSpPr>
          <p:nvPr>
            <p:ph type="pic" sz="quarter" idx="29"/>
          </p:nvPr>
        </p:nvSpPr>
        <p:spPr>
          <a:xfrm>
            <a:off x="0" y="2334093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935724" y="1169416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4623815" y="1169416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6"/>
          <p:cNvSpPr>
            <a:spLocks noGrp="1"/>
          </p:cNvSpPr>
          <p:nvPr>
            <p:ph type="pic" sz="quarter" idx="24"/>
          </p:nvPr>
        </p:nvSpPr>
        <p:spPr>
          <a:xfrm>
            <a:off x="2311907" y="1169416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0" y="1169416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1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935724" y="1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623815" y="1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2311907" y="1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0" y="1"/>
            <a:ext cx="2208276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2FCF4C9-4ACF-46F8-9898-6CE05A6D9564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3" name="UTK Horiz_R">
            <a:extLst>
              <a:ext uri="{FF2B5EF4-FFF2-40B4-BE49-F238E27FC236}">
                <a16:creationId xmlns:a16="http://schemas.microsoft.com/office/drawing/2014/main" id="{BE78D9A0-9DB0-4F91-8C53-162EFC6011D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4" name="T fill" hidden="1">
              <a:extLst>
                <a:ext uri="{FF2B5EF4-FFF2-40B4-BE49-F238E27FC236}">
                  <a16:creationId xmlns:a16="http://schemas.microsoft.com/office/drawing/2014/main" id="{585A59A7-DBA8-4B0C-B027-54CCDCF60C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Type">
              <a:extLst>
                <a:ext uri="{FF2B5EF4-FFF2-40B4-BE49-F238E27FC236}">
                  <a16:creationId xmlns:a16="http://schemas.microsoft.com/office/drawing/2014/main" id="{056A50EA-4280-4D8B-B6A4-EA826554371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Power T">
              <a:extLst>
                <a:ext uri="{FF2B5EF4-FFF2-40B4-BE49-F238E27FC236}">
                  <a16:creationId xmlns:a16="http://schemas.microsoft.com/office/drawing/2014/main" id="{20217520-4813-41F6-82F7-A8A023052A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" name="Footer Placeholder 3">
            <a:extLst>
              <a:ext uri="{FF2B5EF4-FFF2-40B4-BE49-F238E27FC236}">
                <a16:creationId xmlns:a16="http://schemas.microsoft.com/office/drawing/2014/main" id="{3A808F4A-B2FF-47D2-BC3D-20F720096A2E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8" name="Slide Number Placeholder 4">
            <a:extLst>
              <a:ext uri="{FF2B5EF4-FFF2-40B4-BE49-F238E27FC236}">
                <a16:creationId xmlns:a16="http://schemas.microsoft.com/office/drawing/2014/main" id="{43E3EB0A-D179-42AB-87ED-5682E3986F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9" name="Date Placeholder 3">
            <a:extLst>
              <a:ext uri="{FF2B5EF4-FFF2-40B4-BE49-F238E27FC236}">
                <a16:creationId xmlns:a16="http://schemas.microsoft.com/office/drawing/2014/main" id="{0CCF4881-751C-4EFF-97C7-FD0FD091610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C8EB7AEA-9E5C-45BB-A855-7AA078ABBAEF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71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12-up + Ba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6935724" y="3122843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7" name="Picture Placeholder 11"/>
          <p:cNvSpPr>
            <a:spLocks noGrp="1"/>
          </p:cNvSpPr>
          <p:nvPr>
            <p:ph type="pic" sz="quarter" idx="21"/>
          </p:nvPr>
        </p:nvSpPr>
        <p:spPr>
          <a:xfrm>
            <a:off x="4623815" y="3122843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10"/>
          <p:cNvSpPr>
            <a:spLocks noGrp="1"/>
          </p:cNvSpPr>
          <p:nvPr>
            <p:ph type="pic" sz="quarter" idx="25"/>
          </p:nvPr>
        </p:nvSpPr>
        <p:spPr>
          <a:xfrm>
            <a:off x="2311907" y="3122843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5" name="Picture Placeholder 9"/>
          <p:cNvSpPr>
            <a:spLocks noGrp="1"/>
          </p:cNvSpPr>
          <p:nvPr>
            <p:ph type="pic" sz="quarter" idx="29"/>
          </p:nvPr>
        </p:nvSpPr>
        <p:spPr>
          <a:xfrm>
            <a:off x="0" y="3122843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935724" y="1554484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4623815" y="1554484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6"/>
          <p:cNvSpPr>
            <a:spLocks noGrp="1"/>
          </p:cNvSpPr>
          <p:nvPr>
            <p:ph type="pic" sz="quarter" idx="24"/>
          </p:nvPr>
        </p:nvSpPr>
        <p:spPr>
          <a:xfrm>
            <a:off x="2311907" y="1554484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0" y="1554484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1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6935724" y="1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623815" y="1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2311907" y="1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0" y="1"/>
            <a:ext cx="2208276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0E45C44-80D6-4D55-B880-DFC0555C018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UTK Horiz_R">
            <a:extLst>
              <a:ext uri="{FF2B5EF4-FFF2-40B4-BE49-F238E27FC236}">
                <a16:creationId xmlns:a16="http://schemas.microsoft.com/office/drawing/2014/main" id="{538FF815-D98E-4487-BAE0-6039BA79ADB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2" name="T fill" hidden="1">
              <a:extLst>
                <a:ext uri="{FF2B5EF4-FFF2-40B4-BE49-F238E27FC236}">
                  <a16:creationId xmlns:a16="http://schemas.microsoft.com/office/drawing/2014/main" id="{EF5D0898-3836-427A-847E-4EC3F35F71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Type">
              <a:extLst>
                <a:ext uri="{FF2B5EF4-FFF2-40B4-BE49-F238E27FC236}">
                  <a16:creationId xmlns:a16="http://schemas.microsoft.com/office/drawing/2014/main" id="{6985D7EA-069D-410B-8B2A-E9442EE127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Power T">
              <a:extLst>
                <a:ext uri="{FF2B5EF4-FFF2-40B4-BE49-F238E27FC236}">
                  <a16:creationId xmlns:a16="http://schemas.microsoft.com/office/drawing/2014/main" id="{919E65CD-5CAA-4C10-A684-97495ED96F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Footer Placeholder 3">
            <a:extLst>
              <a:ext uri="{FF2B5EF4-FFF2-40B4-BE49-F238E27FC236}">
                <a16:creationId xmlns:a16="http://schemas.microsoft.com/office/drawing/2014/main" id="{809F3AA7-0966-4A75-88DA-7A8C7D5905B3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5" name="Slide Number Placeholder 4">
            <a:extLst>
              <a:ext uri="{FF2B5EF4-FFF2-40B4-BE49-F238E27FC236}">
                <a16:creationId xmlns:a16="http://schemas.microsoft.com/office/drawing/2014/main" id="{619A0BE7-43B0-4D14-B481-BA5D8EFEA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6" name="Date Placeholder 3">
            <a:extLst>
              <a:ext uri="{FF2B5EF4-FFF2-40B4-BE49-F238E27FC236}">
                <a16:creationId xmlns:a16="http://schemas.microsoft.com/office/drawing/2014/main" id="{62E42A51-C863-419E-9AC3-5E27D8ED0CF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85B7B78-B66B-4451-800E-433660BE46DA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192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20-up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Picture Placeholder 20"/>
          <p:cNvSpPr>
            <a:spLocks noGrp="1"/>
          </p:cNvSpPr>
          <p:nvPr>
            <p:ph type="pic" sz="quarter" idx="29"/>
          </p:nvPr>
        </p:nvSpPr>
        <p:spPr>
          <a:xfrm>
            <a:off x="7395210" y="3508243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0" name="Picture Placeholder 19"/>
          <p:cNvSpPr>
            <a:spLocks noGrp="1"/>
          </p:cNvSpPr>
          <p:nvPr>
            <p:ph type="pic" sz="quarter" idx="28"/>
          </p:nvPr>
        </p:nvSpPr>
        <p:spPr>
          <a:xfrm>
            <a:off x="7395210" y="2335672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8" name="Picture Placeholder 18"/>
          <p:cNvSpPr>
            <a:spLocks noGrp="1"/>
          </p:cNvSpPr>
          <p:nvPr>
            <p:ph type="pic" sz="quarter" idx="27"/>
          </p:nvPr>
        </p:nvSpPr>
        <p:spPr>
          <a:xfrm>
            <a:off x="7395210" y="1167837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6" name="Picture Placeholder 17"/>
          <p:cNvSpPr>
            <a:spLocks noGrp="1"/>
          </p:cNvSpPr>
          <p:nvPr>
            <p:ph type="pic" sz="quarter" idx="26"/>
          </p:nvPr>
        </p:nvSpPr>
        <p:spPr>
          <a:xfrm>
            <a:off x="7395210" y="1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4" name="Picture Placeholder 16"/>
          <p:cNvSpPr>
            <a:spLocks noGrp="1"/>
          </p:cNvSpPr>
          <p:nvPr>
            <p:ph type="pic" sz="quarter" idx="25"/>
          </p:nvPr>
        </p:nvSpPr>
        <p:spPr>
          <a:xfrm>
            <a:off x="5546407" y="3508243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2" name="Picture Placeholder 15"/>
          <p:cNvSpPr>
            <a:spLocks noGrp="1"/>
          </p:cNvSpPr>
          <p:nvPr>
            <p:ph type="pic" sz="quarter" idx="24"/>
          </p:nvPr>
        </p:nvSpPr>
        <p:spPr>
          <a:xfrm>
            <a:off x="5546407" y="2335672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0" name="Picture Placeholder 14"/>
          <p:cNvSpPr>
            <a:spLocks noGrp="1"/>
          </p:cNvSpPr>
          <p:nvPr>
            <p:ph type="pic" sz="quarter" idx="23"/>
          </p:nvPr>
        </p:nvSpPr>
        <p:spPr>
          <a:xfrm>
            <a:off x="5546407" y="1167837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8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5546407" y="1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7" name="Picture Placeholder 12"/>
          <p:cNvSpPr>
            <a:spLocks noGrp="1"/>
          </p:cNvSpPr>
          <p:nvPr>
            <p:ph type="pic" sz="quarter" idx="21"/>
          </p:nvPr>
        </p:nvSpPr>
        <p:spPr>
          <a:xfrm>
            <a:off x="3697604" y="3508243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5" name="Picture Placeholder 11"/>
          <p:cNvSpPr>
            <a:spLocks noGrp="1"/>
          </p:cNvSpPr>
          <p:nvPr>
            <p:ph type="pic" sz="quarter" idx="20"/>
          </p:nvPr>
        </p:nvSpPr>
        <p:spPr>
          <a:xfrm>
            <a:off x="3697604" y="2335672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10"/>
          <p:cNvSpPr>
            <a:spLocks noGrp="1"/>
          </p:cNvSpPr>
          <p:nvPr>
            <p:ph type="pic" sz="quarter" idx="19"/>
          </p:nvPr>
        </p:nvSpPr>
        <p:spPr>
          <a:xfrm>
            <a:off x="3697604" y="1167837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9"/>
          <p:cNvSpPr>
            <a:spLocks noGrp="1"/>
          </p:cNvSpPr>
          <p:nvPr>
            <p:ph type="pic" sz="quarter" idx="18"/>
          </p:nvPr>
        </p:nvSpPr>
        <p:spPr>
          <a:xfrm>
            <a:off x="3697604" y="1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1851660" y="3508243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51660" y="2335672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1851660" y="1167837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1851660" y="1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0" y="3508243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0" y="2335672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1167836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748790" cy="1075523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574D8F1-F965-42A1-BFD5-F9438B3A9969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39" name="UTK Horiz_R">
            <a:extLst>
              <a:ext uri="{FF2B5EF4-FFF2-40B4-BE49-F238E27FC236}">
                <a16:creationId xmlns:a16="http://schemas.microsoft.com/office/drawing/2014/main" id="{B2994425-7E76-4397-BF62-BEC983CD761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40" name="T fill" hidden="1">
              <a:extLst>
                <a:ext uri="{FF2B5EF4-FFF2-40B4-BE49-F238E27FC236}">
                  <a16:creationId xmlns:a16="http://schemas.microsoft.com/office/drawing/2014/main" id="{6B24C090-578F-48DB-858A-4DC8C5D4FB6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Type">
              <a:extLst>
                <a:ext uri="{FF2B5EF4-FFF2-40B4-BE49-F238E27FC236}">
                  <a16:creationId xmlns:a16="http://schemas.microsoft.com/office/drawing/2014/main" id="{E809F2BD-3F39-406F-96A9-B30772B0918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Power T">
              <a:extLst>
                <a:ext uri="{FF2B5EF4-FFF2-40B4-BE49-F238E27FC236}">
                  <a16:creationId xmlns:a16="http://schemas.microsoft.com/office/drawing/2014/main" id="{C5E2EE9E-84C0-4F40-B59A-0135BF5CF9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" name="Footer Placeholder 3">
            <a:extLst>
              <a:ext uri="{FF2B5EF4-FFF2-40B4-BE49-F238E27FC236}">
                <a16:creationId xmlns:a16="http://schemas.microsoft.com/office/drawing/2014/main" id="{1BCDD338-6EBD-4F6E-AD0D-D128CD69A7EF}"/>
              </a:ext>
            </a:extLst>
          </p:cNvPr>
          <p:cNvSpPr>
            <a:spLocks noGrp="1"/>
          </p:cNvSpPr>
          <p:nvPr>
            <p:ph type="ftr" sz="quarter" idx="30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8" name="Slide Number Placeholder 4">
            <a:extLst>
              <a:ext uri="{FF2B5EF4-FFF2-40B4-BE49-F238E27FC236}">
                <a16:creationId xmlns:a16="http://schemas.microsoft.com/office/drawing/2014/main" id="{3F62F718-D4AB-4068-AE98-EAC207F29710}"/>
              </a:ext>
            </a:extLst>
          </p:cNvPr>
          <p:cNvSpPr>
            <a:spLocks noGrp="1"/>
          </p:cNvSpPr>
          <p:nvPr>
            <p:ph type="sldNum" sz="quarter" idx="31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0" name="Date Placeholder 3">
            <a:extLst>
              <a:ext uri="{FF2B5EF4-FFF2-40B4-BE49-F238E27FC236}">
                <a16:creationId xmlns:a16="http://schemas.microsoft.com/office/drawing/2014/main" id="{88B15B7F-4560-4DB1-8284-14384A9D9A31}"/>
              </a:ext>
            </a:extLst>
          </p:cNvPr>
          <p:cNvSpPr>
            <a:spLocks noGrp="1"/>
          </p:cNvSpPr>
          <p:nvPr>
            <p:ph type="dt" sz="half" idx="32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61F28FA-EDC6-484C-9E14-42B75149399B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343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5"/>
          <p:cNvSpPr>
            <a:spLocks noGrp="1"/>
          </p:cNvSpPr>
          <p:nvPr>
            <p:ph type="pic" idx="16"/>
          </p:nvPr>
        </p:nvSpPr>
        <p:spPr bwMode="gray">
          <a:xfrm>
            <a:off x="4622292" y="0"/>
            <a:ext cx="4521708" cy="458376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>
            <p:ph type="pic" idx="10"/>
          </p:nvPr>
        </p:nvSpPr>
        <p:spPr bwMode="gray">
          <a:xfrm>
            <a:off x="2311146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>
            <p:ph type="pic" idx="17"/>
          </p:nvPr>
        </p:nvSpPr>
        <p:spPr bwMode="gray">
          <a:xfrm>
            <a:off x="2311146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idx="12"/>
          </p:nvPr>
        </p:nvSpPr>
        <p:spPr bwMode="gray">
          <a:xfrm>
            <a:off x="0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1"/>
            <a:ext cx="2208276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E7919F3-E686-41EE-B7FA-07D4513C947B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4" name="UTK Horiz_R">
            <a:extLst>
              <a:ext uri="{FF2B5EF4-FFF2-40B4-BE49-F238E27FC236}">
                <a16:creationId xmlns:a16="http://schemas.microsoft.com/office/drawing/2014/main" id="{2FB97F32-2075-474C-8015-9FFD4D32894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5" name="T fill" hidden="1">
              <a:extLst>
                <a:ext uri="{FF2B5EF4-FFF2-40B4-BE49-F238E27FC236}">
                  <a16:creationId xmlns:a16="http://schemas.microsoft.com/office/drawing/2014/main" id="{2BA9B8A2-EFAF-4725-B587-01160D1B9BB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Type">
              <a:extLst>
                <a:ext uri="{FF2B5EF4-FFF2-40B4-BE49-F238E27FC236}">
                  <a16:creationId xmlns:a16="http://schemas.microsoft.com/office/drawing/2014/main" id="{A8ADF1DB-E80F-48DA-BA30-08DC6ACFE1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Power T">
              <a:extLst>
                <a:ext uri="{FF2B5EF4-FFF2-40B4-BE49-F238E27FC236}">
                  <a16:creationId xmlns:a16="http://schemas.microsoft.com/office/drawing/2014/main" id="{74A716B8-CFE3-4D94-BBB4-04E98044CE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" name="Footer Placeholder 3">
            <a:extLst>
              <a:ext uri="{FF2B5EF4-FFF2-40B4-BE49-F238E27FC236}">
                <a16:creationId xmlns:a16="http://schemas.microsoft.com/office/drawing/2014/main" id="{1346185A-0FE6-46DD-8468-3DEC931FE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E2248645-FBB0-4C1C-AB47-0ECEE4308BD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96908412-FFF0-4A86-BBB2-6941860C2A18}"/>
              </a:ext>
            </a:extLst>
          </p:cNvPr>
          <p:cNvSpPr>
            <a:spLocks noGrp="1"/>
          </p:cNvSpPr>
          <p:nvPr>
            <p:ph type="dt" sz="half" idx="1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242ECF76-BB5A-48BC-B7F7-D634AAEA85A9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0207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2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5"/>
          <p:cNvSpPr>
            <a:spLocks noGrp="1"/>
          </p:cNvSpPr>
          <p:nvPr>
            <p:ph type="pic" idx="17"/>
          </p:nvPr>
        </p:nvSpPr>
        <p:spPr bwMode="gray">
          <a:xfrm>
            <a:off x="6935724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4"/>
          <p:cNvSpPr>
            <a:spLocks noGrp="1"/>
          </p:cNvSpPr>
          <p:nvPr>
            <p:ph type="pic" idx="16"/>
          </p:nvPr>
        </p:nvSpPr>
        <p:spPr bwMode="gray">
          <a:xfrm>
            <a:off x="6935724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3"/>
          <p:cNvSpPr>
            <a:spLocks noGrp="1"/>
          </p:cNvSpPr>
          <p:nvPr>
            <p:ph type="pic" idx="18"/>
          </p:nvPr>
        </p:nvSpPr>
        <p:spPr bwMode="gray">
          <a:xfrm>
            <a:off x="4620356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idx="10"/>
          </p:nvPr>
        </p:nvSpPr>
        <p:spPr bwMode="gray">
          <a:xfrm>
            <a:off x="4620356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0"/>
            <a:ext cx="4513264" cy="458376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4B5537A-5A07-4814-8D51-8B7DE9EADADA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2" name="UTK Horiz_R">
            <a:extLst>
              <a:ext uri="{FF2B5EF4-FFF2-40B4-BE49-F238E27FC236}">
                <a16:creationId xmlns:a16="http://schemas.microsoft.com/office/drawing/2014/main" id="{3E844877-4FEC-42E8-8BDA-38AD48251E5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3" name="T fill" hidden="1">
              <a:extLst>
                <a:ext uri="{FF2B5EF4-FFF2-40B4-BE49-F238E27FC236}">
                  <a16:creationId xmlns:a16="http://schemas.microsoft.com/office/drawing/2014/main" id="{55339272-9ED7-4A21-8275-D4040F87D68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Type">
              <a:extLst>
                <a:ext uri="{FF2B5EF4-FFF2-40B4-BE49-F238E27FC236}">
                  <a16:creationId xmlns:a16="http://schemas.microsoft.com/office/drawing/2014/main" id="{1C612247-536F-462D-A42A-C84D631B8CE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Power T">
              <a:extLst>
                <a:ext uri="{FF2B5EF4-FFF2-40B4-BE49-F238E27FC236}">
                  <a16:creationId xmlns:a16="http://schemas.microsoft.com/office/drawing/2014/main" id="{05E55626-D73F-4AD7-A7F2-9CA82FEE0B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" name="Footer Placeholder 3">
            <a:extLst>
              <a:ext uri="{FF2B5EF4-FFF2-40B4-BE49-F238E27FC236}">
                <a16:creationId xmlns:a16="http://schemas.microsoft.com/office/drawing/2014/main" id="{4DE3A48F-9D9C-43DF-9204-F6924C046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61974757-F25D-4882-A3B7-2C21AB2E4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Date Placeholder 3">
            <a:extLst>
              <a:ext uri="{FF2B5EF4-FFF2-40B4-BE49-F238E27FC236}">
                <a16:creationId xmlns:a16="http://schemas.microsoft.com/office/drawing/2014/main" id="{E9F8FAD0-B80E-4BD2-9BD3-2ADC9EE726C7}"/>
              </a:ext>
            </a:extLst>
          </p:cNvPr>
          <p:cNvSpPr>
            <a:spLocks noGrp="1"/>
          </p:cNvSpPr>
          <p:nvPr>
            <p:ph type="dt" sz="half" idx="1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E0BD50A8-E98D-4C74-9AA8-2F99E9DA17D5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126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3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4"/>
          <p:cNvSpPr>
            <a:spLocks noGrp="1"/>
          </p:cNvSpPr>
          <p:nvPr>
            <p:ph type="pic" idx="16"/>
          </p:nvPr>
        </p:nvSpPr>
        <p:spPr bwMode="gray">
          <a:xfrm>
            <a:off x="4624578" y="0"/>
            <a:ext cx="4519422" cy="458376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2312289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 smtClean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idx="21"/>
          </p:nvPr>
        </p:nvSpPr>
        <p:spPr bwMode="gray">
          <a:xfrm>
            <a:off x="0" y="2338828"/>
            <a:ext cx="4520565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FC0CB1B-3BE7-44F6-A73C-E1E91DD9C8D5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" name="UTK Horiz_R">
            <a:extLst>
              <a:ext uri="{FF2B5EF4-FFF2-40B4-BE49-F238E27FC236}">
                <a16:creationId xmlns:a16="http://schemas.microsoft.com/office/drawing/2014/main" id="{89E79694-B748-469B-B4CE-6C50B5F2BF6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1" name="T fill" hidden="1">
              <a:extLst>
                <a:ext uri="{FF2B5EF4-FFF2-40B4-BE49-F238E27FC236}">
                  <a16:creationId xmlns:a16="http://schemas.microsoft.com/office/drawing/2014/main" id="{082258D3-A6CB-42FF-A10B-9981B336C8A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Type">
              <a:extLst>
                <a:ext uri="{FF2B5EF4-FFF2-40B4-BE49-F238E27FC236}">
                  <a16:creationId xmlns:a16="http://schemas.microsoft.com/office/drawing/2014/main" id="{2D1CAB90-6B78-4B61-934A-B506310F32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Power T">
              <a:extLst>
                <a:ext uri="{FF2B5EF4-FFF2-40B4-BE49-F238E27FC236}">
                  <a16:creationId xmlns:a16="http://schemas.microsoft.com/office/drawing/2014/main" id="{EBECD006-B41D-4150-B32B-5ACB550C76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" name="Footer Placeholder 3">
            <a:extLst>
              <a:ext uri="{FF2B5EF4-FFF2-40B4-BE49-F238E27FC236}">
                <a16:creationId xmlns:a16="http://schemas.microsoft.com/office/drawing/2014/main" id="{8079E68D-30FA-4613-A3ED-12BD46FFCC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A30ABE1C-A141-4638-8FF3-5B46CA002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6" name="Date Placeholder 3">
            <a:extLst>
              <a:ext uri="{FF2B5EF4-FFF2-40B4-BE49-F238E27FC236}">
                <a16:creationId xmlns:a16="http://schemas.microsoft.com/office/drawing/2014/main" id="{871E7641-16C3-43FE-94FC-4056A095D352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7F543492-1676-4811-89DF-628B5A432A3C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43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4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5"/>
          <p:cNvSpPr>
            <a:spLocks noGrp="1"/>
          </p:cNvSpPr>
          <p:nvPr>
            <p:ph type="pic" idx="23"/>
          </p:nvPr>
        </p:nvSpPr>
        <p:spPr bwMode="gray">
          <a:xfrm>
            <a:off x="2311146" y="2338828"/>
            <a:ext cx="6832854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idx="24"/>
          </p:nvPr>
        </p:nvSpPr>
        <p:spPr bwMode="gray">
          <a:xfrm>
            <a:off x="0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3"/>
          <p:cNvSpPr>
            <a:spLocks noGrp="1"/>
          </p:cNvSpPr>
          <p:nvPr>
            <p:ph type="pic" idx="16"/>
          </p:nvPr>
        </p:nvSpPr>
        <p:spPr bwMode="gray">
          <a:xfrm>
            <a:off x="6935724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idx="22"/>
          </p:nvPr>
        </p:nvSpPr>
        <p:spPr bwMode="gray">
          <a:xfrm>
            <a:off x="4623435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19422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0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A8C4FA-E308-4FB5-8A69-997971CF2645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1" name="UTK Horiz_R">
            <a:extLst>
              <a:ext uri="{FF2B5EF4-FFF2-40B4-BE49-F238E27FC236}">
                <a16:creationId xmlns:a16="http://schemas.microsoft.com/office/drawing/2014/main" id="{B43C63C9-2E53-4BA2-A25E-3FBBE445DF6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2" name="T fill" hidden="1">
              <a:extLst>
                <a:ext uri="{FF2B5EF4-FFF2-40B4-BE49-F238E27FC236}">
                  <a16:creationId xmlns:a16="http://schemas.microsoft.com/office/drawing/2014/main" id="{7B5D3F62-389D-496C-AD53-FA2CB144EDD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Type">
              <a:extLst>
                <a:ext uri="{FF2B5EF4-FFF2-40B4-BE49-F238E27FC236}">
                  <a16:creationId xmlns:a16="http://schemas.microsoft.com/office/drawing/2014/main" id="{3B70B52D-5999-47B5-B11E-3DD4742D69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Power T">
              <a:extLst>
                <a:ext uri="{FF2B5EF4-FFF2-40B4-BE49-F238E27FC236}">
                  <a16:creationId xmlns:a16="http://schemas.microsoft.com/office/drawing/2014/main" id="{F30EFDEC-C214-4B8F-8AAB-650758B5CE4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5" name="Footer Placeholder 3">
            <a:extLst>
              <a:ext uri="{FF2B5EF4-FFF2-40B4-BE49-F238E27FC236}">
                <a16:creationId xmlns:a16="http://schemas.microsoft.com/office/drawing/2014/main" id="{8FF362A0-035B-4D8F-8FCC-E8538D1B22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B27BF328-40D7-4B90-B42F-F91690E7D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7" name="Date Placeholder 3">
            <a:extLst>
              <a:ext uri="{FF2B5EF4-FFF2-40B4-BE49-F238E27FC236}">
                <a16:creationId xmlns:a16="http://schemas.microsoft.com/office/drawing/2014/main" id="{03053804-EAF9-4628-9D5E-F3B9353C966A}"/>
              </a:ext>
            </a:extLst>
          </p:cNvPr>
          <p:cNvSpPr>
            <a:spLocks noGrp="1"/>
          </p:cNvSpPr>
          <p:nvPr>
            <p:ph type="dt" sz="half" idx="25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D8EE45CB-8771-4015-9950-B4B676122212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755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47915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574" y="1958979"/>
            <a:ext cx="4021814" cy="244939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47915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63409" y="1958979"/>
            <a:ext cx="4023394" cy="244939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BA7003-00DC-104B-92AD-B7A90026C1F9}" type="datetimeFigureOut">
              <a:rPr lang="en-US" smtClean="0"/>
              <a:t>9/8/2025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C7006-7120-F341-A188-F97DDD913081}" type="slidenum">
              <a:rPr lang="en-US" smtClean="0"/>
              <a:t>‹#›</a:t>
            </a:fld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A33C33B-9FC0-F647-BB21-D8D49323307B}"/>
              </a:ext>
            </a:extLst>
          </p:cNvPr>
          <p:cNvCxnSpPr/>
          <p:nvPr userDrawn="1"/>
        </p:nvCxnSpPr>
        <p:spPr>
          <a:xfrm>
            <a:off x="457200" y="1063229"/>
            <a:ext cx="8229600" cy="0"/>
          </a:xfrm>
          <a:prstGeom prst="line">
            <a:avLst/>
          </a:prstGeom>
          <a:ln w="41275">
            <a:solidFill>
              <a:srgbClr val="FD6D08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415458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5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5"/>
          <p:cNvSpPr>
            <a:spLocks noGrp="1"/>
          </p:cNvSpPr>
          <p:nvPr>
            <p:ph type="pic" idx="12"/>
          </p:nvPr>
        </p:nvSpPr>
        <p:spPr bwMode="gray">
          <a:xfrm>
            <a:off x="4624578" y="2338828"/>
            <a:ext cx="4519422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>
            <p:ph type="pic" idx="11"/>
          </p:nvPr>
        </p:nvSpPr>
        <p:spPr bwMode="gray">
          <a:xfrm>
            <a:off x="2312289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3"/>
          <p:cNvSpPr>
            <a:spLocks noGrp="1"/>
          </p:cNvSpPr>
          <p:nvPr>
            <p:ph type="pic" idx="10"/>
          </p:nvPr>
        </p:nvSpPr>
        <p:spPr bwMode="gray">
          <a:xfrm>
            <a:off x="0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2"/>
          <p:cNvSpPr>
            <a:spLocks noGrp="1"/>
          </p:cNvSpPr>
          <p:nvPr>
            <p:ph type="pic" idx="13"/>
          </p:nvPr>
        </p:nvSpPr>
        <p:spPr bwMode="gray">
          <a:xfrm>
            <a:off x="6935724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0" y="0"/>
            <a:ext cx="6830568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AA89AD2-3518-413A-ABA3-E7A8DF65D372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2" name="UTK Horiz_R">
            <a:extLst>
              <a:ext uri="{FF2B5EF4-FFF2-40B4-BE49-F238E27FC236}">
                <a16:creationId xmlns:a16="http://schemas.microsoft.com/office/drawing/2014/main" id="{2E21EEC6-C776-4CFD-B7E6-CA89FE81AC7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3" name="T fill" hidden="1">
              <a:extLst>
                <a:ext uri="{FF2B5EF4-FFF2-40B4-BE49-F238E27FC236}">
                  <a16:creationId xmlns:a16="http://schemas.microsoft.com/office/drawing/2014/main" id="{1C771EE9-D60E-45EB-B6A4-39B37C3A0C5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Type">
              <a:extLst>
                <a:ext uri="{FF2B5EF4-FFF2-40B4-BE49-F238E27FC236}">
                  <a16:creationId xmlns:a16="http://schemas.microsoft.com/office/drawing/2014/main" id="{20EB37E7-CACB-4753-AFB4-2870A12B73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Power T">
              <a:extLst>
                <a:ext uri="{FF2B5EF4-FFF2-40B4-BE49-F238E27FC236}">
                  <a16:creationId xmlns:a16="http://schemas.microsoft.com/office/drawing/2014/main" id="{0ED1E3B9-531D-423F-9E35-0378E751C11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" name="Footer Placeholder 3">
            <a:extLst>
              <a:ext uri="{FF2B5EF4-FFF2-40B4-BE49-F238E27FC236}">
                <a16:creationId xmlns:a16="http://schemas.microsoft.com/office/drawing/2014/main" id="{0C7621C0-E7C0-4DE6-84D4-FCC46ACDE166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Slide Number Placeholder 4">
            <a:extLst>
              <a:ext uri="{FF2B5EF4-FFF2-40B4-BE49-F238E27FC236}">
                <a16:creationId xmlns:a16="http://schemas.microsoft.com/office/drawing/2014/main" id="{32D81B8B-916F-4B19-9B20-2997439E495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36BC8F37-88EF-4806-8713-D21CF52DB3C8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B1B86B39-B2D4-4218-908F-933FF91AA8C4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644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6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4526280" cy="458376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Picture Placeholder 4"/>
          <p:cNvSpPr>
            <a:spLocks noGrp="1"/>
          </p:cNvSpPr>
          <p:nvPr>
            <p:ph type="pic" idx="23"/>
          </p:nvPr>
        </p:nvSpPr>
        <p:spPr bwMode="gray">
          <a:xfrm>
            <a:off x="4617720" y="2338828"/>
            <a:ext cx="452628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6FE673D-FF00-4E0B-BD0B-A4155EE42812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" name="UTK Horiz_R">
            <a:extLst>
              <a:ext uri="{FF2B5EF4-FFF2-40B4-BE49-F238E27FC236}">
                <a16:creationId xmlns:a16="http://schemas.microsoft.com/office/drawing/2014/main" id="{0E5AA62D-447C-42E8-B340-7064365C285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1" name="T fill" hidden="1">
              <a:extLst>
                <a:ext uri="{FF2B5EF4-FFF2-40B4-BE49-F238E27FC236}">
                  <a16:creationId xmlns:a16="http://schemas.microsoft.com/office/drawing/2014/main" id="{B2F52895-9F7B-40CF-94E7-1A1E33A9390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Type">
              <a:extLst>
                <a:ext uri="{FF2B5EF4-FFF2-40B4-BE49-F238E27FC236}">
                  <a16:creationId xmlns:a16="http://schemas.microsoft.com/office/drawing/2014/main" id="{7A696688-03ED-44D5-A2B7-70A789C762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Power T">
              <a:extLst>
                <a:ext uri="{FF2B5EF4-FFF2-40B4-BE49-F238E27FC236}">
                  <a16:creationId xmlns:a16="http://schemas.microsoft.com/office/drawing/2014/main" id="{27E5FFF4-620A-4789-A6AB-3A83C19045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" name="Footer Placeholder 3">
            <a:extLst>
              <a:ext uri="{FF2B5EF4-FFF2-40B4-BE49-F238E27FC236}">
                <a16:creationId xmlns:a16="http://schemas.microsoft.com/office/drawing/2014/main" id="{C6F0EC3E-1A03-4C09-A627-EAA67DBE29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FE2F6F4F-4447-438A-A4AC-4D92AF8837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6" name="Date Placeholder 3">
            <a:extLst>
              <a:ext uri="{FF2B5EF4-FFF2-40B4-BE49-F238E27FC236}">
                <a16:creationId xmlns:a16="http://schemas.microsoft.com/office/drawing/2014/main" id="{DB92355A-E470-4530-93A8-9F1064000B1C}"/>
              </a:ext>
            </a:extLst>
          </p:cNvPr>
          <p:cNvSpPr>
            <a:spLocks noGrp="1"/>
          </p:cNvSpPr>
          <p:nvPr>
            <p:ph type="dt" sz="half" idx="24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79D2FCDB-1054-4897-9FA9-A8E3E3C940B0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394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7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4617720" y="0"/>
            <a:ext cx="452628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9" name="Picture Placeholder 2"/>
          <p:cNvSpPr>
            <a:spLocks noGrp="1"/>
          </p:cNvSpPr>
          <p:nvPr>
            <p:ph type="pic" idx="24"/>
          </p:nvPr>
        </p:nvSpPr>
        <p:spPr bwMode="gray">
          <a:xfrm>
            <a:off x="0" y="2338828"/>
            <a:ext cx="451713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Picture Placeholder 1"/>
          <p:cNvSpPr>
            <a:spLocks noGrp="1"/>
          </p:cNvSpPr>
          <p:nvPr>
            <p:ph type="pic" idx="25"/>
          </p:nvPr>
        </p:nvSpPr>
        <p:spPr bwMode="gray">
          <a:xfrm>
            <a:off x="2308860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26"/>
          </p:nvPr>
        </p:nvSpPr>
        <p:spPr bwMode="gray">
          <a:xfrm>
            <a:off x="4617720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6935724" y="2338828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B22A63-E91F-41BB-B99E-9AF07C0ECF61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" name="UTK Horiz_R">
            <a:extLst>
              <a:ext uri="{FF2B5EF4-FFF2-40B4-BE49-F238E27FC236}">
                <a16:creationId xmlns:a16="http://schemas.microsoft.com/office/drawing/2014/main" id="{A7D796C2-0EA0-4087-9BCF-B8EB67EF6BB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4" name="T fill" hidden="1">
              <a:extLst>
                <a:ext uri="{FF2B5EF4-FFF2-40B4-BE49-F238E27FC236}">
                  <a16:creationId xmlns:a16="http://schemas.microsoft.com/office/drawing/2014/main" id="{2760FAAC-6F8E-4BEF-AC18-CA16CE5B530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Type">
              <a:extLst>
                <a:ext uri="{FF2B5EF4-FFF2-40B4-BE49-F238E27FC236}">
                  <a16:creationId xmlns:a16="http://schemas.microsoft.com/office/drawing/2014/main" id="{B337B348-86A7-47AE-9503-7DFF6024867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Power T">
              <a:extLst>
                <a:ext uri="{FF2B5EF4-FFF2-40B4-BE49-F238E27FC236}">
                  <a16:creationId xmlns:a16="http://schemas.microsoft.com/office/drawing/2014/main" id="{702B2B99-DD10-4BC2-83F7-76E4E17AF8B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7" name="Footer Placeholder 3">
            <a:extLst>
              <a:ext uri="{FF2B5EF4-FFF2-40B4-BE49-F238E27FC236}">
                <a16:creationId xmlns:a16="http://schemas.microsoft.com/office/drawing/2014/main" id="{AF7315B5-17BD-4D64-96BB-555D70440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524EDEF4-6404-4988-9386-782F0CC236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43327178-A31A-430C-A7E0-88375EB29483}"/>
              </a:ext>
            </a:extLst>
          </p:cNvPr>
          <p:cNvSpPr>
            <a:spLocks noGrp="1"/>
          </p:cNvSpPr>
          <p:nvPr>
            <p:ph type="dt" sz="half" idx="28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1B20B98E-C8C7-4A22-9F06-E3A55DB04E9D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960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8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0"/>
            <a:ext cx="6063615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342831C-0EFB-4147-A29B-23AB7C64D53C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6" name="UTK Horiz_R">
            <a:extLst>
              <a:ext uri="{FF2B5EF4-FFF2-40B4-BE49-F238E27FC236}">
                <a16:creationId xmlns:a16="http://schemas.microsoft.com/office/drawing/2014/main" id="{7A6A5FB2-6459-468B-A980-46A931D69E1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7" name="T fill" hidden="1">
              <a:extLst>
                <a:ext uri="{FF2B5EF4-FFF2-40B4-BE49-F238E27FC236}">
                  <a16:creationId xmlns:a16="http://schemas.microsoft.com/office/drawing/2014/main" id="{26658773-5160-45BE-92F0-94B815E6364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Type">
              <a:extLst>
                <a:ext uri="{FF2B5EF4-FFF2-40B4-BE49-F238E27FC236}">
                  <a16:creationId xmlns:a16="http://schemas.microsoft.com/office/drawing/2014/main" id="{B1DF5F12-CAAA-49D8-AD1A-500B898DC8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Power T">
              <a:extLst>
                <a:ext uri="{FF2B5EF4-FFF2-40B4-BE49-F238E27FC236}">
                  <a16:creationId xmlns:a16="http://schemas.microsoft.com/office/drawing/2014/main" id="{9E19843C-F00B-437D-820A-3839336F48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" name="Footer Placeholder 3">
            <a:extLst>
              <a:ext uri="{FF2B5EF4-FFF2-40B4-BE49-F238E27FC236}">
                <a16:creationId xmlns:a16="http://schemas.microsoft.com/office/drawing/2014/main" id="{FF9D428E-CDCF-4F1C-9CDE-A96C5A1E4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0" name="Slide Number Placeholder 4">
            <a:extLst>
              <a:ext uri="{FF2B5EF4-FFF2-40B4-BE49-F238E27FC236}">
                <a16:creationId xmlns:a16="http://schemas.microsoft.com/office/drawing/2014/main" id="{5A0FCB59-29AB-400A-AD17-F505D23A41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Date Placeholder 3">
            <a:extLst>
              <a:ext uri="{FF2B5EF4-FFF2-40B4-BE49-F238E27FC236}">
                <a16:creationId xmlns:a16="http://schemas.microsoft.com/office/drawing/2014/main" id="{84662B40-877B-4302-998D-7B358131F04F}"/>
              </a:ext>
            </a:extLst>
          </p:cNvPr>
          <p:cNvSpPr>
            <a:spLocks noGrp="1"/>
          </p:cNvSpPr>
          <p:nvPr>
            <p:ph type="dt" sz="half" idx="2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EA0D723E-5CCD-4CB0-AA70-7A22449FC36C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835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9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2338828"/>
            <a:ext cx="6063615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 dirty="0"/>
              <a:t>Click icon to add picture</a:t>
            </a:r>
          </a:p>
        </p:txBody>
      </p:sp>
      <p:sp>
        <p:nvSpPr>
          <p:cNvPr id="13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0F9F4E4-7053-49B2-A0D6-9F76EDC79A37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6" name="UTK Horiz_R">
            <a:extLst>
              <a:ext uri="{FF2B5EF4-FFF2-40B4-BE49-F238E27FC236}">
                <a16:creationId xmlns:a16="http://schemas.microsoft.com/office/drawing/2014/main" id="{C2B35A55-75A7-4E80-97D7-59AD5AFCBD5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7" name="T fill" hidden="1">
              <a:extLst>
                <a:ext uri="{FF2B5EF4-FFF2-40B4-BE49-F238E27FC236}">
                  <a16:creationId xmlns:a16="http://schemas.microsoft.com/office/drawing/2014/main" id="{230330AB-3C6E-4764-9024-E4291ACFCF9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Type">
              <a:extLst>
                <a:ext uri="{FF2B5EF4-FFF2-40B4-BE49-F238E27FC236}">
                  <a16:creationId xmlns:a16="http://schemas.microsoft.com/office/drawing/2014/main" id="{4F28174C-6136-4219-BA76-552A121EAC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Power T">
              <a:extLst>
                <a:ext uri="{FF2B5EF4-FFF2-40B4-BE49-F238E27FC236}">
                  <a16:creationId xmlns:a16="http://schemas.microsoft.com/office/drawing/2014/main" id="{249EE1A5-8D21-49AD-89AA-A70BCBF2F11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" name="Footer Placeholder 3">
            <a:extLst>
              <a:ext uri="{FF2B5EF4-FFF2-40B4-BE49-F238E27FC236}">
                <a16:creationId xmlns:a16="http://schemas.microsoft.com/office/drawing/2014/main" id="{D60838A6-F986-4E6E-A20D-DB2FC2B8D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0" name="Slide Number Placeholder 4">
            <a:extLst>
              <a:ext uri="{FF2B5EF4-FFF2-40B4-BE49-F238E27FC236}">
                <a16:creationId xmlns:a16="http://schemas.microsoft.com/office/drawing/2014/main" id="{F9AE6A13-2803-49AE-BCFF-7E16BB0AB0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Date Placeholder 3">
            <a:extLst>
              <a:ext uri="{FF2B5EF4-FFF2-40B4-BE49-F238E27FC236}">
                <a16:creationId xmlns:a16="http://schemas.microsoft.com/office/drawing/2014/main" id="{D68BDAE1-3E81-4FCD-BA48-8138B435B950}"/>
              </a:ext>
            </a:extLst>
          </p:cNvPr>
          <p:cNvSpPr>
            <a:spLocks noGrp="1"/>
          </p:cNvSpPr>
          <p:nvPr>
            <p:ph type="dt" sz="half" idx="29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57C5EF86-F286-4D17-8046-B85158B3642C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228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: Mosaic 10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616077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3080385" y="1"/>
            <a:ext cx="2983230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idx="26"/>
          </p:nvPr>
        </p:nvSpPr>
        <p:spPr bwMode="gray">
          <a:xfrm>
            <a:off x="6160770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8828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1554483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3080385" y="3113701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9B0B9D2-715F-45A6-9C1A-81AAEE3A4FA7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UTK Horiz_R">
            <a:extLst>
              <a:ext uri="{FF2B5EF4-FFF2-40B4-BE49-F238E27FC236}">
                <a16:creationId xmlns:a16="http://schemas.microsoft.com/office/drawing/2014/main" id="{344916F0-9415-4069-9924-A0111FCED32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22" name="T fill" hidden="1">
              <a:extLst>
                <a:ext uri="{FF2B5EF4-FFF2-40B4-BE49-F238E27FC236}">
                  <a16:creationId xmlns:a16="http://schemas.microsoft.com/office/drawing/2014/main" id="{0986A198-486F-4B2E-9CF4-E3C3D14B73A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Type">
              <a:extLst>
                <a:ext uri="{FF2B5EF4-FFF2-40B4-BE49-F238E27FC236}">
                  <a16:creationId xmlns:a16="http://schemas.microsoft.com/office/drawing/2014/main" id="{5E5A9908-CD3E-446F-9F72-C061DFEC45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Power T">
              <a:extLst>
                <a:ext uri="{FF2B5EF4-FFF2-40B4-BE49-F238E27FC236}">
                  <a16:creationId xmlns:a16="http://schemas.microsoft.com/office/drawing/2014/main" id="{31C6A490-55A0-458F-88B5-E90C4D44C3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" name="Footer Placeholder 3">
            <a:extLst>
              <a:ext uri="{FF2B5EF4-FFF2-40B4-BE49-F238E27FC236}">
                <a16:creationId xmlns:a16="http://schemas.microsoft.com/office/drawing/2014/main" id="{3F8195CF-8C58-4743-84A6-AC44080E98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5" name="Slide Number Placeholder 4">
            <a:extLst>
              <a:ext uri="{FF2B5EF4-FFF2-40B4-BE49-F238E27FC236}">
                <a16:creationId xmlns:a16="http://schemas.microsoft.com/office/drawing/2014/main" id="{60756D17-05EF-4076-A216-3D5379689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6" name="Date Placeholder 3">
            <a:extLst>
              <a:ext uri="{FF2B5EF4-FFF2-40B4-BE49-F238E27FC236}">
                <a16:creationId xmlns:a16="http://schemas.microsoft.com/office/drawing/2014/main" id="{13044729-870F-475E-8C1C-A4D82F210A14}"/>
              </a:ext>
            </a:extLst>
          </p:cNvPr>
          <p:cNvSpPr>
            <a:spLocks noGrp="1"/>
          </p:cNvSpPr>
          <p:nvPr>
            <p:ph type="dt" sz="half" idx="3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92F84FF0-8289-4501-96A3-7D2E76E8F014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706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: Mosaic 11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3080385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6160770" y="1"/>
            <a:ext cx="2983230" cy="1460924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4092"/>
            <a:ext cx="6063615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6160770" y="1554483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6160770" y="3113701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754E9F9-8C64-4B90-BF05-711F877D40E7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CAF1F205-EC12-4690-B33B-86FEC8D3168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CBFF1928-059C-465E-8E48-17825E9BC1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4382FDC2-D180-4EC6-A5F1-B356AD1C91A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85A16A26-799C-4793-8F82-545D8FFB14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BDEC6213-DE7C-45E0-901B-D58235B0F1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6169FDB7-2B54-4686-992E-BA407930C5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Date Placeholder 3">
            <a:extLst>
              <a:ext uri="{FF2B5EF4-FFF2-40B4-BE49-F238E27FC236}">
                <a16:creationId xmlns:a16="http://schemas.microsoft.com/office/drawing/2014/main" id="{18CFCA41-9812-43AD-B4D0-CE9F6F45D8BA}"/>
              </a:ext>
            </a:extLst>
          </p:cNvPr>
          <p:cNvSpPr>
            <a:spLocks noGrp="1"/>
          </p:cNvSpPr>
          <p:nvPr>
            <p:ph type="dt" sz="half" idx="3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98045649-F4CA-42ED-A329-AFA06279C1B9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73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2 + Ba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8"/>
          <p:cNvSpPr>
            <a:spLocks noGrp="1"/>
          </p:cNvSpPr>
          <p:nvPr userDrawn="1">
            <p:ph type="pic" idx="15"/>
          </p:nvPr>
        </p:nvSpPr>
        <p:spPr bwMode="gray">
          <a:xfrm>
            <a:off x="6935724" y="2338827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 userDrawn="1">
            <p:ph type="pic" idx="13"/>
          </p:nvPr>
        </p:nvSpPr>
        <p:spPr bwMode="gray">
          <a:xfrm>
            <a:off x="6935724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6"/>
          <p:cNvSpPr>
            <a:spLocks noGrp="1"/>
          </p:cNvSpPr>
          <p:nvPr userDrawn="1">
            <p:ph type="pic" idx="14"/>
          </p:nvPr>
        </p:nvSpPr>
        <p:spPr bwMode="gray">
          <a:xfrm>
            <a:off x="4622292" y="3113701"/>
            <a:ext cx="2208276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5"/>
          <p:cNvSpPr>
            <a:spLocks noGrp="1"/>
          </p:cNvSpPr>
          <p:nvPr userDrawn="1">
            <p:ph type="pic" idx="16"/>
          </p:nvPr>
        </p:nvSpPr>
        <p:spPr bwMode="gray">
          <a:xfrm>
            <a:off x="4622292" y="0"/>
            <a:ext cx="2208276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 userDrawn="1">
            <p:ph type="pic" idx="10"/>
          </p:nvPr>
        </p:nvSpPr>
        <p:spPr bwMode="gray">
          <a:xfrm>
            <a:off x="2311146" y="2338827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3"/>
          <p:cNvSpPr>
            <a:spLocks noGrp="1"/>
          </p:cNvSpPr>
          <p:nvPr userDrawn="1">
            <p:ph type="pic" idx="17"/>
          </p:nvPr>
        </p:nvSpPr>
        <p:spPr bwMode="gray">
          <a:xfrm>
            <a:off x="2311146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 userDrawn="1">
            <p:ph type="pic" idx="12"/>
          </p:nvPr>
        </p:nvSpPr>
        <p:spPr bwMode="gray">
          <a:xfrm>
            <a:off x="0" y="2338827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 userDrawn="1">
            <p:ph type="pic" idx="1"/>
          </p:nvPr>
        </p:nvSpPr>
        <p:spPr bwMode="gray">
          <a:xfrm>
            <a:off x="0" y="0"/>
            <a:ext cx="2208276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idx="18"/>
          </p:nvPr>
        </p:nvSpPr>
        <p:spPr bwMode="gray">
          <a:xfrm>
            <a:off x="4622292" y="1556851"/>
            <a:ext cx="2208276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2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0143ACD-1767-40B8-B397-18D32147E173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6" name="UTK Horiz_R">
            <a:extLst>
              <a:ext uri="{FF2B5EF4-FFF2-40B4-BE49-F238E27FC236}">
                <a16:creationId xmlns:a16="http://schemas.microsoft.com/office/drawing/2014/main" id="{01BE2F00-D29B-4695-984F-DDF37A60BC6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7" name="T fill" hidden="1">
              <a:extLst>
                <a:ext uri="{FF2B5EF4-FFF2-40B4-BE49-F238E27FC236}">
                  <a16:creationId xmlns:a16="http://schemas.microsoft.com/office/drawing/2014/main" id="{50CEA381-4B05-4572-A60B-4EB495BFD9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Type">
              <a:extLst>
                <a:ext uri="{FF2B5EF4-FFF2-40B4-BE49-F238E27FC236}">
                  <a16:creationId xmlns:a16="http://schemas.microsoft.com/office/drawing/2014/main" id="{0EAB07E9-8520-443A-92D5-122ABB7ED7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Power T">
              <a:extLst>
                <a:ext uri="{FF2B5EF4-FFF2-40B4-BE49-F238E27FC236}">
                  <a16:creationId xmlns:a16="http://schemas.microsoft.com/office/drawing/2014/main" id="{FD140D9B-052B-453E-9702-E1BD35950E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1" name="Footer Placeholder 3">
            <a:extLst>
              <a:ext uri="{FF2B5EF4-FFF2-40B4-BE49-F238E27FC236}">
                <a16:creationId xmlns:a16="http://schemas.microsoft.com/office/drawing/2014/main" id="{7CFF5528-4132-4805-8F74-207FA25CA3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22" name="Slide Number Placeholder 4">
            <a:extLst>
              <a:ext uri="{FF2B5EF4-FFF2-40B4-BE49-F238E27FC236}">
                <a16:creationId xmlns:a16="http://schemas.microsoft.com/office/drawing/2014/main" id="{48C0359E-BAC6-4653-A706-50B5B8C53FC1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9" name="Date Placeholder 3">
            <a:extLst>
              <a:ext uri="{FF2B5EF4-FFF2-40B4-BE49-F238E27FC236}">
                <a16:creationId xmlns:a16="http://schemas.microsoft.com/office/drawing/2014/main" id="{9C0E0ED1-B8F7-45F0-96C0-308432B5926B}"/>
              </a:ext>
            </a:extLst>
          </p:cNvPr>
          <p:cNvSpPr>
            <a:spLocks noGrp="1"/>
          </p:cNvSpPr>
          <p:nvPr>
            <p:ph type="dt" sz="half" idx="2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57D7AC43-7F4F-4ECE-9F41-82C606CB56B4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7086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3 +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3"/>
          <p:cNvSpPr>
            <a:spLocks noGrp="1"/>
          </p:cNvSpPr>
          <p:nvPr>
            <p:ph type="pic" idx="22"/>
          </p:nvPr>
        </p:nvSpPr>
        <p:spPr bwMode="gray">
          <a:xfrm>
            <a:off x="6160770" y="0"/>
            <a:ext cx="2983230" cy="4579031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"/>
          <p:cNvSpPr>
            <a:spLocks noGrp="1"/>
          </p:cNvSpPr>
          <p:nvPr>
            <p:ph type="pic" idx="10"/>
          </p:nvPr>
        </p:nvSpPr>
        <p:spPr bwMode="gray">
          <a:xfrm>
            <a:off x="0" y="0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idx="25"/>
          </p:nvPr>
        </p:nvSpPr>
        <p:spPr bwMode="gray">
          <a:xfrm>
            <a:off x="3080385" y="0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"/>
          <p:cNvSpPr>
            <a:spLocks noGrp="1"/>
          </p:cNvSpPr>
          <p:nvPr>
            <p:ph type="pic" idx="27"/>
          </p:nvPr>
        </p:nvSpPr>
        <p:spPr bwMode="gray">
          <a:xfrm>
            <a:off x="0" y="2334092"/>
            <a:ext cx="2983230" cy="2244939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idx="28"/>
          </p:nvPr>
        </p:nvSpPr>
        <p:spPr bwMode="gray">
          <a:xfrm>
            <a:off x="3080385" y="1554483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idx="29"/>
          </p:nvPr>
        </p:nvSpPr>
        <p:spPr bwMode="gray">
          <a:xfrm>
            <a:off x="3080385" y="3108966"/>
            <a:ext cx="2983230" cy="1470065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50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AD4159F-8F61-4238-914D-12A6B1A989DD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5" name="UTK Horiz_R">
            <a:extLst>
              <a:ext uri="{FF2B5EF4-FFF2-40B4-BE49-F238E27FC236}">
                <a16:creationId xmlns:a16="http://schemas.microsoft.com/office/drawing/2014/main" id="{8308B014-8565-4C60-A960-FDE395DB0887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6" name="T fill" hidden="1">
              <a:extLst>
                <a:ext uri="{FF2B5EF4-FFF2-40B4-BE49-F238E27FC236}">
                  <a16:creationId xmlns:a16="http://schemas.microsoft.com/office/drawing/2014/main" id="{B264D899-3706-4D7B-953A-EDA128D6D4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Type">
              <a:extLst>
                <a:ext uri="{FF2B5EF4-FFF2-40B4-BE49-F238E27FC236}">
                  <a16:creationId xmlns:a16="http://schemas.microsoft.com/office/drawing/2014/main" id="{5C245D19-AFE7-40B6-9D7A-E95817427CB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Power T">
              <a:extLst>
                <a:ext uri="{FF2B5EF4-FFF2-40B4-BE49-F238E27FC236}">
                  <a16:creationId xmlns:a16="http://schemas.microsoft.com/office/drawing/2014/main" id="{D0E8A633-197C-4A96-80B5-19452F647C8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3" name="Footer Placeholder 3">
            <a:extLst>
              <a:ext uri="{FF2B5EF4-FFF2-40B4-BE49-F238E27FC236}">
                <a16:creationId xmlns:a16="http://schemas.microsoft.com/office/drawing/2014/main" id="{B9A01636-4BFF-4A11-A723-C3535166AB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F7171803-ED74-4470-BE04-8E52EFE7C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Date Placeholder 3">
            <a:extLst>
              <a:ext uri="{FF2B5EF4-FFF2-40B4-BE49-F238E27FC236}">
                <a16:creationId xmlns:a16="http://schemas.microsoft.com/office/drawing/2014/main" id="{0AC2C9A6-1DAC-467A-A4CA-11EDED9694BF}"/>
              </a:ext>
            </a:extLst>
          </p:cNvPr>
          <p:cNvSpPr>
            <a:spLocks noGrp="1"/>
          </p:cNvSpPr>
          <p:nvPr>
            <p:ph type="dt" sz="half" idx="3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7F194561-C78E-4953-9FEC-06F25EF52689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3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: Mosaic 14 +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5"/>
          <p:cNvSpPr>
            <a:spLocks noGrp="1"/>
          </p:cNvSpPr>
          <p:nvPr>
            <p:ph type="pic" idx="17"/>
          </p:nvPr>
        </p:nvSpPr>
        <p:spPr bwMode="gray">
          <a:xfrm>
            <a:off x="6558792" y="2334092"/>
            <a:ext cx="2585208" cy="224493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"/>
          <p:cNvSpPr>
            <a:spLocks noGrp="1"/>
          </p:cNvSpPr>
          <p:nvPr>
            <p:ph type="pic" idx="1"/>
          </p:nvPr>
        </p:nvSpPr>
        <p:spPr bwMode="gray">
          <a:xfrm>
            <a:off x="1" y="0"/>
            <a:ext cx="9144000" cy="2244938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"/>
          <p:cNvSpPr>
            <a:spLocks noGrp="1"/>
          </p:cNvSpPr>
          <p:nvPr>
            <p:ph type="pic" idx="19"/>
          </p:nvPr>
        </p:nvSpPr>
        <p:spPr bwMode="gray">
          <a:xfrm>
            <a:off x="1" y="2334092"/>
            <a:ext cx="2546085" cy="224493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1"/>
          <p:cNvSpPr>
            <a:spLocks noGrp="1"/>
          </p:cNvSpPr>
          <p:nvPr>
            <p:ph type="pic" idx="26"/>
          </p:nvPr>
        </p:nvSpPr>
        <p:spPr bwMode="gray">
          <a:xfrm>
            <a:off x="2637525" y="2334092"/>
            <a:ext cx="3829827" cy="2244937"/>
          </a:xfrm>
          <a:solidFill>
            <a:srgbClr val="DCDCDC">
              <a:alpha val="49804"/>
            </a:srgbClr>
          </a:solidFill>
          <a:ln w="28575">
            <a:noFill/>
          </a:ln>
        </p:spPr>
        <p:txBody>
          <a:bodyPr vert="horz" lIns="0" tIns="0" rIns="0" bIns="0" rtlCol="0" anchor="ctr">
            <a:normAutofit/>
          </a:bodyPr>
          <a:lstStyle>
            <a:lvl1pPr marL="0" indent="0">
              <a:buNone/>
              <a:defRPr lang="en-US" sz="1350" dirty="0"/>
            </a:lvl1pPr>
          </a:lstStyle>
          <a:p>
            <a:pPr marL="171450" lvl="0" indent="-17145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126FCCE-E158-4678-B117-39A0EA94BABD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4583767"/>
            <a:ext cx="9144000" cy="5597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2" name="UTK Horiz_R">
            <a:extLst>
              <a:ext uri="{FF2B5EF4-FFF2-40B4-BE49-F238E27FC236}">
                <a16:creationId xmlns:a16="http://schemas.microsoft.com/office/drawing/2014/main" id="{56BEAC21-43E4-477D-8C65-01F1DE1658F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918467" y="4740448"/>
            <a:ext cx="1053124" cy="236267"/>
            <a:chOff x="0" y="1299"/>
            <a:chExt cx="7680" cy="1723"/>
          </a:xfrm>
        </p:grpSpPr>
        <p:sp>
          <p:nvSpPr>
            <p:cNvPr id="13" name="T fill" hidden="1">
              <a:extLst>
                <a:ext uri="{FF2B5EF4-FFF2-40B4-BE49-F238E27FC236}">
                  <a16:creationId xmlns:a16="http://schemas.microsoft.com/office/drawing/2014/main" id="{9465AF0B-311A-4AC5-90C0-BC94DCC1F94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0" y="1391"/>
              <a:ext cx="1429" cy="151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Type">
              <a:extLst>
                <a:ext uri="{FF2B5EF4-FFF2-40B4-BE49-F238E27FC236}">
                  <a16:creationId xmlns:a16="http://schemas.microsoft.com/office/drawing/2014/main" id="{6B32841F-0826-4B10-A2BA-CA2BEBDF0F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0" y="1302"/>
              <a:ext cx="5707" cy="1720"/>
            </a:xfrm>
            <a:custGeom>
              <a:avLst/>
              <a:gdLst>
                <a:gd name="T0" fmla="*/ 540 w 12347"/>
                <a:gd name="T1" fmla="*/ 2590 h 3689"/>
                <a:gd name="T2" fmla="*/ 2613 w 12347"/>
                <a:gd name="T3" fmla="*/ 1052 h 3689"/>
                <a:gd name="T4" fmla="*/ 1942 w 12347"/>
                <a:gd name="T5" fmla="*/ 2472 h 3689"/>
                <a:gd name="T6" fmla="*/ 4225 w 12347"/>
                <a:gd name="T7" fmla="*/ 1272 h 3689"/>
                <a:gd name="T8" fmla="*/ 2977 w 12347"/>
                <a:gd name="T9" fmla="*/ 1197 h 3689"/>
                <a:gd name="T10" fmla="*/ 4223 w 12347"/>
                <a:gd name="T11" fmla="*/ 2417 h 3689"/>
                <a:gd name="T12" fmla="*/ 4452 w 12347"/>
                <a:gd name="T13" fmla="*/ 1023 h 3689"/>
                <a:gd name="T14" fmla="*/ 5776 w 12347"/>
                <a:gd name="T15" fmla="*/ 2560 h 3689"/>
                <a:gd name="T16" fmla="*/ 6086 w 12347"/>
                <a:gd name="T17" fmla="*/ 1048 h 3689"/>
                <a:gd name="T18" fmla="*/ 6999 w 12347"/>
                <a:gd name="T19" fmla="*/ 1970 h 3689"/>
                <a:gd name="T20" fmla="*/ 7538 w 12347"/>
                <a:gd name="T21" fmla="*/ 2195 h 3689"/>
                <a:gd name="T22" fmla="*/ 8303 w 12347"/>
                <a:gd name="T23" fmla="*/ 1077 h 3689"/>
                <a:gd name="T24" fmla="*/ 8907 w 12347"/>
                <a:gd name="T25" fmla="*/ 1495 h 3689"/>
                <a:gd name="T26" fmla="*/ 10900 w 12347"/>
                <a:gd name="T27" fmla="*/ 1317 h 3689"/>
                <a:gd name="T28" fmla="*/ 11049 w 12347"/>
                <a:gd name="T29" fmla="*/ 2304 h 3689"/>
                <a:gd name="T30" fmla="*/ 10223 w 12347"/>
                <a:gd name="T31" fmla="*/ 1669 h 3689"/>
                <a:gd name="T32" fmla="*/ 11348 w 12347"/>
                <a:gd name="T33" fmla="*/ 2302 h 3689"/>
                <a:gd name="T34" fmla="*/ 12110 w 12347"/>
                <a:gd name="T35" fmla="*/ 1966 h 3689"/>
                <a:gd name="T36" fmla="*/ 146 w 12347"/>
                <a:gd name="T37" fmla="*/ 18 h 3689"/>
                <a:gd name="T38" fmla="*/ 527 w 12347"/>
                <a:gd name="T39" fmla="*/ 705 h 3689"/>
                <a:gd name="T40" fmla="*/ 1590 w 12347"/>
                <a:gd name="T41" fmla="*/ 8 h 3689"/>
                <a:gd name="T42" fmla="*/ 965 w 12347"/>
                <a:gd name="T43" fmla="*/ 541 h 3689"/>
                <a:gd name="T44" fmla="*/ 2329 w 12347"/>
                <a:gd name="T45" fmla="*/ 69 h 3689"/>
                <a:gd name="T46" fmla="*/ 2377 w 12347"/>
                <a:gd name="T47" fmla="*/ 533 h 3689"/>
                <a:gd name="T48" fmla="*/ 2104 w 12347"/>
                <a:gd name="T49" fmla="*/ 310 h 3689"/>
                <a:gd name="T50" fmla="*/ 3042 w 12347"/>
                <a:gd name="T51" fmla="*/ 16 h 3689"/>
                <a:gd name="T52" fmla="*/ 3460 w 12347"/>
                <a:gd name="T53" fmla="*/ 20 h 3689"/>
                <a:gd name="T54" fmla="*/ 4030 w 12347"/>
                <a:gd name="T55" fmla="*/ 210 h 3689"/>
                <a:gd name="T56" fmla="*/ 4433 w 12347"/>
                <a:gd name="T57" fmla="*/ 428 h 3689"/>
                <a:gd name="T58" fmla="*/ 4898 w 12347"/>
                <a:gd name="T59" fmla="*/ 703 h 3689"/>
                <a:gd name="T60" fmla="*/ 5651 w 12347"/>
                <a:gd name="T61" fmla="*/ 717 h 3689"/>
                <a:gd name="T62" fmla="*/ 6407 w 12347"/>
                <a:gd name="T63" fmla="*/ 58 h 3689"/>
                <a:gd name="T64" fmla="*/ 6347 w 12347"/>
                <a:gd name="T65" fmla="*/ 701 h 3689"/>
                <a:gd name="T66" fmla="*/ 6613 w 12347"/>
                <a:gd name="T67" fmla="*/ 279 h 3689"/>
                <a:gd name="T68" fmla="*/ 7507 w 12347"/>
                <a:gd name="T69" fmla="*/ 628 h 3689"/>
                <a:gd name="T70" fmla="*/ 6994 w 12347"/>
                <a:gd name="T71" fmla="*/ 707 h 3689"/>
                <a:gd name="T72" fmla="*/ 8117 w 12347"/>
                <a:gd name="T73" fmla="*/ 551 h 3689"/>
                <a:gd name="T74" fmla="*/ 8161 w 12347"/>
                <a:gd name="T75" fmla="*/ 103 h 3689"/>
                <a:gd name="T76" fmla="*/ 8472 w 12347"/>
                <a:gd name="T77" fmla="*/ 541 h 3689"/>
                <a:gd name="T78" fmla="*/ 9427 w 12347"/>
                <a:gd name="T79" fmla="*/ 13 h 3689"/>
                <a:gd name="T80" fmla="*/ 9210 w 12347"/>
                <a:gd name="T81" fmla="*/ 699 h 3689"/>
                <a:gd name="T82" fmla="*/ 10154 w 12347"/>
                <a:gd name="T83" fmla="*/ 98 h 3689"/>
                <a:gd name="T84" fmla="*/ 9981 w 12347"/>
                <a:gd name="T85" fmla="*/ 698 h 3689"/>
                <a:gd name="T86" fmla="*/ 10966 w 12347"/>
                <a:gd name="T87" fmla="*/ 322 h 3689"/>
                <a:gd name="T88" fmla="*/ 11806 w 12347"/>
                <a:gd name="T89" fmla="*/ 66 h 3689"/>
                <a:gd name="T90" fmla="*/ 12174 w 12347"/>
                <a:gd name="T91" fmla="*/ 248 h 3689"/>
                <a:gd name="T92" fmla="*/ 5639 w 12347"/>
                <a:gd name="T93" fmla="*/ 3528 h 3689"/>
                <a:gd name="T94" fmla="*/ 6285 w 12347"/>
                <a:gd name="T95" fmla="*/ 3678 h 3689"/>
                <a:gd name="T96" fmla="*/ 5755 w 12347"/>
                <a:gd name="T97" fmla="*/ 3133 h 3689"/>
                <a:gd name="T98" fmla="*/ 6551 w 12347"/>
                <a:gd name="T99" fmla="*/ 3182 h 3689"/>
                <a:gd name="T100" fmla="*/ 6954 w 12347"/>
                <a:gd name="T101" fmla="*/ 3400 h 3689"/>
                <a:gd name="T102" fmla="*/ 8555 w 12347"/>
                <a:gd name="T103" fmla="*/ 3013 h 3689"/>
                <a:gd name="T104" fmla="*/ 8345 w 12347"/>
                <a:gd name="T105" fmla="*/ 3402 h 3689"/>
                <a:gd name="T106" fmla="*/ 8661 w 12347"/>
                <a:gd name="T107" fmla="*/ 3671 h 3689"/>
                <a:gd name="T108" fmla="*/ 9170 w 12347"/>
                <a:gd name="T109" fmla="*/ 2983 h 3689"/>
                <a:gd name="T110" fmla="*/ 9443 w 12347"/>
                <a:gd name="T111" fmla="*/ 2980 h 3689"/>
                <a:gd name="T112" fmla="*/ 9914 w 12347"/>
                <a:gd name="T113" fmla="*/ 3111 h 3689"/>
                <a:gd name="T114" fmla="*/ 10306 w 12347"/>
                <a:gd name="T115" fmla="*/ 2984 h 3689"/>
                <a:gd name="T116" fmla="*/ 11261 w 12347"/>
                <a:gd name="T117" fmla="*/ 2982 h 3689"/>
                <a:gd name="T118" fmla="*/ 11241 w 12347"/>
                <a:gd name="T119" fmla="*/ 3624 h 3689"/>
                <a:gd name="T120" fmla="*/ 11735 w 12347"/>
                <a:gd name="T121" fmla="*/ 3654 h 3689"/>
                <a:gd name="T122" fmla="*/ 12152 w 12347"/>
                <a:gd name="T123" fmla="*/ 3430 h 3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47" h="3689">
                  <a:moveTo>
                    <a:pt x="1314" y="1177"/>
                  </a:moveTo>
                  <a:cubicBezTo>
                    <a:pt x="1336" y="1194"/>
                    <a:pt x="1352" y="1228"/>
                    <a:pt x="1362" y="1282"/>
                  </a:cubicBezTo>
                  <a:cubicBezTo>
                    <a:pt x="1366" y="1306"/>
                    <a:pt x="1375" y="1318"/>
                    <a:pt x="1389" y="1317"/>
                  </a:cubicBezTo>
                  <a:cubicBezTo>
                    <a:pt x="1406" y="1316"/>
                    <a:pt x="1414" y="1304"/>
                    <a:pt x="1413" y="1281"/>
                  </a:cubicBezTo>
                  <a:cubicBezTo>
                    <a:pt x="1412" y="1270"/>
                    <a:pt x="1410" y="1251"/>
                    <a:pt x="1406" y="1226"/>
                  </a:cubicBezTo>
                  <a:cubicBezTo>
                    <a:pt x="1402" y="1206"/>
                    <a:pt x="1400" y="1173"/>
                    <a:pt x="1400" y="1129"/>
                  </a:cubicBezTo>
                  <a:cubicBezTo>
                    <a:pt x="1400" y="1085"/>
                    <a:pt x="1396" y="1058"/>
                    <a:pt x="1387" y="1049"/>
                  </a:cubicBezTo>
                  <a:cubicBezTo>
                    <a:pt x="1379" y="1040"/>
                    <a:pt x="1354" y="1035"/>
                    <a:pt x="1312" y="1035"/>
                  </a:cubicBezTo>
                  <a:cubicBezTo>
                    <a:pt x="93" y="1035"/>
                    <a:pt x="93" y="1035"/>
                    <a:pt x="93" y="1035"/>
                  </a:cubicBezTo>
                  <a:cubicBezTo>
                    <a:pt x="67" y="1035"/>
                    <a:pt x="50" y="1041"/>
                    <a:pt x="42" y="1052"/>
                  </a:cubicBezTo>
                  <a:cubicBezTo>
                    <a:pt x="35" y="1063"/>
                    <a:pt x="31" y="1085"/>
                    <a:pt x="31" y="1120"/>
                  </a:cubicBezTo>
                  <a:cubicBezTo>
                    <a:pt x="31" y="1155"/>
                    <a:pt x="25" y="1200"/>
                    <a:pt x="14" y="1254"/>
                  </a:cubicBezTo>
                  <a:cubicBezTo>
                    <a:pt x="5" y="1296"/>
                    <a:pt x="0" y="1325"/>
                    <a:pt x="0" y="1341"/>
                  </a:cubicBezTo>
                  <a:cubicBezTo>
                    <a:pt x="0" y="1361"/>
                    <a:pt x="7" y="1371"/>
                    <a:pt x="20" y="1371"/>
                  </a:cubicBezTo>
                  <a:cubicBezTo>
                    <a:pt x="34" y="1372"/>
                    <a:pt x="44" y="1358"/>
                    <a:pt x="51" y="1328"/>
                  </a:cubicBezTo>
                  <a:cubicBezTo>
                    <a:pt x="66" y="1261"/>
                    <a:pt x="87" y="1214"/>
                    <a:pt x="115" y="1190"/>
                  </a:cubicBezTo>
                  <a:cubicBezTo>
                    <a:pt x="142" y="1165"/>
                    <a:pt x="187" y="1153"/>
                    <a:pt x="248" y="1153"/>
                  </a:cubicBezTo>
                  <a:cubicBezTo>
                    <a:pt x="548" y="1153"/>
                    <a:pt x="548" y="1153"/>
                    <a:pt x="548" y="1153"/>
                  </a:cubicBezTo>
                  <a:cubicBezTo>
                    <a:pt x="577" y="1153"/>
                    <a:pt x="595" y="1157"/>
                    <a:pt x="603" y="1164"/>
                  </a:cubicBezTo>
                  <a:cubicBezTo>
                    <a:pt x="611" y="1172"/>
                    <a:pt x="615" y="1189"/>
                    <a:pt x="615" y="1217"/>
                  </a:cubicBezTo>
                  <a:cubicBezTo>
                    <a:pt x="616" y="1246"/>
                    <a:pt x="616" y="1246"/>
                    <a:pt x="616" y="1246"/>
                  </a:cubicBezTo>
                  <a:cubicBezTo>
                    <a:pt x="616" y="2370"/>
                    <a:pt x="616" y="2370"/>
                    <a:pt x="616" y="2370"/>
                  </a:cubicBezTo>
                  <a:cubicBezTo>
                    <a:pt x="616" y="2433"/>
                    <a:pt x="606" y="2477"/>
                    <a:pt x="585" y="2502"/>
                  </a:cubicBezTo>
                  <a:cubicBezTo>
                    <a:pt x="565" y="2526"/>
                    <a:pt x="526" y="2542"/>
                    <a:pt x="468" y="2550"/>
                  </a:cubicBezTo>
                  <a:cubicBezTo>
                    <a:pt x="443" y="2553"/>
                    <a:pt x="430" y="2560"/>
                    <a:pt x="430" y="2572"/>
                  </a:cubicBezTo>
                  <a:cubicBezTo>
                    <a:pt x="430" y="2588"/>
                    <a:pt x="442" y="2596"/>
                    <a:pt x="464" y="2596"/>
                  </a:cubicBezTo>
                  <a:cubicBezTo>
                    <a:pt x="472" y="2596"/>
                    <a:pt x="497" y="2594"/>
                    <a:pt x="540" y="2590"/>
                  </a:cubicBezTo>
                  <a:cubicBezTo>
                    <a:pt x="562" y="2587"/>
                    <a:pt x="589" y="2586"/>
                    <a:pt x="621" y="2586"/>
                  </a:cubicBezTo>
                  <a:cubicBezTo>
                    <a:pt x="709" y="2585"/>
                    <a:pt x="709" y="2585"/>
                    <a:pt x="709" y="2585"/>
                  </a:cubicBezTo>
                  <a:cubicBezTo>
                    <a:pt x="792" y="2586"/>
                    <a:pt x="792" y="2586"/>
                    <a:pt x="792" y="2586"/>
                  </a:cubicBezTo>
                  <a:cubicBezTo>
                    <a:pt x="846" y="2586"/>
                    <a:pt x="880" y="2587"/>
                    <a:pt x="894" y="2590"/>
                  </a:cubicBezTo>
                  <a:cubicBezTo>
                    <a:pt x="922" y="2594"/>
                    <a:pt x="941" y="2596"/>
                    <a:pt x="950" y="2596"/>
                  </a:cubicBezTo>
                  <a:cubicBezTo>
                    <a:pt x="971" y="2596"/>
                    <a:pt x="981" y="2588"/>
                    <a:pt x="981" y="2572"/>
                  </a:cubicBezTo>
                  <a:cubicBezTo>
                    <a:pt x="981" y="2559"/>
                    <a:pt x="968" y="2551"/>
                    <a:pt x="942" y="2547"/>
                  </a:cubicBezTo>
                  <a:cubicBezTo>
                    <a:pt x="847" y="2530"/>
                    <a:pt x="797" y="2477"/>
                    <a:pt x="794" y="2389"/>
                  </a:cubicBezTo>
                  <a:cubicBezTo>
                    <a:pt x="792" y="2345"/>
                    <a:pt x="792" y="2345"/>
                    <a:pt x="792" y="2345"/>
                  </a:cubicBezTo>
                  <a:cubicBezTo>
                    <a:pt x="792" y="1233"/>
                    <a:pt x="792" y="1233"/>
                    <a:pt x="792" y="1233"/>
                  </a:cubicBezTo>
                  <a:cubicBezTo>
                    <a:pt x="792" y="1198"/>
                    <a:pt x="797" y="1176"/>
                    <a:pt x="805" y="1167"/>
                  </a:cubicBezTo>
                  <a:cubicBezTo>
                    <a:pt x="814" y="1158"/>
                    <a:pt x="835" y="1153"/>
                    <a:pt x="868" y="1153"/>
                  </a:cubicBezTo>
                  <a:cubicBezTo>
                    <a:pt x="1186" y="1153"/>
                    <a:pt x="1186" y="1153"/>
                    <a:pt x="1186" y="1153"/>
                  </a:cubicBezTo>
                  <a:cubicBezTo>
                    <a:pt x="1250" y="1153"/>
                    <a:pt x="1292" y="1161"/>
                    <a:pt x="1314" y="1177"/>
                  </a:cubicBezTo>
                  <a:close/>
                  <a:moveTo>
                    <a:pt x="1928" y="1134"/>
                  </a:moveTo>
                  <a:cubicBezTo>
                    <a:pt x="1942" y="1123"/>
                    <a:pt x="1972" y="1117"/>
                    <a:pt x="2019" y="1117"/>
                  </a:cubicBezTo>
                  <a:cubicBezTo>
                    <a:pt x="2196" y="1117"/>
                    <a:pt x="2196" y="1117"/>
                    <a:pt x="2196" y="1117"/>
                  </a:cubicBezTo>
                  <a:cubicBezTo>
                    <a:pt x="2313" y="1117"/>
                    <a:pt x="2393" y="1122"/>
                    <a:pt x="2437" y="1134"/>
                  </a:cubicBezTo>
                  <a:cubicBezTo>
                    <a:pt x="2480" y="1145"/>
                    <a:pt x="2509" y="1168"/>
                    <a:pt x="2524" y="1202"/>
                  </a:cubicBezTo>
                  <a:cubicBezTo>
                    <a:pt x="2533" y="1224"/>
                    <a:pt x="2537" y="1247"/>
                    <a:pt x="2537" y="1271"/>
                  </a:cubicBezTo>
                  <a:cubicBezTo>
                    <a:pt x="2537" y="1300"/>
                    <a:pt x="2537" y="1300"/>
                    <a:pt x="2537" y="1300"/>
                  </a:cubicBezTo>
                  <a:cubicBezTo>
                    <a:pt x="2537" y="1324"/>
                    <a:pt x="2545" y="1335"/>
                    <a:pt x="2559" y="1334"/>
                  </a:cubicBezTo>
                  <a:cubicBezTo>
                    <a:pt x="2572" y="1333"/>
                    <a:pt x="2581" y="1328"/>
                    <a:pt x="2585" y="1317"/>
                  </a:cubicBezTo>
                  <a:cubicBezTo>
                    <a:pt x="2588" y="1306"/>
                    <a:pt x="2592" y="1278"/>
                    <a:pt x="2596" y="1235"/>
                  </a:cubicBezTo>
                  <a:cubicBezTo>
                    <a:pt x="2601" y="1168"/>
                    <a:pt x="2601" y="1168"/>
                    <a:pt x="2601" y="1168"/>
                  </a:cubicBezTo>
                  <a:cubicBezTo>
                    <a:pt x="2604" y="1119"/>
                    <a:pt x="2607" y="1089"/>
                    <a:pt x="2610" y="1078"/>
                  </a:cubicBezTo>
                  <a:cubicBezTo>
                    <a:pt x="2612" y="1068"/>
                    <a:pt x="2613" y="1059"/>
                    <a:pt x="2613" y="1052"/>
                  </a:cubicBezTo>
                  <a:cubicBezTo>
                    <a:pt x="2613" y="1030"/>
                    <a:pt x="2601" y="1019"/>
                    <a:pt x="2576" y="1019"/>
                  </a:cubicBezTo>
                  <a:cubicBezTo>
                    <a:pt x="2566" y="1019"/>
                    <a:pt x="2551" y="1021"/>
                    <a:pt x="2530" y="1024"/>
                  </a:cubicBezTo>
                  <a:cubicBezTo>
                    <a:pt x="2521" y="1025"/>
                    <a:pt x="2493" y="1027"/>
                    <a:pt x="2449" y="1028"/>
                  </a:cubicBezTo>
                  <a:cubicBezTo>
                    <a:pt x="2288" y="1036"/>
                    <a:pt x="2288" y="1036"/>
                    <a:pt x="2288" y="1036"/>
                  </a:cubicBezTo>
                  <a:cubicBezTo>
                    <a:pt x="2217" y="1039"/>
                    <a:pt x="2136" y="1041"/>
                    <a:pt x="2044" y="1041"/>
                  </a:cubicBezTo>
                  <a:cubicBezTo>
                    <a:pt x="1892" y="1041"/>
                    <a:pt x="1762" y="1035"/>
                    <a:pt x="1654" y="1023"/>
                  </a:cubicBezTo>
                  <a:cubicBezTo>
                    <a:pt x="1623" y="1019"/>
                    <a:pt x="1597" y="1017"/>
                    <a:pt x="1578" y="1017"/>
                  </a:cubicBezTo>
                  <a:cubicBezTo>
                    <a:pt x="1544" y="1017"/>
                    <a:pt x="1527" y="1028"/>
                    <a:pt x="1527" y="1048"/>
                  </a:cubicBezTo>
                  <a:cubicBezTo>
                    <a:pt x="1527" y="1062"/>
                    <a:pt x="1538" y="1069"/>
                    <a:pt x="1560" y="1069"/>
                  </a:cubicBezTo>
                  <a:cubicBezTo>
                    <a:pt x="1629" y="1069"/>
                    <a:pt x="1675" y="1088"/>
                    <a:pt x="1699" y="1125"/>
                  </a:cubicBezTo>
                  <a:cubicBezTo>
                    <a:pt x="1723" y="1163"/>
                    <a:pt x="1735" y="1236"/>
                    <a:pt x="1735" y="1344"/>
                  </a:cubicBezTo>
                  <a:cubicBezTo>
                    <a:pt x="1735" y="2302"/>
                    <a:pt x="1735" y="2302"/>
                    <a:pt x="1735" y="2302"/>
                  </a:cubicBezTo>
                  <a:cubicBezTo>
                    <a:pt x="1733" y="2375"/>
                    <a:pt x="1733" y="2375"/>
                    <a:pt x="1733" y="2375"/>
                  </a:cubicBezTo>
                  <a:cubicBezTo>
                    <a:pt x="1733" y="2466"/>
                    <a:pt x="1706" y="2519"/>
                    <a:pt x="1652" y="2534"/>
                  </a:cubicBezTo>
                  <a:cubicBezTo>
                    <a:pt x="1609" y="2547"/>
                    <a:pt x="1609" y="2547"/>
                    <a:pt x="1609" y="2547"/>
                  </a:cubicBezTo>
                  <a:cubicBezTo>
                    <a:pt x="1589" y="2552"/>
                    <a:pt x="1580" y="2561"/>
                    <a:pt x="1580" y="2573"/>
                  </a:cubicBezTo>
                  <a:cubicBezTo>
                    <a:pt x="1580" y="2589"/>
                    <a:pt x="1592" y="2598"/>
                    <a:pt x="1616" y="2598"/>
                  </a:cubicBezTo>
                  <a:cubicBezTo>
                    <a:pt x="1626" y="2598"/>
                    <a:pt x="1646" y="2595"/>
                    <a:pt x="1675" y="2590"/>
                  </a:cubicBezTo>
                  <a:cubicBezTo>
                    <a:pt x="1729" y="2580"/>
                    <a:pt x="1822" y="2576"/>
                    <a:pt x="1954" y="2576"/>
                  </a:cubicBezTo>
                  <a:cubicBezTo>
                    <a:pt x="2049" y="2576"/>
                    <a:pt x="2168" y="2583"/>
                    <a:pt x="2312" y="2596"/>
                  </a:cubicBezTo>
                  <a:cubicBezTo>
                    <a:pt x="2349" y="2599"/>
                    <a:pt x="2378" y="2601"/>
                    <a:pt x="2400" y="2601"/>
                  </a:cubicBezTo>
                  <a:cubicBezTo>
                    <a:pt x="2501" y="2601"/>
                    <a:pt x="2585" y="2560"/>
                    <a:pt x="2652" y="2479"/>
                  </a:cubicBezTo>
                  <a:cubicBezTo>
                    <a:pt x="2707" y="2411"/>
                    <a:pt x="2734" y="2353"/>
                    <a:pt x="2734" y="2304"/>
                  </a:cubicBezTo>
                  <a:cubicBezTo>
                    <a:pt x="2734" y="2284"/>
                    <a:pt x="2727" y="2274"/>
                    <a:pt x="2713" y="2275"/>
                  </a:cubicBezTo>
                  <a:cubicBezTo>
                    <a:pt x="2705" y="2276"/>
                    <a:pt x="2696" y="2282"/>
                    <a:pt x="2688" y="2295"/>
                  </a:cubicBezTo>
                  <a:cubicBezTo>
                    <a:pt x="2603" y="2429"/>
                    <a:pt x="2413" y="2496"/>
                    <a:pt x="2117" y="2496"/>
                  </a:cubicBezTo>
                  <a:cubicBezTo>
                    <a:pt x="2023" y="2496"/>
                    <a:pt x="1965" y="2488"/>
                    <a:pt x="1942" y="2472"/>
                  </a:cubicBezTo>
                  <a:cubicBezTo>
                    <a:pt x="1919" y="2456"/>
                    <a:pt x="1908" y="2416"/>
                    <a:pt x="1908" y="2352"/>
                  </a:cubicBezTo>
                  <a:cubicBezTo>
                    <a:pt x="1908" y="1934"/>
                    <a:pt x="1908" y="1934"/>
                    <a:pt x="1908" y="1934"/>
                  </a:cubicBezTo>
                  <a:cubicBezTo>
                    <a:pt x="1907" y="1897"/>
                    <a:pt x="1907" y="1897"/>
                    <a:pt x="1907" y="1897"/>
                  </a:cubicBezTo>
                  <a:cubicBezTo>
                    <a:pt x="1907" y="1874"/>
                    <a:pt x="1913" y="1859"/>
                    <a:pt x="1925" y="1851"/>
                  </a:cubicBezTo>
                  <a:cubicBezTo>
                    <a:pt x="1938" y="1844"/>
                    <a:pt x="1962" y="1840"/>
                    <a:pt x="1999" y="1840"/>
                  </a:cubicBezTo>
                  <a:cubicBezTo>
                    <a:pt x="2249" y="1840"/>
                    <a:pt x="2249" y="1840"/>
                    <a:pt x="2249" y="1840"/>
                  </a:cubicBezTo>
                  <a:cubicBezTo>
                    <a:pt x="2314" y="1840"/>
                    <a:pt x="2360" y="1849"/>
                    <a:pt x="2387" y="1867"/>
                  </a:cubicBezTo>
                  <a:cubicBezTo>
                    <a:pt x="2414" y="1885"/>
                    <a:pt x="2432" y="1920"/>
                    <a:pt x="2441" y="1970"/>
                  </a:cubicBezTo>
                  <a:cubicBezTo>
                    <a:pt x="2448" y="2002"/>
                    <a:pt x="2448" y="2002"/>
                    <a:pt x="2448" y="2002"/>
                  </a:cubicBezTo>
                  <a:cubicBezTo>
                    <a:pt x="2451" y="2019"/>
                    <a:pt x="2461" y="2027"/>
                    <a:pt x="2477" y="2027"/>
                  </a:cubicBezTo>
                  <a:cubicBezTo>
                    <a:pt x="2491" y="2027"/>
                    <a:pt x="2499" y="2018"/>
                    <a:pt x="2499" y="1999"/>
                  </a:cubicBezTo>
                  <a:cubicBezTo>
                    <a:pt x="2499" y="1992"/>
                    <a:pt x="2498" y="1981"/>
                    <a:pt x="2496" y="1966"/>
                  </a:cubicBezTo>
                  <a:cubicBezTo>
                    <a:pt x="2492" y="1921"/>
                    <a:pt x="2490" y="1875"/>
                    <a:pt x="2490" y="1829"/>
                  </a:cubicBezTo>
                  <a:cubicBezTo>
                    <a:pt x="2490" y="1769"/>
                    <a:pt x="2493" y="1702"/>
                    <a:pt x="2500" y="1629"/>
                  </a:cubicBezTo>
                  <a:cubicBezTo>
                    <a:pt x="2501" y="1618"/>
                    <a:pt x="2501" y="1610"/>
                    <a:pt x="2501" y="1605"/>
                  </a:cubicBezTo>
                  <a:cubicBezTo>
                    <a:pt x="2501" y="1585"/>
                    <a:pt x="2494" y="1575"/>
                    <a:pt x="2479" y="1574"/>
                  </a:cubicBezTo>
                  <a:cubicBezTo>
                    <a:pt x="2464" y="1573"/>
                    <a:pt x="2454" y="1582"/>
                    <a:pt x="2450" y="1601"/>
                  </a:cubicBezTo>
                  <a:cubicBezTo>
                    <a:pt x="2440" y="1651"/>
                    <a:pt x="2429" y="1683"/>
                    <a:pt x="2417" y="1696"/>
                  </a:cubicBezTo>
                  <a:cubicBezTo>
                    <a:pt x="2405" y="1710"/>
                    <a:pt x="2379" y="1721"/>
                    <a:pt x="2338" y="1729"/>
                  </a:cubicBezTo>
                  <a:cubicBezTo>
                    <a:pt x="2292" y="1738"/>
                    <a:pt x="2229" y="1743"/>
                    <a:pt x="2150" y="1743"/>
                  </a:cubicBezTo>
                  <a:cubicBezTo>
                    <a:pt x="1976" y="1743"/>
                    <a:pt x="1976" y="1743"/>
                    <a:pt x="1976" y="1743"/>
                  </a:cubicBezTo>
                  <a:cubicBezTo>
                    <a:pt x="1943" y="1743"/>
                    <a:pt x="1924" y="1739"/>
                    <a:pt x="1917" y="1732"/>
                  </a:cubicBezTo>
                  <a:cubicBezTo>
                    <a:pt x="1911" y="1725"/>
                    <a:pt x="1908" y="1704"/>
                    <a:pt x="1908" y="1669"/>
                  </a:cubicBezTo>
                  <a:cubicBezTo>
                    <a:pt x="1908" y="1212"/>
                    <a:pt x="1908" y="1212"/>
                    <a:pt x="1908" y="1212"/>
                  </a:cubicBezTo>
                  <a:cubicBezTo>
                    <a:pt x="1908" y="1172"/>
                    <a:pt x="1915" y="1146"/>
                    <a:pt x="1928" y="1134"/>
                  </a:cubicBezTo>
                  <a:close/>
                  <a:moveTo>
                    <a:pt x="4225" y="1394"/>
                  </a:moveTo>
                  <a:cubicBezTo>
                    <a:pt x="4225" y="1272"/>
                    <a:pt x="4225" y="1272"/>
                    <a:pt x="4225" y="1272"/>
                  </a:cubicBezTo>
                  <a:cubicBezTo>
                    <a:pt x="4225" y="1199"/>
                    <a:pt x="4232" y="1150"/>
                    <a:pt x="4247" y="1124"/>
                  </a:cubicBezTo>
                  <a:cubicBezTo>
                    <a:pt x="4262" y="1097"/>
                    <a:pt x="4292" y="1078"/>
                    <a:pt x="4338" y="1067"/>
                  </a:cubicBezTo>
                  <a:cubicBezTo>
                    <a:pt x="4354" y="1062"/>
                    <a:pt x="4361" y="1055"/>
                    <a:pt x="4361" y="1045"/>
                  </a:cubicBezTo>
                  <a:cubicBezTo>
                    <a:pt x="4359" y="1030"/>
                    <a:pt x="4349" y="1022"/>
                    <a:pt x="4329" y="1022"/>
                  </a:cubicBezTo>
                  <a:cubicBezTo>
                    <a:pt x="4316" y="1022"/>
                    <a:pt x="4298" y="1024"/>
                    <a:pt x="4273" y="1028"/>
                  </a:cubicBezTo>
                  <a:cubicBezTo>
                    <a:pt x="4246" y="1033"/>
                    <a:pt x="4208" y="1035"/>
                    <a:pt x="4161" y="1035"/>
                  </a:cubicBezTo>
                  <a:cubicBezTo>
                    <a:pt x="4074" y="1035"/>
                    <a:pt x="4004" y="1033"/>
                    <a:pt x="3952" y="1027"/>
                  </a:cubicBezTo>
                  <a:cubicBezTo>
                    <a:pt x="3930" y="1025"/>
                    <a:pt x="3914" y="1024"/>
                    <a:pt x="3904" y="1024"/>
                  </a:cubicBezTo>
                  <a:cubicBezTo>
                    <a:pt x="3883" y="1024"/>
                    <a:pt x="3872" y="1031"/>
                    <a:pt x="3872" y="1045"/>
                  </a:cubicBezTo>
                  <a:cubicBezTo>
                    <a:pt x="3872" y="1060"/>
                    <a:pt x="3883" y="1069"/>
                    <a:pt x="3904" y="1073"/>
                  </a:cubicBezTo>
                  <a:cubicBezTo>
                    <a:pt x="3982" y="1085"/>
                    <a:pt x="4036" y="1105"/>
                    <a:pt x="4066" y="1132"/>
                  </a:cubicBezTo>
                  <a:cubicBezTo>
                    <a:pt x="4096" y="1159"/>
                    <a:pt x="4114" y="1204"/>
                    <a:pt x="4122" y="1268"/>
                  </a:cubicBezTo>
                  <a:cubicBezTo>
                    <a:pt x="4135" y="1529"/>
                    <a:pt x="4135" y="1529"/>
                    <a:pt x="4135" y="1529"/>
                  </a:cubicBezTo>
                  <a:cubicBezTo>
                    <a:pt x="4134" y="1682"/>
                    <a:pt x="4134" y="1682"/>
                    <a:pt x="4134" y="1682"/>
                  </a:cubicBezTo>
                  <a:cubicBezTo>
                    <a:pt x="4134" y="2242"/>
                    <a:pt x="4134" y="2242"/>
                    <a:pt x="4134" y="2242"/>
                  </a:cubicBezTo>
                  <a:cubicBezTo>
                    <a:pt x="4134" y="2256"/>
                    <a:pt x="4129" y="2263"/>
                    <a:pt x="4122" y="2264"/>
                  </a:cubicBezTo>
                  <a:cubicBezTo>
                    <a:pt x="4117" y="2264"/>
                    <a:pt x="4107" y="2255"/>
                    <a:pt x="4090" y="2236"/>
                  </a:cubicBezTo>
                  <a:cubicBezTo>
                    <a:pt x="3049" y="1057"/>
                    <a:pt x="3049" y="1057"/>
                    <a:pt x="3049" y="1057"/>
                  </a:cubicBezTo>
                  <a:cubicBezTo>
                    <a:pt x="3030" y="1035"/>
                    <a:pt x="3011" y="1024"/>
                    <a:pt x="2992" y="1024"/>
                  </a:cubicBezTo>
                  <a:cubicBezTo>
                    <a:pt x="2982" y="1024"/>
                    <a:pt x="2968" y="1024"/>
                    <a:pt x="2950" y="1025"/>
                  </a:cubicBezTo>
                  <a:cubicBezTo>
                    <a:pt x="2932" y="1026"/>
                    <a:pt x="2932" y="1026"/>
                    <a:pt x="2932" y="1026"/>
                  </a:cubicBezTo>
                  <a:cubicBezTo>
                    <a:pt x="2856" y="1024"/>
                    <a:pt x="2856" y="1024"/>
                    <a:pt x="2856" y="1024"/>
                  </a:cubicBezTo>
                  <a:cubicBezTo>
                    <a:pt x="2810" y="1023"/>
                    <a:pt x="2810" y="1023"/>
                    <a:pt x="2810" y="1023"/>
                  </a:cubicBezTo>
                  <a:cubicBezTo>
                    <a:pt x="2801" y="1022"/>
                    <a:pt x="2795" y="1022"/>
                    <a:pt x="2792" y="1022"/>
                  </a:cubicBezTo>
                  <a:cubicBezTo>
                    <a:pt x="2775" y="1022"/>
                    <a:pt x="2767" y="1029"/>
                    <a:pt x="2767" y="1043"/>
                  </a:cubicBezTo>
                  <a:cubicBezTo>
                    <a:pt x="2767" y="1057"/>
                    <a:pt x="2777" y="1065"/>
                    <a:pt x="2797" y="1068"/>
                  </a:cubicBezTo>
                  <a:cubicBezTo>
                    <a:pt x="2876" y="1079"/>
                    <a:pt x="2936" y="1122"/>
                    <a:pt x="2977" y="1197"/>
                  </a:cubicBezTo>
                  <a:cubicBezTo>
                    <a:pt x="3019" y="1272"/>
                    <a:pt x="3040" y="1375"/>
                    <a:pt x="3040" y="1505"/>
                  </a:cubicBezTo>
                  <a:cubicBezTo>
                    <a:pt x="3040" y="2276"/>
                    <a:pt x="3040" y="2276"/>
                    <a:pt x="3040" y="2276"/>
                  </a:cubicBezTo>
                  <a:cubicBezTo>
                    <a:pt x="3040" y="2357"/>
                    <a:pt x="3028" y="2416"/>
                    <a:pt x="3006" y="2453"/>
                  </a:cubicBezTo>
                  <a:cubicBezTo>
                    <a:pt x="2984" y="2490"/>
                    <a:pt x="2941" y="2519"/>
                    <a:pt x="2878" y="2541"/>
                  </a:cubicBezTo>
                  <a:cubicBezTo>
                    <a:pt x="2856" y="2548"/>
                    <a:pt x="2845" y="2558"/>
                    <a:pt x="2846" y="2569"/>
                  </a:cubicBezTo>
                  <a:cubicBezTo>
                    <a:pt x="2847" y="2583"/>
                    <a:pt x="2858" y="2590"/>
                    <a:pt x="2878" y="2590"/>
                  </a:cubicBezTo>
                  <a:cubicBezTo>
                    <a:pt x="2886" y="2590"/>
                    <a:pt x="2900" y="2588"/>
                    <a:pt x="2920" y="2585"/>
                  </a:cubicBezTo>
                  <a:cubicBezTo>
                    <a:pt x="2946" y="2582"/>
                    <a:pt x="2974" y="2580"/>
                    <a:pt x="3003" y="2580"/>
                  </a:cubicBezTo>
                  <a:cubicBezTo>
                    <a:pt x="3058" y="2578"/>
                    <a:pt x="3058" y="2578"/>
                    <a:pt x="3058" y="2578"/>
                  </a:cubicBezTo>
                  <a:cubicBezTo>
                    <a:pt x="3173" y="2584"/>
                    <a:pt x="3173" y="2584"/>
                    <a:pt x="3173" y="2584"/>
                  </a:cubicBezTo>
                  <a:cubicBezTo>
                    <a:pt x="3230" y="2587"/>
                    <a:pt x="3263" y="2589"/>
                    <a:pt x="3272" y="2591"/>
                  </a:cubicBezTo>
                  <a:cubicBezTo>
                    <a:pt x="3284" y="2592"/>
                    <a:pt x="3295" y="2593"/>
                    <a:pt x="3306" y="2593"/>
                  </a:cubicBezTo>
                  <a:cubicBezTo>
                    <a:pt x="3321" y="2593"/>
                    <a:pt x="3329" y="2586"/>
                    <a:pt x="3329" y="2571"/>
                  </a:cubicBezTo>
                  <a:cubicBezTo>
                    <a:pt x="3329" y="2555"/>
                    <a:pt x="3317" y="2545"/>
                    <a:pt x="3292" y="2542"/>
                  </a:cubicBezTo>
                  <a:cubicBezTo>
                    <a:pt x="3232" y="2533"/>
                    <a:pt x="3192" y="2519"/>
                    <a:pt x="3172" y="2500"/>
                  </a:cubicBezTo>
                  <a:cubicBezTo>
                    <a:pt x="3152" y="2481"/>
                    <a:pt x="3139" y="2447"/>
                    <a:pt x="3134" y="2397"/>
                  </a:cubicBezTo>
                  <a:cubicBezTo>
                    <a:pt x="3130" y="2317"/>
                    <a:pt x="3130" y="2317"/>
                    <a:pt x="3130" y="2317"/>
                  </a:cubicBezTo>
                  <a:cubicBezTo>
                    <a:pt x="3131" y="2269"/>
                    <a:pt x="3131" y="2269"/>
                    <a:pt x="3131" y="2269"/>
                  </a:cubicBezTo>
                  <a:cubicBezTo>
                    <a:pt x="3131" y="1501"/>
                    <a:pt x="3131" y="1501"/>
                    <a:pt x="3131" y="1501"/>
                  </a:cubicBezTo>
                  <a:cubicBezTo>
                    <a:pt x="3131" y="1467"/>
                    <a:pt x="3138" y="1450"/>
                    <a:pt x="3153" y="1450"/>
                  </a:cubicBezTo>
                  <a:cubicBezTo>
                    <a:pt x="3159" y="1450"/>
                    <a:pt x="3164" y="1452"/>
                    <a:pt x="3169" y="1456"/>
                  </a:cubicBezTo>
                  <a:cubicBezTo>
                    <a:pt x="3180" y="1469"/>
                    <a:pt x="3180" y="1469"/>
                    <a:pt x="3180" y="1469"/>
                  </a:cubicBezTo>
                  <a:cubicBezTo>
                    <a:pt x="4134" y="2560"/>
                    <a:pt x="4134" y="2560"/>
                    <a:pt x="4134" y="2560"/>
                  </a:cubicBezTo>
                  <a:cubicBezTo>
                    <a:pt x="4159" y="2590"/>
                    <a:pt x="4159" y="2590"/>
                    <a:pt x="4159" y="2590"/>
                  </a:cubicBezTo>
                  <a:cubicBezTo>
                    <a:pt x="4165" y="2596"/>
                    <a:pt x="4174" y="2599"/>
                    <a:pt x="4185" y="2600"/>
                  </a:cubicBezTo>
                  <a:cubicBezTo>
                    <a:pt x="4203" y="2600"/>
                    <a:pt x="4213" y="2592"/>
                    <a:pt x="4217" y="2573"/>
                  </a:cubicBezTo>
                  <a:cubicBezTo>
                    <a:pt x="4221" y="2555"/>
                    <a:pt x="4223" y="2503"/>
                    <a:pt x="4223" y="2417"/>
                  </a:cubicBezTo>
                  <a:cubicBezTo>
                    <a:pt x="4223" y="1469"/>
                    <a:pt x="4223" y="1469"/>
                    <a:pt x="4223" y="1469"/>
                  </a:cubicBezTo>
                  <a:cubicBezTo>
                    <a:pt x="4225" y="1394"/>
                    <a:pt x="4225" y="1394"/>
                    <a:pt x="4225" y="1394"/>
                  </a:cubicBezTo>
                  <a:close/>
                  <a:moveTo>
                    <a:pt x="5867" y="1394"/>
                  </a:moveTo>
                  <a:cubicBezTo>
                    <a:pt x="5867" y="1272"/>
                    <a:pt x="5867" y="1272"/>
                    <a:pt x="5867" y="1272"/>
                  </a:cubicBezTo>
                  <a:cubicBezTo>
                    <a:pt x="5867" y="1199"/>
                    <a:pt x="5874" y="1150"/>
                    <a:pt x="5889" y="1124"/>
                  </a:cubicBezTo>
                  <a:cubicBezTo>
                    <a:pt x="5904" y="1097"/>
                    <a:pt x="5934" y="1078"/>
                    <a:pt x="5980" y="1067"/>
                  </a:cubicBezTo>
                  <a:cubicBezTo>
                    <a:pt x="5996" y="1062"/>
                    <a:pt x="6003" y="1055"/>
                    <a:pt x="6003" y="1045"/>
                  </a:cubicBezTo>
                  <a:cubicBezTo>
                    <a:pt x="6001" y="1030"/>
                    <a:pt x="5991" y="1022"/>
                    <a:pt x="5971" y="1022"/>
                  </a:cubicBezTo>
                  <a:cubicBezTo>
                    <a:pt x="5958" y="1022"/>
                    <a:pt x="5940" y="1024"/>
                    <a:pt x="5915" y="1028"/>
                  </a:cubicBezTo>
                  <a:cubicBezTo>
                    <a:pt x="5888" y="1033"/>
                    <a:pt x="5850" y="1035"/>
                    <a:pt x="5803" y="1035"/>
                  </a:cubicBezTo>
                  <a:cubicBezTo>
                    <a:pt x="5716" y="1035"/>
                    <a:pt x="5646" y="1033"/>
                    <a:pt x="5594" y="1027"/>
                  </a:cubicBezTo>
                  <a:cubicBezTo>
                    <a:pt x="5572" y="1025"/>
                    <a:pt x="5556" y="1024"/>
                    <a:pt x="5546" y="1024"/>
                  </a:cubicBezTo>
                  <a:cubicBezTo>
                    <a:pt x="5525" y="1024"/>
                    <a:pt x="5514" y="1031"/>
                    <a:pt x="5514" y="1045"/>
                  </a:cubicBezTo>
                  <a:cubicBezTo>
                    <a:pt x="5514" y="1060"/>
                    <a:pt x="5525" y="1069"/>
                    <a:pt x="5546" y="1073"/>
                  </a:cubicBezTo>
                  <a:cubicBezTo>
                    <a:pt x="5624" y="1085"/>
                    <a:pt x="5678" y="1105"/>
                    <a:pt x="5708" y="1132"/>
                  </a:cubicBezTo>
                  <a:cubicBezTo>
                    <a:pt x="5738" y="1159"/>
                    <a:pt x="5756" y="1204"/>
                    <a:pt x="5764" y="1268"/>
                  </a:cubicBezTo>
                  <a:cubicBezTo>
                    <a:pt x="5777" y="1529"/>
                    <a:pt x="5777" y="1529"/>
                    <a:pt x="5777" y="1529"/>
                  </a:cubicBezTo>
                  <a:cubicBezTo>
                    <a:pt x="5776" y="1682"/>
                    <a:pt x="5776" y="1682"/>
                    <a:pt x="5776" y="1682"/>
                  </a:cubicBezTo>
                  <a:cubicBezTo>
                    <a:pt x="5776" y="2242"/>
                    <a:pt x="5776" y="2242"/>
                    <a:pt x="5776" y="2242"/>
                  </a:cubicBezTo>
                  <a:cubicBezTo>
                    <a:pt x="5775" y="2256"/>
                    <a:pt x="5771" y="2263"/>
                    <a:pt x="5764" y="2264"/>
                  </a:cubicBezTo>
                  <a:cubicBezTo>
                    <a:pt x="5759" y="2264"/>
                    <a:pt x="5749" y="2255"/>
                    <a:pt x="5732" y="2236"/>
                  </a:cubicBezTo>
                  <a:cubicBezTo>
                    <a:pt x="4691" y="1057"/>
                    <a:pt x="4691" y="1057"/>
                    <a:pt x="4691" y="1057"/>
                  </a:cubicBezTo>
                  <a:cubicBezTo>
                    <a:pt x="4672" y="1035"/>
                    <a:pt x="4653" y="1024"/>
                    <a:pt x="4634" y="1024"/>
                  </a:cubicBezTo>
                  <a:cubicBezTo>
                    <a:pt x="4624" y="1024"/>
                    <a:pt x="4610" y="1024"/>
                    <a:pt x="4592" y="1025"/>
                  </a:cubicBezTo>
                  <a:cubicBezTo>
                    <a:pt x="4574" y="1026"/>
                    <a:pt x="4574" y="1026"/>
                    <a:pt x="4574" y="1026"/>
                  </a:cubicBezTo>
                  <a:cubicBezTo>
                    <a:pt x="4498" y="1024"/>
                    <a:pt x="4498" y="1024"/>
                    <a:pt x="4498" y="1024"/>
                  </a:cubicBezTo>
                  <a:cubicBezTo>
                    <a:pt x="4452" y="1023"/>
                    <a:pt x="4452" y="1023"/>
                    <a:pt x="4452" y="1023"/>
                  </a:cubicBezTo>
                  <a:cubicBezTo>
                    <a:pt x="4443" y="1022"/>
                    <a:pt x="4437" y="1022"/>
                    <a:pt x="4434" y="1022"/>
                  </a:cubicBezTo>
                  <a:cubicBezTo>
                    <a:pt x="4417" y="1022"/>
                    <a:pt x="4409" y="1029"/>
                    <a:pt x="4409" y="1043"/>
                  </a:cubicBezTo>
                  <a:cubicBezTo>
                    <a:pt x="4409" y="1057"/>
                    <a:pt x="4419" y="1065"/>
                    <a:pt x="4439" y="1068"/>
                  </a:cubicBezTo>
                  <a:cubicBezTo>
                    <a:pt x="4518" y="1079"/>
                    <a:pt x="4578" y="1122"/>
                    <a:pt x="4619" y="1197"/>
                  </a:cubicBezTo>
                  <a:cubicBezTo>
                    <a:pt x="4661" y="1272"/>
                    <a:pt x="4682" y="1375"/>
                    <a:pt x="4682" y="1505"/>
                  </a:cubicBezTo>
                  <a:cubicBezTo>
                    <a:pt x="4682" y="2276"/>
                    <a:pt x="4682" y="2276"/>
                    <a:pt x="4682" y="2276"/>
                  </a:cubicBezTo>
                  <a:cubicBezTo>
                    <a:pt x="4682" y="2357"/>
                    <a:pt x="4670" y="2416"/>
                    <a:pt x="4648" y="2453"/>
                  </a:cubicBezTo>
                  <a:cubicBezTo>
                    <a:pt x="4626" y="2490"/>
                    <a:pt x="4583" y="2519"/>
                    <a:pt x="4520" y="2541"/>
                  </a:cubicBezTo>
                  <a:cubicBezTo>
                    <a:pt x="4498" y="2548"/>
                    <a:pt x="4487" y="2558"/>
                    <a:pt x="4488" y="2569"/>
                  </a:cubicBezTo>
                  <a:cubicBezTo>
                    <a:pt x="4489" y="2583"/>
                    <a:pt x="4500" y="2590"/>
                    <a:pt x="4520" y="2590"/>
                  </a:cubicBezTo>
                  <a:cubicBezTo>
                    <a:pt x="4528" y="2590"/>
                    <a:pt x="4542" y="2588"/>
                    <a:pt x="4562" y="2585"/>
                  </a:cubicBezTo>
                  <a:cubicBezTo>
                    <a:pt x="4588" y="2582"/>
                    <a:pt x="4616" y="2580"/>
                    <a:pt x="4645" y="2580"/>
                  </a:cubicBezTo>
                  <a:cubicBezTo>
                    <a:pt x="4700" y="2578"/>
                    <a:pt x="4700" y="2578"/>
                    <a:pt x="4700" y="2578"/>
                  </a:cubicBezTo>
                  <a:cubicBezTo>
                    <a:pt x="4815" y="2584"/>
                    <a:pt x="4815" y="2584"/>
                    <a:pt x="4815" y="2584"/>
                  </a:cubicBezTo>
                  <a:cubicBezTo>
                    <a:pt x="4872" y="2587"/>
                    <a:pt x="4905" y="2589"/>
                    <a:pt x="4914" y="2591"/>
                  </a:cubicBezTo>
                  <a:cubicBezTo>
                    <a:pt x="4926" y="2592"/>
                    <a:pt x="4937" y="2593"/>
                    <a:pt x="4948" y="2593"/>
                  </a:cubicBezTo>
                  <a:cubicBezTo>
                    <a:pt x="4963" y="2593"/>
                    <a:pt x="4971" y="2586"/>
                    <a:pt x="4971" y="2571"/>
                  </a:cubicBezTo>
                  <a:cubicBezTo>
                    <a:pt x="4971" y="2555"/>
                    <a:pt x="4959" y="2545"/>
                    <a:pt x="4934" y="2542"/>
                  </a:cubicBezTo>
                  <a:cubicBezTo>
                    <a:pt x="4874" y="2533"/>
                    <a:pt x="4834" y="2519"/>
                    <a:pt x="4814" y="2500"/>
                  </a:cubicBezTo>
                  <a:cubicBezTo>
                    <a:pt x="4794" y="2481"/>
                    <a:pt x="4781" y="2447"/>
                    <a:pt x="4775" y="2397"/>
                  </a:cubicBezTo>
                  <a:cubicBezTo>
                    <a:pt x="4772" y="2317"/>
                    <a:pt x="4772" y="2317"/>
                    <a:pt x="4772" y="2317"/>
                  </a:cubicBezTo>
                  <a:cubicBezTo>
                    <a:pt x="4773" y="2269"/>
                    <a:pt x="4773" y="2269"/>
                    <a:pt x="4773" y="2269"/>
                  </a:cubicBezTo>
                  <a:cubicBezTo>
                    <a:pt x="4773" y="1501"/>
                    <a:pt x="4773" y="1501"/>
                    <a:pt x="4773" y="1501"/>
                  </a:cubicBezTo>
                  <a:cubicBezTo>
                    <a:pt x="4773" y="1467"/>
                    <a:pt x="4780" y="1450"/>
                    <a:pt x="4795" y="1450"/>
                  </a:cubicBezTo>
                  <a:cubicBezTo>
                    <a:pt x="4801" y="1450"/>
                    <a:pt x="4806" y="1452"/>
                    <a:pt x="4811" y="1456"/>
                  </a:cubicBezTo>
                  <a:cubicBezTo>
                    <a:pt x="4822" y="1469"/>
                    <a:pt x="4822" y="1469"/>
                    <a:pt x="4822" y="1469"/>
                  </a:cubicBezTo>
                  <a:cubicBezTo>
                    <a:pt x="5776" y="2560"/>
                    <a:pt x="5776" y="2560"/>
                    <a:pt x="5776" y="2560"/>
                  </a:cubicBezTo>
                  <a:cubicBezTo>
                    <a:pt x="5801" y="2590"/>
                    <a:pt x="5801" y="2590"/>
                    <a:pt x="5801" y="2590"/>
                  </a:cubicBezTo>
                  <a:cubicBezTo>
                    <a:pt x="5807" y="2596"/>
                    <a:pt x="5816" y="2599"/>
                    <a:pt x="5827" y="2600"/>
                  </a:cubicBezTo>
                  <a:cubicBezTo>
                    <a:pt x="5845" y="2600"/>
                    <a:pt x="5855" y="2592"/>
                    <a:pt x="5859" y="2573"/>
                  </a:cubicBezTo>
                  <a:cubicBezTo>
                    <a:pt x="5863" y="2555"/>
                    <a:pt x="5865" y="2503"/>
                    <a:pt x="5865" y="2417"/>
                  </a:cubicBezTo>
                  <a:cubicBezTo>
                    <a:pt x="5865" y="1469"/>
                    <a:pt x="5865" y="1469"/>
                    <a:pt x="5865" y="1469"/>
                  </a:cubicBezTo>
                  <a:cubicBezTo>
                    <a:pt x="5867" y="1394"/>
                    <a:pt x="5867" y="1394"/>
                    <a:pt x="5867" y="1394"/>
                  </a:cubicBezTo>
                  <a:close/>
                  <a:moveTo>
                    <a:pt x="6487" y="1134"/>
                  </a:moveTo>
                  <a:cubicBezTo>
                    <a:pt x="6500" y="1123"/>
                    <a:pt x="6530" y="1117"/>
                    <a:pt x="6577" y="1117"/>
                  </a:cubicBezTo>
                  <a:cubicBezTo>
                    <a:pt x="6754" y="1117"/>
                    <a:pt x="6754" y="1117"/>
                    <a:pt x="6754" y="1117"/>
                  </a:cubicBezTo>
                  <a:cubicBezTo>
                    <a:pt x="6871" y="1117"/>
                    <a:pt x="6951" y="1122"/>
                    <a:pt x="6995" y="1134"/>
                  </a:cubicBezTo>
                  <a:cubicBezTo>
                    <a:pt x="7039" y="1145"/>
                    <a:pt x="7068" y="1168"/>
                    <a:pt x="7082" y="1202"/>
                  </a:cubicBezTo>
                  <a:cubicBezTo>
                    <a:pt x="7091" y="1224"/>
                    <a:pt x="7096" y="1247"/>
                    <a:pt x="7096" y="1271"/>
                  </a:cubicBezTo>
                  <a:cubicBezTo>
                    <a:pt x="7096" y="1300"/>
                    <a:pt x="7096" y="1300"/>
                    <a:pt x="7096" y="1300"/>
                  </a:cubicBezTo>
                  <a:cubicBezTo>
                    <a:pt x="7096" y="1324"/>
                    <a:pt x="7103" y="1335"/>
                    <a:pt x="7118" y="1334"/>
                  </a:cubicBezTo>
                  <a:cubicBezTo>
                    <a:pt x="7131" y="1333"/>
                    <a:pt x="7139" y="1328"/>
                    <a:pt x="7143" y="1317"/>
                  </a:cubicBezTo>
                  <a:cubicBezTo>
                    <a:pt x="7147" y="1306"/>
                    <a:pt x="7151" y="1278"/>
                    <a:pt x="7154" y="1235"/>
                  </a:cubicBezTo>
                  <a:cubicBezTo>
                    <a:pt x="7159" y="1168"/>
                    <a:pt x="7159" y="1168"/>
                    <a:pt x="7159" y="1168"/>
                  </a:cubicBezTo>
                  <a:cubicBezTo>
                    <a:pt x="7163" y="1119"/>
                    <a:pt x="7166" y="1089"/>
                    <a:pt x="7168" y="1078"/>
                  </a:cubicBezTo>
                  <a:cubicBezTo>
                    <a:pt x="7170" y="1068"/>
                    <a:pt x="7171" y="1059"/>
                    <a:pt x="7171" y="1052"/>
                  </a:cubicBezTo>
                  <a:cubicBezTo>
                    <a:pt x="7171" y="1030"/>
                    <a:pt x="7159" y="1019"/>
                    <a:pt x="7134" y="1019"/>
                  </a:cubicBezTo>
                  <a:cubicBezTo>
                    <a:pt x="7124" y="1019"/>
                    <a:pt x="7109" y="1021"/>
                    <a:pt x="7089" y="1024"/>
                  </a:cubicBezTo>
                  <a:cubicBezTo>
                    <a:pt x="7079" y="1025"/>
                    <a:pt x="7052" y="1027"/>
                    <a:pt x="7007" y="1028"/>
                  </a:cubicBezTo>
                  <a:cubicBezTo>
                    <a:pt x="6847" y="1036"/>
                    <a:pt x="6847" y="1036"/>
                    <a:pt x="6847" y="1036"/>
                  </a:cubicBezTo>
                  <a:cubicBezTo>
                    <a:pt x="6776" y="1039"/>
                    <a:pt x="6694" y="1041"/>
                    <a:pt x="6602" y="1041"/>
                  </a:cubicBezTo>
                  <a:cubicBezTo>
                    <a:pt x="6450" y="1041"/>
                    <a:pt x="6321" y="1035"/>
                    <a:pt x="6213" y="1023"/>
                  </a:cubicBezTo>
                  <a:cubicBezTo>
                    <a:pt x="6181" y="1019"/>
                    <a:pt x="6156" y="1017"/>
                    <a:pt x="6137" y="1017"/>
                  </a:cubicBezTo>
                  <a:cubicBezTo>
                    <a:pt x="6103" y="1017"/>
                    <a:pt x="6086" y="1028"/>
                    <a:pt x="6086" y="1048"/>
                  </a:cubicBezTo>
                  <a:cubicBezTo>
                    <a:pt x="6086" y="1062"/>
                    <a:pt x="6097" y="1069"/>
                    <a:pt x="6119" y="1069"/>
                  </a:cubicBezTo>
                  <a:cubicBezTo>
                    <a:pt x="6187" y="1069"/>
                    <a:pt x="6234" y="1088"/>
                    <a:pt x="6257" y="1125"/>
                  </a:cubicBezTo>
                  <a:cubicBezTo>
                    <a:pt x="6281" y="1163"/>
                    <a:pt x="6293" y="1236"/>
                    <a:pt x="6293" y="1344"/>
                  </a:cubicBezTo>
                  <a:cubicBezTo>
                    <a:pt x="6293" y="2302"/>
                    <a:pt x="6293" y="2302"/>
                    <a:pt x="6293" y="2302"/>
                  </a:cubicBezTo>
                  <a:cubicBezTo>
                    <a:pt x="6292" y="2375"/>
                    <a:pt x="6292" y="2375"/>
                    <a:pt x="6292" y="2375"/>
                  </a:cubicBezTo>
                  <a:cubicBezTo>
                    <a:pt x="6292" y="2466"/>
                    <a:pt x="6265" y="2519"/>
                    <a:pt x="6210" y="2534"/>
                  </a:cubicBezTo>
                  <a:cubicBezTo>
                    <a:pt x="6167" y="2547"/>
                    <a:pt x="6167" y="2547"/>
                    <a:pt x="6167" y="2547"/>
                  </a:cubicBezTo>
                  <a:cubicBezTo>
                    <a:pt x="6148" y="2552"/>
                    <a:pt x="6138" y="2561"/>
                    <a:pt x="6138" y="2573"/>
                  </a:cubicBezTo>
                  <a:cubicBezTo>
                    <a:pt x="6138" y="2589"/>
                    <a:pt x="6150" y="2598"/>
                    <a:pt x="6174" y="2598"/>
                  </a:cubicBezTo>
                  <a:cubicBezTo>
                    <a:pt x="6185" y="2598"/>
                    <a:pt x="6204" y="2595"/>
                    <a:pt x="6233" y="2590"/>
                  </a:cubicBezTo>
                  <a:cubicBezTo>
                    <a:pt x="6287" y="2580"/>
                    <a:pt x="6381" y="2576"/>
                    <a:pt x="6513" y="2576"/>
                  </a:cubicBezTo>
                  <a:cubicBezTo>
                    <a:pt x="6607" y="2576"/>
                    <a:pt x="6726" y="2583"/>
                    <a:pt x="6870" y="2596"/>
                  </a:cubicBezTo>
                  <a:cubicBezTo>
                    <a:pt x="6907" y="2599"/>
                    <a:pt x="6937" y="2601"/>
                    <a:pt x="6959" y="2601"/>
                  </a:cubicBezTo>
                  <a:cubicBezTo>
                    <a:pt x="7060" y="2601"/>
                    <a:pt x="7144" y="2560"/>
                    <a:pt x="7210" y="2479"/>
                  </a:cubicBezTo>
                  <a:cubicBezTo>
                    <a:pt x="7265" y="2411"/>
                    <a:pt x="7293" y="2353"/>
                    <a:pt x="7293" y="2304"/>
                  </a:cubicBezTo>
                  <a:cubicBezTo>
                    <a:pt x="7293" y="2284"/>
                    <a:pt x="7286" y="2274"/>
                    <a:pt x="7272" y="2275"/>
                  </a:cubicBezTo>
                  <a:cubicBezTo>
                    <a:pt x="7263" y="2276"/>
                    <a:pt x="7255" y="2282"/>
                    <a:pt x="7246" y="2295"/>
                  </a:cubicBezTo>
                  <a:cubicBezTo>
                    <a:pt x="7162" y="2429"/>
                    <a:pt x="6971" y="2496"/>
                    <a:pt x="6675" y="2496"/>
                  </a:cubicBezTo>
                  <a:cubicBezTo>
                    <a:pt x="6582" y="2496"/>
                    <a:pt x="6524" y="2488"/>
                    <a:pt x="6501" y="2472"/>
                  </a:cubicBezTo>
                  <a:cubicBezTo>
                    <a:pt x="6478" y="2456"/>
                    <a:pt x="6466" y="2416"/>
                    <a:pt x="6466" y="2352"/>
                  </a:cubicBezTo>
                  <a:cubicBezTo>
                    <a:pt x="6466" y="1934"/>
                    <a:pt x="6466" y="1934"/>
                    <a:pt x="6466" y="1934"/>
                  </a:cubicBezTo>
                  <a:cubicBezTo>
                    <a:pt x="6465" y="1897"/>
                    <a:pt x="6465" y="1897"/>
                    <a:pt x="6465" y="1897"/>
                  </a:cubicBezTo>
                  <a:cubicBezTo>
                    <a:pt x="6465" y="1874"/>
                    <a:pt x="6471" y="1859"/>
                    <a:pt x="6484" y="1851"/>
                  </a:cubicBezTo>
                  <a:cubicBezTo>
                    <a:pt x="6496" y="1844"/>
                    <a:pt x="6521" y="1840"/>
                    <a:pt x="6558" y="1840"/>
                  </a:cubicBezTo>
                  <a:cubicBezTo>
                    <a:pt x="6807" y="1840"/>
                    <a:pt x="6807" y="1840"/>
                    <a:pt x="6807" y="1840"/>
                  </a:cubicBezTo>
                  <a:cubicBezTo>
                    <a:pt x="6872" y="1840"/>
                    <a:pt x="6918" y="1849"/>
                    <a:pt x="6945" y="1867"/>
                  </a:cubicBezTo>
                  <a:cubicBezTo>
                    <a:pt x="6972" y="1885"/>
                    <a:pt x="6990" y="1920"/>
                    <a:pt x="6999" y="1970"/>
                  </a:cubicBezTo>
                  <a:cubicBezTo>
                    <a:pt x="7006" y="2002"/>
                    <a:pt x="7006" y="2002"/>
                    <a:pt x="7006" y="2002"/>
                  </a:cubicBezTo>
                  <a:cubicBezTo>
                    <a:pt x="7009" y="2019"/>
                    <a:pt x="7019" y="2027"/>
                    <a:pt x="7035" y="2027"/>
                  </a:cubicBezTo>
                  <a:cubicBezTo>
                    <a:pt x="7050" y="2027"/>
                    <a:pt x="7057" y="2018"/>
                    <a:pt x="7057" y="1999"/>
                  </a:cubicBezTo>
                  <a:cubicBezTo>
                    <a:pt x="7057" y="1992"/>
                    <a:pt x="7056" y="1981"/>
                    <a:pt x="7055" y="1966"/>
                  </a:cubicBezTo>
                  <a:cubicBezTo>
                    <a:pt x="7050" y="1921"/>
                    <a:pt x="7048" y="1875"/>
                    <a:pt x="7048" y="1829"/>
                  </a:cubicBezTo>
                  <a:cubicBezTo>
                    <a:pt x="7048" y="1769"/>
                    <a:pt x="7051" y="1702"/>
                    <a:pt x="7058" y="1629"/>
                  </a:cubicBezTo>
                  <a:cubicBezTo>
                    <a:pt x="7059" y="1618"/>
                    <a:pt x="7059" y="1610"/>
                    <a:pt x="7059" y="1605"/>
                  </a:cubicBezTo>
                  <a:cubicBezTo>
                    <a:pt x="7059" y="1585"/>
                    <a:pt x="7052" y="1575"/>
                    <a:pt x="7037" y="1574"/>
                  </a:cubicBezTo>
                  <a:cubicBezTo>
                    <a:pt x="7022" y="1573"/>
                    <a:pt x="7012" y="1582"/>
                    <a:pt x="7008" y="1601"/>
                  </a:cubicBezTo>
                  <a:cubicBezTo>
                    <a:pt x="6999" y="1651"/>
                    <a:pt x="6988" y="1683"/>
                    <a:pt x="6976" y="1696"/>
                  </a:cubicBezTo>
                  <a:cubicBezTo>
                    <a:pt x="6964" y="1710"/>
                    <a:pt x="6937" y="1721"/>
                    <a:pt x="6896" y="1729"/>
                  </a:cubicBezTo>
                  <a:cubicBezTo>
                    <a:pt x="6850" y="1738"/>
                    <a:pt x="6788" y="1743"/>
                    <a:pt x="6708" y="1743"/>
                  </a:cubicBezTo>
                  <a:cubicBezTo>
                    <a:pt x="6534" y="1743"/>
                    <a:pt x="6534" y="1743"/>
                    <a:pt x="6534" y="1743"/>
                  </a:cubicBezTo>
                  <a:cubicBezTo>
                    <a:pt x="6502" y="1743"/>
                    <a:pt x="6482" y="1739"/>
                    <a:pt x="6476" y="1732"/>
                  </a:cubicBezTo>
                  <a:cubicBezTo>
                    <a:pt x="6469" y="1725"/>
                    <a:pt x="6466" y="1704"/>
                    <a:pt x="6466" y="1669"/>
                  </a:cubicBezTo>
                  <a:cubicBezTo>
                    <a:pt x="6466" y="1212"/>
                    <a:pt x="6466" y="1212"/>
                    <a:pt x="6466" y="1212"/>
                  </a:cubicBezTo>
                  <a:cubicBezTo>
                    <a:pt x="6466" y="1172"/>
                    <a:pt x="6473" y="1146"/>
                    <a:pt x="6487" y="1134"/>
                  </a:cubicBezTo>
                  <a:close/>
                  <a:moveTo>
                    <a:pt x="7648" y="1120"/>
                  </a:moveTo>
                  <a:cubicBezTo>
                    <a:pt x="7557" y="1197"/>
                    <a:pt x="7512" y="1297"/>
                    <a:pt x="7512" y="1419"/>
                  </a:cubicBezTo>
                  <a:cubicBezTo>
                    <a:pt x="7512" y="1528"/>
                    <a:pt x="7547" y="1617"/>
                    <a:pt x="7616" y="1686"/>
                  </a:cubicBezTo>
                  <a:cubicBezTo>
                    <a:pt x="7686" y="1754"/>
                    <a:pt x="7804" y="1817"/>
                    <a:pt x="7972" y="1873"/>
                  </a:cubicBezTo>
                  <a:cubicBezTo>
                    <a:pt x="8134" y="1928"/>
                    <a:pt x="8232" y="1970"/>
                    <a:pt x="8266" y="1999"/>
                  </a:cubicBezTo>
                  <a:cubicBezTo>
                    <a:pt x="8332" y="2057"/>
                    <a:pt x="8365" y="2127"/>
                    <a:pt x="8365" y="2211"/>
                  </a:cubicBezTo>
                  <a:cubicBezTo>
                    <a:pt x="8365" y="2299"/>
                    <a:pt x="8329" y="2373"/>
                    <a:pt x="8257" y="2434"/>
                  </a:cubicBezTo>
                  <a:cubicBezTo>
                    <a:pt x="8186" y="2496"/>
                    <a:pt x="8098" y="2526"/>
                    <a:pt x="7994" y="2526"/>
                  </a:cubicBezTo>
                  <a:cubicBezTo>
                    <a:pt x="7891" y="2526"/>
                    <a:pt x="7797" y="2494"/>
                    <a:pt x="7709" y="2431"/>
                  </a:cubicBezTo>
                  <a:cubicBezTo>
                    <a:pt x="7622" y="2367"/>
                    <a:pt x="7565" y="2289"/>
                    <a:pt x="7538" y="2195"/>
                  </a:cubicBezTo>
                  <a:cubicBezTo>
                    <a:pt x="7527" y="2158"/>
                    <a:pt x="7515" y="2140"/>
                    <a:pt x="7501" y="2139"/>
                  </a:cubicBezTo>
                  <a:cubicBezTo>
                    <a:pt x="7485" y="2138"/>
                    <a:pt x="7478" y="2149"/>
                    <a:pt x="7478" y="2172"/>
                  </a:cubicBezTo>
                  <a:cubicBezTo>
                    <a:pt x="7478" y="2201"/>
                    <a:pt x="7487" y="2249"/>
                    <a:pt x="7507" y="2317"/>
                  </a:cubicBezTo>
                  <a:cubicBezTo>
                    <a:pt x="7524" y="2379"/>
                    <a:pt x="7534" y="2414"/>
                    <a:pt x="7535" y="2420"/>
                  </a:cubicBezTo>
                  <a:cubicBezTo>
                    <a:pt x="7544" y="2462"/>
                    <a:pt x="7551" y="2488"/>
                    <a:pt x="7556" y="2498"/>
                  </a:cubicBezTo>
                  <a:cubicBezTo>
                    <a:pt x="7560" y="2509"/>
                    <a:pt x="7569" y="2518"/>
                    <a:pt x="7583" y="2527"/>
                  </a:cubicBezTo>
                  <a:cubicBezTo>
                    <a:pt x="7615" y="2549"/>
                    <a:pt x="7667" y="2568"/>
                    <a:pt x="7736" y="2585"/>
                  </a:cubicBezTo>
                  <a:cubicBezTo>
                    <a:pt x="7806" y="2602"/>
                    <a:pt x="7870" y="2610"/>
                    <a:pt x="7928" y="2610"/>
                  </a:cubicBezTo>
                  <a:cubicBezTo>
                    <a:pt x="8089" y="2610"/>
                    <a:pt x="8221" y="2565"/>
                    <a:pt x="8323" y="2475"/>
                  </a:cubicBezTo>
                  <a:cubicBezTo>
                    <a:pt x="8426" y="2386"/>
                    <a:pt x="8477" y="2270"/>
                    <a:pt x="8477" y="2129"/>
                  </a:cubicBezTo>
                  <a:cubicBezTo>
                    <a:pt x="8477" y="1921"/>
                    <a:pt x="8338" y="1771"/>
                    <a:pt x="8059" y="1680"/>
                  </a:cubicBezTo>
                  <a:cubicBezTo>
                    <a:pt x="7916" y="1632"/>
                    <a:pt x="7826" y="1600"/>
                    <a:pt x="7789" y="1581"/>
                  </a:cubicBezTo>
                  <a:cubicBezTo>
                    <a:pt x="7753" y="1563"/>
                    <a:pt x="7719" y="1535"/>
                    <a:pt x="7688" y="1495"/>
                  </a:cubicBezTo>
                  <a:cubicBezTo>
                    <a:pt x="7653" y="1449"/>
                    <a:pt x="7635" y="1394"/>
                    <a:pt x="7635" y="1331"/>
                  </a:cubicBezTo>
                  <a:cubicBezTo>
                    <a:pt x="7635" y="1259"/>
                    <a:pt x="7662" y="1199"/>
                    <a:pt x="7717" y="1151"/>
                  </a:cubicBezTo>
                  <a:cubicBezTo>
                    <a:pt x="7771" y="1103"/>
                    <a:pt x="7839" y="1079"/>
                    <a:pt x="7921" y="1079"/>
                  </a:cubicBezTo>
                  <a:cubicBezTo>
                    <a:pt x="8023" y="1079"/>
                    <a:pt x="8116" y="1106"/>
                    <a:pt x="8199" y="1159"/>
                  </a:cubicBezTo>
                  <a:cubicBezTo>
                    <a:pt x="8282" y="1212"/>
                    <a:pt x="8337" y="1279"/>
                    <a:pt x="8364" y="1361"/>
                  </a:cubicBezTo>
                  <a:cubicBezTo>
                    <a:pt x="8376" y="1397"/>
                    <a:pt x="8389" y="1416"/>
                    <a:pt x="8401" y="1416"/>
                  </a:cubicBezTo>
                  <a:cubicBezTo>
                    <a:pt x="8417" y="1416"/>
                    <a:pt x="8425" y="1404"/>
                    <a:pt x="8425" y="1381"/>
                  </a:cubicBezTo>
                  <a:cubicBezTo>
                    <a:pt x="8425" y="1375"/>
                    <a:pt x="8423" y="1359"/>
                    <a:pt x="8420" y="1334"/>
                  </a:cubicBezTo>
                  <a:cubicBezTo>
                    <a:pt x="8401" y="1218"/>
                    <a:pt x="8401" y="1218"/>
                    <a:pt x="8401" y="1218"/>
                  </a:cubicBezTo>
                  <a:cubicBezTo>
                    <a:pt x="8392" y="1154"/>
                    <a:pt x="8387" y="1116"/>
                    <a:pt x="8387" y="1103"/>
                  </a:cubicBezTo>
                  <a:cubicBezTo>
                    <a:pt x="8387" y="1065"/>
                    <a:pt x="8377" y="1047"/>
                    <a:pt x="8358" y="1048"/>
                  </a:cubicBezTo>
                  <a:cubicBezTo>
                    <a:pt x="8352" y="1048"/>
                    <a:pt x="8348" y="1049"/>
                    <a:pt x="8346" y="1052"/>
                  </a:cubicBezTo>
                  <a:cubicBezTo>
                    <a:pt x="8330" y="1066"/>
                    <a:pt x="8330" y="1066"/>
                    <a:pt x="8330" y="1066"/>
                  </a:cubicBezTo>
                  <a:cubicBezTo>
                    <a:pt x="8321" y="1073"/>
                    <a:pt x="8312" y="1077"/>
                    <a:pt x="8303" y="1077"/>
                  </a:cubicBezTo>
                  <a:cubicBezTo>
                    <a:pt x="8296" y="1077"/>
                    <a:pt x="8289" y="1076"/>
                    <a:pt x="8283" y="1073"/>
                  </a:cubicBezTo>
                  <a:cubicBezTo>
                    <a:pt x="8204" y="1040"/>
                    <a:pt x="8204" y="1040"/>
                    <a:pt x="8204" y="1040"/>
                  </a:cubicBezTo>
                  <a:cubicBezTo>
                    <a:pt x="8149" y="1016"/>
                    <a:pt x="8080" y="1005"/>
                    <a:pt x="8000" y="1005"/>
                  </a:cubicBezTo>
                  <a:cubicBezTo>
                    <a:pt x="7856" y="1005"/>
                    <a:pt x="7739" y="1043"/>
                    <a:pt x="7648" y="1120"/>
                  </a:cubicBezTo>
                  <a:close/>
                  <a:moveTo>
                    <a:pt x="8867" y="1120"/>
                  </a:moveTo>
                  <a:cubicBezTo>
                    <a:pt x="8776" y="1197"/>
                    <a:pt x="8731" y="1297"/>
                    <a:pt x="8731" y="1419"/>
                  </a:cubicBezTo>
                  <a:cubicBezTo>
                    <a:pt x="8731" y="1528"/>
                    <a:pt x="8766" y="1617"/>
                    <a:pt x="8835" y="1686"/>
                  </a:cubicBezTo>
                  <a:cubicBezTo>
                    <a:pt x="8905" y="1754"/>
                    <a:pt x="9024" y="1817"/>
                    <a:pt x="9191" y="1873"/>
                  </a:cubicBezTo>
                  <a:cubicBezTo>
                    <a:pt x="9353" y="1928"/>
                    <a:pt x="9451" y="1970"/>
                    <a:pt x="9485" y="1999"/>
                  </a:cubicBezTo>
                  <a:cubicBezTo>
                    <a:pt x="9551" y="2057"/>
                    <a:pt x="9584" y="2127"/>
                    <a:pt x="9584" y="2211"/>
                  </a:cubicBezTo>
                  <a:cubicBezTo>
                    <a:pt x="9584" y="2299"/>
                    <a:pt x="9548" y="2373"/>
                    <a:pt x="9477" y="2434"/>
                  </a:cubicBezTo>
                  <a:cubicBezTo>
                    <a:pt x="9405" y="2496"/>
                    <a:pt x="9317" y="2526"/>
                    <a:pt x="9213" y="2526"/>
                  </a:cubicBezTo>
                  <a:cubicBezTo>
                    <a:pt x="9111" y="2526"/>
                    <a:pt x="9016" y="2494"/>
                    <a:pt x="8928" y="2431"/>
                  </a:cubicBezTo>
                  <a:cubicBezTo>
                    <a:pt x="8841" y="2367"/>
                    <a:pt x="8784" y="2289"/>
                    <a:pt x="8757" y="2195"/>
                  </a:cubicBezTo>
                  <a:cubicBezTo>
                    <a:pt x="8746" y="2158"/>
                    <a:pt x="8734" y="2140"/>
                    <a:pt x="8720" y="2139"/>
                  </a:cubicBezTo>
                  <a:cubicBezTo>
                    <a:pt x="8705" y="2138"/>
                    <a:pt x="8697" y="2149"/>
                    <a:pt x="8697" y="2172"/>
                  </a:cubicBezTo>
                  <a:cubicBezTo>
                    <a:pt x="8697" y="2201"/>
                    <a:pt x="8707" y="2249"/>
                    <a:pt x="8726" y="2317"/>
                  </a:cubicBezTo>
                  <a:cubicBezTo>
                    <a:pt x="8744" y="2379"/>
                    <a:pt x="8753" y="2414"/>
                    <a:pt x="8755" y="2420"/>
                  </a:cubicBezTo>
                  <a:cubicBezTo>
                    <a:pt x="8764" y="2462"/>
                    <a:pt x="8770" y="2488"/>
                    <a:pt x="8775" y="2498"/>
                  </a:cubicBezTo>
                  <a:cubicBezTo>
                    <a:pt x="8780" y="2509"/>
                    <a:pt x="8789" y="2518"/>
                    <a:pt x="8802" y="2527"/>
                  </a:cubicBezTo>
                  <a:cubicBezTo>
                    <a:pt x="8835" y="2549"/>
                    <a:pt x="8886" y="2568"/>
                    <a:pt x="8956" y="2585"/>
                  </a:cubicBezTo>
                  <a:cubicBezTo>
                    <a:pt x="9025" y="2602"/>
                    <a:pt x="9089" y="2610"/>
                    <a:pt x="9147" y="2610"/>
                  </a:cubicBezTo>
                  <a:cubicBezTo>
                    <a:pt x="9308" y="2610"/>
                    <a:pt x="9440" y="2565"/>
                    <a:pt x="9543" y="2475"/>
                  </a:cubicBezTo>
                  <a:cubicBezTo>
                    <a:pt x="9645" y="2386"/>
                    <a:pt x="9697" y="2270"/>
                    <a:pt x="9697" y="2129"/>
                  </a:cubicBezTo>
                  <a:cubicBezTo>
                    <a:pt x="9697" y="1921"/>
                    <a:pt x="9557" y="1771"/>
                    <a:pt x="9278" y="1680"/>
                  </a:cubicBezTo>
                  <a:cubicBezTo>
                    <a:pt x="9135" y="1632"/>
                    <a:pt x="9045" y="1600"/>
                    <a:pt x="9009" y="1581"/>
                  </a:cubicBezTo>
                  <a:cubicBezTo>
                    <a:pt x="8972" y="1563"/>
                    <a:pt x="8938" y="1535"/>
                    <a:pt x="8907" y="1495"/>
                  </a:cubicBezTo>
                  <a:cubicBezTo>
                    <a:pt x="8872" y="1449"/>
                    <a:pt x="8854" y="1394"/>
                    <a:pt x="8854" y="1331"/>
                  </a:cubicBezTo>
                  <a:cubicBezTo>
                    <a:pt x="8854" y="1259"/>
                    <a:pt x="8882" y="1199"/>
                    <a:pt x="8936" y="1151"/>
                  </a:cubicBezTo>
                  <a:cubicBezTo>
                    <a:pt x="8991" y="1103"/>
                    <a:pt x="9059" y="1079"/>
                    <a:pt x="9140" y="1079"/>
                  </a:cubicBezTo>
                  <a:cubicBezTo>
                    <a:pt x="9242" y="1079"/>
                    <a:pt x="9335" y="1106"/>
                    <a:pt x="9418" y="1159"/>
                  </a:cubicBezTo>
                  <a:cubicBezTo>
                    <a:pt x="9501" y="1212"/>
                    <a:pt x="9556" y="1279"/>
                    <a:pt x="9583" y="1361"/>
                  </a:cubicBezTo>
                  <a:cubicBezTo>
                    <a:pt x="9596" y="1397"/>
                    <a:pt x="9608" y="1416"/>
                    <a:pt x="9620" y="1416"/>
                  </a:cubicBezTo>
                  <a:cubicBezTo>
                    <a:pt x="9636" y="1416"/>
                    <a:pt x="9644" y="1404"/>
                    <a:pt x="9644" y="1381"/>
                  </a:cubicBezTo>
                  <a:cubicBezTo>
                    <a:pt x="9644" y="1375"/>
                    <a:pt x="9643" y="1359"/>
                    <a:pt x="9639" y="1334"/>
                  </a:cubicBezTo>
                  <a:cubicBezTo>
                    <a:pt x="9621" y="1218"/>
                    <a:pt x="9621" y="1218"/>
                    <a:pt x="9621" y="1218"/>
                  </a:cubicBezTo>
                  <a:cubicBezTo>
                    <a:pt x="9611" y="1154"/>
                    <a:pt x="9606" y="1116"/>
                    <a:pt x="9606" y="1103"/>
                  </a:cubicBezTo>
                  <a:cubicBezTo>
                    <a:pt x="9606" y="1065"/>
                    <a:pt x="9596" y="1047"/>
                    <a:pt x="9578" y="1048"/>
                  </a:cubicBezTo>
                  <a:cubicBezTo>
                    <a:pt x="9572" y="1048"/>
                    <a:pt x="9567" y="1049"/>
                    <a:pt x="9565" y="1052"/>
                  </a:cubicBezTo>
                  <a:cubicBezTo>
                    <a:pt x="9549" y="1066"/>
                    <a:pt x="9549" y="1066"/>
                    <a:pt x="9549" y="1066"/>
                  </a:cubicBezTo>
                  <a:cubicBezTo>
                    <a:pt x="9540" y="1073"/>
                    <a:pt x="9531" y="1077"/>
                    <a:pt x="9522" y="1077"/>
                  </a:cubicBezTo>
                  <a:cubicBezTo>
                    <a:pt x="9515" y="1077"/>
                    <a:pt x="9509" y="1076"/>
                    <a:pt x="9502" y="1073"/>
                  </a:cubicBezTo>
                  <a:cubicBezTo>
                    <a:pt x="9424" y="1040"/>
                    <a:pt x="9424" y="1040"/>
                    <a:pt x="9424" y="1040"/>
                  </a:cubicBezTo>
                  <a:cubicBezTo>
                    <a:pt x="9368" y="1016"/>
                    <a:pt x="9300" y="1005"/>
                    <a:pt x="9219" y="1005"/>
                  </a:cubicBezTo>
                  <a:cubicBezTo>
                    <a:pt x="9075" y="1005"/>
                    <a:pt x="8958" y="1043"/>
                    <a:pt x="8867" y="1120"/>
                  </a:cubicBezTo>
                  <a:close/>
                  <a:moveTo>
                    <a:pt x="10243" y="1134"/>
                  </a:moveTo>
                  <a:cubicBezTo>
                    <a:pt x="10257" y="1123"/>
                    <a:pt x="10287" y="1117"/>
                    <a:pt x="10334" y="1117"/>
                  </a:cubicBezTo>
                  <a:cubicBezTo>
                    <a:pt x="10511" y="1117"/>
                    <a:pt x="10511" y="1117"/>
                    <a:pt x="10511" y="1117"/>
                  </a:cubicBezTo>
                  <a:cubicBezTo>
                    <a:pt x="10628" y="1117"/>
                    <a:pt x="10708" y="1122"/>
                    <a:pt x="10752" y="1134"/>
                  </a:cubicBezTo>
                  <a:cubicBezTo>
                    <a:pt x="10796" y="1145"/>
                    <a:pt x="10825" y="1168"/>
                    <a:pt x="10839" y="1202"/>
                  </a:cubicBezTo>
                  <a:cubicBezTo>
                    <a:pt x="10848" y="1224"/>
                    <a:pt x="10852" y="1247"/>
                    <a:pt x="10852" y="1271"/>
                  </a:cubicBezTo>
                  <a:cubicBezTo>
                    <a:pt x="10852" y="1300"/>
                    <a:pt x="10852" y="1300"/>
                    <a:pt x="10852" y="1300"/>
                  </a:cubicBezTo>
                  <a:cubicBezTo>
                    <a:pt x="10852" y="1324"/>
                    <a:pt x="10860" y="1335"/>
                    <a:pt x="10874" y="1334"/>
                  </a:cubicBezTo>
                  <a:cubicBezTo>
                    <a:pt x="10887" y="1333"/>
                    <a:pt x="10896" y="1328"/>
                    <a:pt x="10900" y="1317"/>
                  </a:cubicBezTo>
                  <a:cubicBezTo>
                    <a:pt x="10904" y="1306"/>
                    <a:pt x="10907" y="1278"/>
                    <a:pt x="10911" y="1235"/>
                  </a:cubicBezTo>
                  <a:cubicBezTo>
                    <a:pt x="10916" y="1168"/>
                    <a:pt x="10916" y="1168"/>
                    <a:pt x="10916" y="1168"/>
                  </a:cubicBezTo>
                  <a:cubicBezTo>
                    <a:pt x="10920" y="1119"/>
                    <a:pt x="10923" y="1089"/>
                    <a:pt x="10925" y="1078"/>
                  </a:cubicBezTo>
                  <a:cubicBezTo>
                    <a:pt x="10927" y="1068"/>
                    <a:pt x="10928" y="1059"/>
                    <a:pt x="10928" y="1052"/>
                  </a:cubicBezTo>
                  <a:cubicBezTo>
                    <a:pt x="10928" y="1030"/>
                    <a:pt x="10916" y="1019"/>
                    <a:pt x="10891" y="1019"/>
                  </a:cubicBezTo>
                  <a:cubicBezTo>
                    <a:pt x="10881" y="1019"/>
                    <a:pt x="10866" y="1021"/>
                    <a:pt x="10846" y="1024"/>
                  </a:cubicBezTo>
                  <a:cubicBezTo>
                    <a:pt x="10836" y="1025"/>
                    <a:pt x="10809" y="1027"/>
                    <a:pt x="10764" y="1028"/>
                  </a:cubicBezTo>
                  <a:cubicBezTo>
                    <a:pt x="10603" y="1036"/>
                    <a:pt x="10603" y="1036"/>
                    <a:pt x="10603" y="1036"/>
                  </a:cubicBezTo>
                  <a:cubicBezTo>
                    <a:pt x="10532" y="1039"/>
                    <a:pt x="10451" y="1041"/>
                    <a:pt x="10359" y="1041"/>
                  </a:cubicBezTo>
                  <a:cubicBezTo>
                    <a:pt x="10207" y="1041"/>
                    <a:pt x="10077" y="1035"/>
                    <a:pt x="9969" y="1023"/>
                  </a:cubicBezTo>
                  <a:cubicBezTo>
                    <a:pt x="9938" y="1019"/>
                    <a:pt x="9912" y="1017"/>
                    <a:pt x="9894" y="1017"/>
                  </a:cubicBezTo>
                  <a:cubicBezTo>
                    <a:pt x="9860" y="1017"/>
                    <a:pt x="9843" y="1028"/>
                    <a:pt x="9843" y="1048"/>
                  </a:cubicBezTo>
                  <a:cubicBezTo>
                    <a:pt x="9843" y="1062"/>
                    <a:pt x="9854" y="1069"/>
                    <a:pt x="9875" y="1069"/>
                  </a:cubicBezTo>
                  <a:cubicBezTo>
                    <a:pt x="9944" y="1069"/>
                    <a:pt x="9990" y="1088"/>
                    <a:pt x="10014" y="1125"/>
                  </a:cubicBezTo>
                  <a:cubicBezTo>
                    <a:pt x="10038" y="1163"/>
                    <a:pt x="10050" y="1236"/>
                    <a:pt x="10050" y="1344"/>
                  </a:cubicBezTo>
                  <a:cubicBezTo>
                    <a:pt x="10050" y="2302"/>
                    <a:pt x="10050" y="2302"/>
                    <a:pt x="10050" y="2302"/>
                  </a:cubicBezTo>
                  <a:cubicBezTo>
                    <a:pt x="10049" y="2375"/>
                    <a:pt x="10049" y="2375"/>
                    <a:pt x="10049" y="2375"/>
                  </a:cubicBezTo>
                  <a:cubicBezTo>
                    <a:pt x="10049" y="2466"/>
                    <a:pt x="10022" y="2519"/>
                    <a:pt x="9967" y="2534"/>
                  </a:cubicBezTo>
                  <a:cubicBezTo>
                    <a:pt x="9924" y="2547"/>
                    <a:pt x="9924" y="2547"/>
                    <a:pt x="9924" y="2547"/>
                  </a:cubicBezTo>
                  <a:cubicBezTo>
                    <a:pt x="9905" y="2552"/>
                    <a:pt x="9895" y="2561"/>
                    <a:pt x="9895" y="2573"/>
                  </a:cubicBezTo>
                  <a:cubicBezTo>
                    <a:pt x="9895" y="2589"/>
                    <a:pt x="9907" y="2598"/>
                    <a:pt x="9931" y="2598"/>
                  </a:cubicBezTo>
                  <a:cubicBezTo>
                    <a:pt x="9942" y="2598"/>
                    <a:pt x="9961" y="2595"/>
                    <a:pt x="9990" y="2590"/>
                  </a:cubicBezTo>
                  <a:cubicBezTo>
                    <a:pt x="10044" y="2580"/>
                    <a:pt x="10137" y="2576"/>
                    <a:pt x="10269" y="2576"/>
                  </a:cubicBezTo>
                  <a:cubicBezTo>
                    <a:pt x="10364" y="2576"/>
                    <a:pt x="10483" y="2583"/>
                    <a:pt x="10627" y="2596"/>
                  </a:cubicBezTo>
                  <a:cubicBezTo>
                    <a:pt x="10664" y="2599"/>
                    <a:pt x="10694" y="2601"/>
                    <a:pt x="10715" y="2601"/>
                  </a:cubicBezTo>
                  <a:cubicBezTo>
                    <a:pt x="10817" y="2601"/>
                    <a:pt x="10900" y="2560"/>
                    <a:pt x="10967" y="2479"/>
                  </a:cubicBezTo>
                  <a:cubicBezTo>
                    <a:pt x="11022" y="2411"/>
                    <a:pt x="11049" y="2353"/>
                    <a:pt x="11049" y="2304"/>
                  </a:cubicBezTo>
                  <a:cubicBezTo>
                    <a:pt x="11049" y="2284"/>
                    <a:pt x="11042" y="2274"/>
                    <a:pt x="11029" y="2275"/>
                  </a:cubicBezTo>
                  <a:cubicBezTo>
                    <a:pt x="11020" y="2276"/>
                    <a:pt x="11012" y="2282"/>
                    <a:pt x="11003" y="2295"/>
                  </a:cubicBezTo>
                  <a:cubicBezTo>
                    <a:pt x="10919" y="2429"/>
                    <a:pt x="10728" y="2496"/>
                    <a:pt x="10432" y="2496"/>
                  </a:cubicBezTo>
                  <a:cubicBezTo>
                    <a:pt x="10339" y="2496"/>
                    <a:pt x="10281" y="2488"/>
                    <a:pt x="10258" y="2472"/>
                  </a:cubicBezTo>
                  <a:cubicBezTo>
                    <a:pt x="10235" y="2456"/>
                    <a:pt x="10223" y="2416"/>
                    <a:pt x="10223" y="2352"/>
                  </a:cubicBezTo>
                  <a:cubicBezTo>
                    <a:pt x="10223" y="1934"/>
                    <a:pt x="10223" y="1934"/>
                    <a:pt x="10223" y="1934"/>
                  </a:cubicBezTo>
                  <a:cubicBezTo>
                    <a:pt x="10222" y="1897"/>
                    <a:pt x="10222" y="1897"/>
                    <a:pt x="10222" y="1897"/>
                  </a:cubicBezTo>
                  <a:cubicBezTo>
                    <a:pt x="10222" y="1874"/>
                    <a:pt x="10228" y="1859"/>
                    <a:pt x="10241" y="1851"/>
                  </a:cubicBezTo>
                  <a:cubicBezTo>
                    <a:pt x="10253" y="1844"/>
                    <a:pt x="10278" y="1840"/>
                    <a:pt x="10315" y="1840"/>
                  </a:cubicBezTo>
                  <a:cubicBezTo>
                    <a:pt x="10564" y="1840"/>
                    <a:pt x="10564" y="1840"/>
                    <a:pt x="10564" y="1840"/>
                  </a:cubicBezTo>
                  <a:cubicBezTo>
                    <a:pt x="10629" y="1840"/>
                    <a:pt x="10675" y="1849"/>
                    <a:pt x="10702" y="1867"/>
                  </a:cubicBezTo>
                  <a:cubicBezTo>
                    <a:pt x="10729" y="1885"/>
                    <a:pt x="10747" y="1920"/>
                    <a:pt x="10756" y="1970"/>
                  </a:cubicBezTo>
                  <a:cubicBezTo>
                    <a:pt x="10763" y="2002"/>
                    <a:pt x="10763" y="2002"/>
                    <a:pt x="10763" y="2002"/>
                  </a:cubicBezTo>
                  <a:cubicBezTo>
                    <a:pt x="10766" y="2019"/>
                    <a:pt x="10776" y="2027"/>
                    <a:pt x="10792" y="2027"/>
                  </a:cubicBezTo>
                  <a:cubicBezTo>
                    <a:pt x="10807" y="2027"/>
                    <a:pt x="10814" y="2018"/>
                    <a:pt x="10814" y="1999"/>
                  </a:cubicBezTo>
                  <a:cubicBezTo>
                    <a:pt x="10814" y="1992"/>
                    <a:pt x="10813" y="1981"/>
                    <a:pt x="10812" y="1966"/>
                  </a:cubicBezTo>
                  <a:cubicBezTo>
                    <a:pt x="10807" y="1921"/>
                    <a:pt x="10805" y="1875"/>
                    <a:pt x="10805" y="1829"/>
                  </a:cubicBezTo>
                  <a:cubicBezTo>
                    <a:pt x="10805" y="1769"/>
                    <a:pt x="10808" y="1702"/>
                    <a:pt x="10815" y="1629"/>
                  </a:cubicBezTo>
                  <a:cubicBezTo>
                    <a:pt x="10816" y="1618"/>
                    <a:pt x="10816" y="1610"/>
                    <a:pt x="10816" y="1605"/>
                  </a:cubicBezTo>
                  <a:cubicBezTo>
                    <a:pt x="10816" y="1585"/>
                    <a:pt x="10809" y="1575"/>
                    <a:pt x="10794" y="1574"/>
                  </a:cubicBezTo>
                  <a:cubicBezTo>
                    <a:pt x="10779" y="1573"/>
                    <a:pt x="10769" y="1582"/>
                    <a:pt x="10765" y="1601"/>
                  </a:cubicBezTo>
                  <a:cubicBezTo>
                    <a:pt x="10755" y="1651"/>
                    <a:pt x="10745" y="1683"/>
                    <a:pt x="10732" y="1696"/>
                  </a:cubicBezTo>
                  <a:cubicBezTo>
                    <a:pt x="10720" y="1710"/>
                    <a:pt x="10694" y="1721"/>
                    <a:pt x="10653" y="1729"/>
                  </a:cubicBezTo>
                  <a:cubicBezTo>
                    <a:pt x="10607" y="1738"/>
                    <a:pt x="10545" y="1743"/>
                    <a:pt x="10465" y="1743"/>
                  </a:cubicBezTo>
                  <a:cubicBezTo>
                    <a:pt x="10291" y="1743"/>
                    <a:pt x="10291" y="1743"/>
                    <a:pt x="10291" y="1743"/>
                  </a:cubicBezTo>
                  <a:cubicBezTo>
                    <a:pt x="10258" y="1743"/>
                    <a:pt x="10239" y="1739"/>
                    <a:pt x="10233" y="1732"/>
                  </a:cubicBezTo>
                  <a:cubicBezTo>
                    <a:pt x="10226" y="1725"/>
                    <a:pt x="10223" y="1704"/>
                    <a:pt x="10223" y="1669"/>
                  </a:cubicBezTo>
                  <a:cubicBezTo>
                    <a:pt x="10223" y="1212"/>
                    <a:pt x="10223" y="1212"/>
                    <a:pt x="10223" y="1212"/>
                  </a:cubicBezTo>
                  <a:cubicBezTo>
                    <a:pt x="10223" y="1172"/>
                    <a:pt x="10230" y="1146"/>
                    <a:pt x="10243" y="1134"/>
                  </a:cubicBezTo>
                  <a:close/>
                  <a:moveTo>
                    <a:pt x="11541" y="1134"/>
                  </a:moveTo>
                  <a:cubicBezTo>
                    <a:pt x="11555" y="1123"/>
                    <a:pt x="11585" y="1117"/>
                    <a:pt x="11632" y="1117"/>
                  </a:cubicBezTo>
                  <a:cubicBezTo>
                    <a:pt x="11809" y="1117"/>
                    <a:pt x="11809" y="1117"/>
                    <a:pt x="11809" y="1117"/>
                  </a:cubicBezTo>
                  <a:cubicBezTo>
                    <a:pt x="11926" y="1117"/>
                    <a:pt x="12006" y="1122"/>
                    <a:pt x="12050" y="1134"/>
                  </a:cubicBezTo>
                  <a:cubicBezTo>
                    <a:pt x="12093" y="1145"/>
                    <a:pt x="12122" y="1168"/>
                    <a:pt x="12137" y="1202"/>
                  </a:cubicBezTo>
                  <a:cubicBezTo>
                    <a:pt x="12146" y="1224"/>
                    <a:pt x="12150" y="1247"/>
                    <a:pt x="12150" y="1271"/>
                  </a:cubicBezTo>
                  <a:cubicBezTo>
                    <a:pt x="12150" y="1300"/>
                    <a:pt x="12150" y="1300"/>
                    <a:pt x="12150" y="1300"/>
                  </a:cubicBezTo>
                  <a:cubicBezTo>
                    <a:pt x="12150" y="1324"/>
                    <a:pt x="12158" y="1335"/>
                    <a:pt x="12172" y="1334"/>
                  </a:cubicBezTo>
                  <a:cubicBezTo>
                    <a:pt x="12185" y="1333"/>
                    <a:pt x="12194" y="1328"/>
                    <a:pt x="12198" y="1317"/>
                  </a:cubicBezTo>
                  <a:cubicBezTo>
                    <a:pt x="12201" y="1306"/>
                    <a:pt x="12205" y="1278"/>
                    <a:pt x="12209" y="1235"/>
                  </a:cubicBezTo>
                  <a:cubicBezTo>
                    <a:pt x="12214" y="1168"/>
                    <a:pt x="12214" y="1168"/>
                    <a:pt x="12214" y="1168"/>
                  </a:cubicBezTo>
                  <a:cubicBezTo>
                    <a:pt x="12217" y="1119"/>
                    <a:pt x="12220" y="1089"/>
                    <a:pt x="12223" y="1078"/>
                  </a:cubicBezTo>
                  <a:cubicBezTo>
                    <a:pt x="12225" y="1068"/>
                    <a:pt x="12226" y="1059"/>
                    <a:pt x="12226" y="1052"/>
                  </a:cubicBezTo>
                  <a:cubicBezTo>
                    <a:pt x="12226" y="1030"/>
                    <a:pt x="12214" y="1019"/>
                    <a:pt x="12189" y="1019"/>
                  </a:cubicBezTo>
                  <a:cubicBezTo>
                    <a:pt x="12179" y="1019"/>
                    <a:pt x="12164" y="1021"/>
                    <a:pt x="12143" y="1024"/>
                  </a:cubicBezTo>
                  <a:cubicBezTo>
                    <a:pt x="12134" y="1025"/>
                    <a:pt x="12106" y="1027"/>
                    <a:pt x="12062" y="1028"/>
                  </a:cubicBezTo>
                  <a:cubicBezTo>
                    <a:pt x="11901" y="1036"/>
                    <a:pt x="11901" y="1036"/>
                    <a:pt x="11901" y="1036"/>
                  </a:cubicBezTo>
                  <a:cubicBezTo>
                    <a:pt x="11830" y="1039"/>
                    <a:pt x="11749" y="1041"/>
                    <a:pt x="11657" y="1041"/>
                  </a:cubicBezTo>
                  <a:cubicBezTo>
                    <a:pt x="11505" y="1041"/>
                    <a:pt x="11375" y="1035"/>
                    <a:pt x="11267" y="1023"/>
                  </a:cubicBezTo>
                  <a:cubicBezTo>
                    <a:pt x="11236" y="1019"/>
                    <a:pt x="11210" y="1017"/>
                    <a:pt x="11191" y="1017"/>
                  </a:cubicBezTo>
                  <a:cubicBezTo>
                    <a:pt x="11157" y="1017"/>
                    <a:pt x="11140" y="1028"/>
                    <a:pt x="11140" y="1048"/>
                  </a:cubicBezTo>
                  <a:cubicBezTo>
                    <a:pt x="11140" y="1062"/>
                    <a:pt x="11151" y="1069"/>
                    <a:pt x="11173" y="1069"/>
                  </a:cubicBezTo>
                  <a:cubicBezTo>
                    <a:pt x="11242" y="1069"/>
                    <a:pt x="11288" y="1088"/>
                    <a:pt x="11312" y="1125"/>
                  </a:cubicBezTo>
                  <a:cubicBezTo>
                    <a:pt x="11336" y="1163"/>
                    <a:pt x="11348" y="1236"/>
                    <a:pt x="11348" y="1344"/>
                  </a:cubicBezTo>
                  <a:cubicBezTo>
                    <a:pt x="11348" y="2302"/>
                    <a:pt x="11348" y="2302"/>
                    <a:pt x="11348" y="2302"/>
                  </a:cubicBezTo>
                  <a:cubicBezTo>
                    <a:pt x="11347" y="2375"/>
                    <a:pt x="11347" y="2375"/>
                    <a:pt x="11347" y="2375"/>
                  </a:cubicBezTo>
                  <a:cubicBezTo>
                    <a:pt x="11347" y="2466"/>
                    <a:pt x="11319" y="2519"/>
                    <a:pt x="11265" y="2534"/>
                  </a:cubicBezTo>
                  <a:cubicBezTo>
                    <a:pt x="11222" y="2547"/>
                    <a:pt x="11222" y="2547"/>
                    <a:pt x="11222" y="2547"/>
                  </a:cubicBezTo>
                  <a:cubicBezTo>
                    <a:pt x="11202" y="2552"/>
                    <a:pt x="11193" y="2561"/>
                    <a:pt x="11193" y="2573"/>
                  </a:cubicBezTo>
                  <a:cubicBezTo>
                    <a:pt x="11193" y="2589"/>
                    <a:pt x="11205" y="2598"/>
                    <a:pt x="11229" y="2598"/>
                  </a:cubicBezTo>
                  <a:cubicBezTo>
                    <a:pt x="11239" y="2598"/>
                    <a:pt x="11259" y="2595"/>
                    <a:pt x="11288" y="2590"/>
                  </a:cubicBezTo>
                  <a:cubicBezTo>
                    <a:pt x="11342" y="2580"/>
                    <a:pt x="11435" y="2576"/>
                    <a:pt x="11567" y="2576"/>
                  </a:cubicBezTo>
                  <a:cubicBezTo>
                    <a:pt x="11662" y="2576"/>
                    <a:pt x="11781" y="2583"/>
                    <a:pt x="11925" y="2596"/>
                  </a:cubicBezTo>
                  <a:cubicBezTo>
                    <a:pt x="11962" y="2599"/>
                    <a:pt x="11991" y="2601"/>
                    <a:pt x="12013" y="2601"/>
                  </a:cubicBezTo>
                  <a:cubicBezTo>
                    <a:pt x="12114" y="2601"/>
                    <a:pt x="12198" y="2560"/>
                    <a:pt x="12265" y="2479"/>
                  </a:cubicBezTo>
                  <a:cubicBezTo>
                    <a:pt x="12320" y="2411"/>
                    <a:pt x="12347" y="2353"/>
                    <a:pt x="12347" y="2304"/>
                  </a:cubicBezTo>
                  <a:cubicBezTo>
                    <a:pt x="12347" y="2284"/>
                    <a:pt x="12340" y="2274"/>
                    <a:pt x="12326" y="2275"/>
                  </a:cubicBezTo>
                  <a:cubicBezTo>
                    <a:pt x="12318" y="2276"/>
                    <a:pt x="12309" y="2282"/>
                    <a:pt x="12301" y="2295"/>
                  </a:cubicBezTo>
                  <a:cubicBezTo>
                    <a:pt x="12216" y="2429"/>
                    <a:pt x="12026" y="2496"/>
                    <a:pt x="11730" y="2496"/>
                  </a:cubicBezTo>
                  <a:cubicBezTo>
                    <a:pt x="11637" y="2496"/>
                    <a:pt x="11578" y="2488"/>
                    <a:pt x="11555" y="2472"/>
                  </a:cubicBezTo>
                  <a:cubicBezTo>
                    <a:pt x="11532" y="2456"/>
                    <a:pt x="11521" y="2416"/>
                    <a:pt x="11521" y="2352"/>
                  </a:cubicBezTo>
                  <a:cubicBezTo>
                    <a:pt x="11521" y="1934"/>
                    <a:pt x="11521" y="1934"/>
                    <a:pt x="11521" y="1934"/>
                  </a:cubicBezTo>
                  <a:cubicBezTo>
                    <a:pt x="11520" y="1897"/>
                    <a:pt x="11520" y="1897"/>
                    <a:pt x="11520" y="1897"/>
                  </a:cubicBezTo>
                  <a:cubicBezTo>
                    <a:pt x="11520" y="1874"/>
                    <a:pt x="11526" y="1859"/>
                    <a:pt x="11538" y="1851"/>
                  </a:cubicBezTo>
                  <a:cubicBezTo>
                    <a:pt x="11551" y="1844"/>
                    <a:pt x="11575" y="1840"/>
                    <a:pt x="11612" y="1840"/>
                  </a:cubicBezTo>
                  <a:cubicBezTo>
                    <a:pt x="11862" y="1840"/>
                    <a:pt x="11862" y="1840"/>
                    <a:pt x="11862" y="1840"/>
                  </a:cubicBezTo>
                  <a:cubicBezTo>
                    <a:pt x="11927" y="1840"/>
                    <a:pt x="11973" y="1849"/>
                    <a:pt x="12000" y="1867"/>
                  </a:cubicBezTo>
                  <a:cubicBezTo>
                    <a:pt x="12027" y="1885"/>
                    <a:pt x="12045" y="1920"/>
                    <a:pt x="12054" y="1970"/>
                  </a:cubicBezTo>
                  <a:cubicBezTo>
                    <a:pt x="12061" y="2002"/>
                    <a:pt x="12061" y="2002"/>
                    <a:pt x="12061" y="2002"/>
                  </a:cubicBezTo>
                  <a:cubicBezTo>
                    <a:pt x="12064" y="2019"/>
                    <a:pt x="12074" y="2027"/>
                    <a:pt x="12090" y="2027"/>
                  </a:cubicBezTo>
                  <a:cubicBezTo>
                    <a:pt x="12104" y="2027"/>
                    <a:pt x="12112" y="2018"/>
                    <a:pt x="12112" y="1999"/>
                  </a:cubicBezTo>
                  <a:cubicBezTo>
                    <a:pt x="12112" y="1992"/>
                    <a:pt x="12111" y="1981"/>
                    <a:pt x="12110" y="1966"/>
                  </a:cubicBezTo>
                  <a:cubicBezTo>
                    <a:pt x="12105" y="1921"/>
                    <a:pt x="12103" y="1875"/>
                    <a:pt x="12103" y="1829"/>
                  </a:cubicBezTo>
                  <a:cubicBezTo>
                    <a:pt x="12103" y="1769"/>
                    <a:pt x="12106" y="1702"/>
                    <a:pt x="12113" y="1629"/>
                  </a:cubicBezTo>
                  <a:cubicBezTo>
                    <a:pt x="12114" y="1618"/>
                    <a:pt x="12114" y="1610"/>
                    <a:pt x="12114" y="1605"/>
                  </a:cubicBezTo>
                  <a:cubicBezTo>
                    <a:pt x="12114" y="1585"/>
                    <a:pt x="12107" y="1575"/>
                    <a:pt x="12092" y="1574"/>
                  </a:cubicBezTo>
                  <a:cubicBezTo>
                    <a:pt x="12077" y="1573"/>
                    <a:pt x="12067" y="1582"/>
                    <a:pt x="12063" y="1601"/>
                  </a:cubicBezTo>
                  <a:cubicBezTo>
                    <a:pt x="12053" y="1651"/>
                    <a:pt x="12042" y="1683"/>
                    <a:pt x="12030" y="1696"/>
                  </a:cubicBezTo>
                  <a:cubicBezTo>
                    <a:pt x="12018" y="1710"/>
                    <a:pt x="11992" y="1721"/>
                    <a:pt x="11951" y="1729"/>
                  </a:cubicBezTo>
                  <a:cubicBezTo>
                    <a:pt x="11905" y="1738"/>
                    <a:pt x="11842" y="1743"/>
                    <a:pt x="11763" y="1743"/>
                  </a:cubicBezTo>
                  <a:cubicBezTo>
                    <a:pt x="11589" y="1743"/>
                    <a:pt x="11589" y="1743"/>
                    <a:pt x="11589" y="1743"/>
                  </a:cubicBezTo>
                  <a:cubicBezTo>
                    <a:pt x="11556" y="1743"/>
                    <a:pt x="11537" y="1739"/>
                    <a:pt x="11530" y="1732"/>
                  </a:cubicBezTo>
                  <a:cubicBezTo>
                    <a:pt x="11524" y="1725"/>
                    <a:pt x="11521" y="1704"/>
                    <a:pt x="11521" y="1669"/>
                  </a:cubicBezTo>
                  <a:cubicBezTo>
                    <a:pt x="11521" y="1212"/>
                    <a:pt x="11521" y="1212"/>
                    <a:pt x="11521" y="1212"/>
                  </a:cubicBezTo>
                  <a:cubicBezTo>
                    <a:pt x="11521" y="1172"/>
                    <a:pt x="11528" y="1146"/>
                    <a:pt x="11541" y="1134"/>
                  </a:cubicBezTo>
                  <a:close/>
                  <a:moveTo>
                    <a:pt x="444" y="76"/>
                  </a:moveTo>
                  <a:cubicBezTo>
                    <a:pt x="456" y="68"/>
                    <a:pt x="488" y="64"/>
                    <a:pt x="539" y="64"/>
                  </a:cubicBezTo>
                  <a:cubicBezTo>
                    <a:pt x="578" y="64"/>
                    <a:pt x="607" y="71"/>
                    <a:pt x="627" y="85"/>
                  </a:cubicBezTo>
                  <a:cubicBezTo>
                    <a:pt x="647" y="99"/>
                    <a:pt x="660" y="122"/>
                    <a:pt x="667" y="153"/>
                  </a:cubicBezTo>
                  <a:cubicBezTo>
                    <a:pt x="670" y="166"/>
                    <a:pt x="676" y="173"/>
                    <a:pt x="683" y="173"/>
                  </a:cubicBezTo>
                  <a:cubicBezTo>
                    <a:pt x="692" y="173"/>
                    <a:pt x="697" y="167"/>
                    <a:pt x="697" y="156"/>
                  </a:cubicBezTo>
                  <a:cubicBezTo>
                    <a:pt x="697" y="145"/>
                    <a:pt x="696" y="131"/>
                    <a:pt x="693" y="113"/>
                  </a:cubicBezTo>
                  <a:cubicBezTo>
                    <a:pt x="690" y="91"/>
                    <a:pt x="689" y="78"/>
                    <a:pt x="688" y="72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5" y="20"/>
                    <a:pt x="675" y="12"/>
                    <a:pt x="657" y="12"/>
                  </a:cubicBezTo>
                  <a:cubicBezTo>
                    <a:pt x="652" y="12"/>
                    <a:pt x="640" y="13"/>
                    <a:pt x="623" y="13"/>
                  </a:cubicBezTo>
                  <a:cubicBezTo>
                    <a:pt x="534" y="18"/>
                    <a:pt x="450" y="20"/>
                    <a:pt x="371" y="20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21" y="18"/>
                    <a:pt x="103" y="17"/>
                    <a:pt x="90" y="16"/>
                  </a:cubicBezTo>
                  <a:cubicBezTo>
                    <a:pt x="82" y="15"/>
                    <a:pt x="76" y="15"/>
                    <a:pt x="72" y="15"/>
                  </a:cubicBezTo>
                  <a:cubicBezTo>
                    <a:pt x="60" y="15"/>
                    <a:pt x="53" y="22"/>
                    <a:pt x="51" y="3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4" y="171"/>
                    <a:pt x="32" y="184"/>
                    <a:pt x="32" y="194"/>
                  </a:cubicBezTo>
                  <a:cubicBezTo>
                    <a:pt x="31" y="204"/>
                    <a:pt x="36" y="209"/>
                    <a:pt x="47" y="209"/>
                  </a:cubicBezTo>
                  <a:cubicBezTo>
                    <a:pt x="55" y="209"/>
                    <a:pt x="61" y="202"/>
                    <a:pt x="64" y="18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79" y="138"/>
                    <a:pt x="87" y="115"/>
                    <a:pt x="92" y="105"/>
                  </a:cubicBezTo>
                  <a:cubicBezTo>
                    <a:pt x="98" y="96"/>
                    <a:pt x="110" y="88"/>
                    <a:pt x="128" y="80"/>
                  </a:cubicBezTo>
                  <a:cubicBezTo>
                    <a:pt x="153" y="70"/>
                    <a:pt x="199" y="65"/>
                    <a:pt x="266" y="65"/>
                  </a:cubicBezTo>
                  <a:cubicBezTo>
                    <a:pt x="294" y="65"/>
                    <a:pt x="309" y="79"/>
                    <a:pt x="309" y="105"/>
                  </a:cubicBezTo>
                  <a:cubicBezTo>
                    <a:pt x="309" y="554"/>
                    <a:pt x="309" y="554"/>
                    <a:pt x="309" y="554"/>
                  </a:cubicBezTo>
                  <a:cubicBezTo>
                    <a:pt x="309" y="577"/>
                    <a:pt x="309" y="577"/>
                    <a:pt x="309" y="577"/>
                  </a:cubicBezTo>
                  <a:cubicBezTo>
                    <a:pt x="309" y="607"/>
                    <a:pt x="302" y="631"/>
                    <a:pt x="288" y="648"/>
                  </a:cubicBezTo>
                  <a:cubicBezTo>
                    <a:pt x="274" y="666"/>
                    <a:pt x="253" y="675"/>
                    <a:pt x="227" y="677"/>
                  </a:cubicBezTo>
                  <a:cubicBezTo>
                    <a:pt x="217" y="678"/>
                    <a:pt x="210" y="679"/>
                    <a:pt x="207" y="681"/>
                  </a:cubicBezTo>
                  <a:cubicBezTo>
                    <a:pt x="204" y="683"/>
                    <a:pt x="203" y="688"/>
                    <a:pt x="202" y="696"/>
                  </a:cubicBezTo>
                  <a:cubicBezTo>
                    <a:pt x="202" y="705"/>
                    <a:pt x="207" y="709"/>
                    <a:pt x="217" y="709"/>
                  </a:cubicBezTo>
                  <a:cubicBezTo>
                    <a:pt x="222" y="709"/>
                    <a:pt x="230" y="708"/>
                    <a:pt x="242" y="707"/>
                  </a:cubicBezTo>
                  <a:cubicBezTo>
                    <a:pt x="353" y="701"/>
                    <a:pt x="353" y="701"/>
                    <a:pt x="353" y="701"/>
                  </a:cubicBezTo>
                  <a:cubicBezTo>
                    <a:pt x="369" y="700"/>
                    <a:pt x="386" y="699"/>
                    <a:pt x="406" y="699"/>
                  </a:cubicBezTo>
                  <a:cubicBezTo>
                    <a:pt x="414" y="699"/>
                    <a:pt x="421" y="699"/>
                    <a:pt x="426" y="700"/>
                  </a:cubicBezTo>
                  <a:cubicBezTo>
                    <a:pt x="489" y="704"/>
                    <a:pt x="489" y="704"/>
                    <a:pt x="489" y="704"/>
                  </a:cubicBezTo>
                  <a:cubicBezTo>
                    <a:pt x="527" y="705"/>
                    <a:pt x="527" y="705"/>
                    <a:pt x="527" y="705"/>
                  </a:cubicBezTo>
                  <a:cubicBezTo>
                    <a:pt x="533" y="705"/>
                    <a:pt x="537" y="706"/>
                    <a:pt x="539" y="706"/>
                  </a:cubicBezTo>
                  <a:cubicBezTo>
                    <a:pt x="550" y="706"/>
                    <a:pt x="555" y="702"/>
                    <a:pt x="555" y="694"/>
                  </a:cubicBezTo>
                  <a:cubicBezTo>
                    <a:pt x="555" y="683"/>
                    <a:pt x="549" y="677"/>
                    <a:pt x="537" y="676"/>
                  </a:cubicBezTo>
                  <a:cubicBezTo>
                    <a:pt x="495" y="673"/>
                    <a:pt x="466" y="660"/>
                    <a:pt x="450" y="636"/>
                  </a:cubicBezTo>
                  <a:cubicBezTo>
                    <a:pt x="433" y="612"/>
                    <a:pt x="425" y="572"/>
                    <a:pt x="425" y="515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5" y="104"/>
                    <a:pt x="431" y="84"/>
                    <a:pt x="444" y="76"/>
                  </a:cubicBezTo>
                  <a:close/>
                  <a:moveTo>
                    <a:pt x="1411" y="370"/>
                  </a:moveTo>
                  <a:cubicBezTo>
                    <a:pt x="1415" y="377"/>
                    <a:pt x="1417" y="397"/>
                    <a:pt x="1417" y="430"/>
                  </a:cubicBezTo>
                  <a:cubicBezTo>
                    <a:pt x="1417" y="541"/>
                    <a:pt x="1417" y="541"/>
                    <a:pt x="1417" y="541"/>
                  </a:cubicBezTo>
                  <a:cubicBezTo>
                    <a:pt x="1417" y="568"/>
                    <a:pt x="1417" y="568"/>
                    <a:pt x="1417" y="568"/>
                  </a:cubicBezTo>
                  <a:cubicBezTo>
                    <a:pt x="1417" y="603"/>
                    <a:pt x="1412" y="629"/>
                    <a:pt x="1402" y="646"/>
                  </a:cubicBezTo>
                  <a:cubicBezTo>
                    <a:pt x="1392" y="663"/>
                    <a:pt x="1376" y="674"/>
                    <a:pt x="1353" y="677"/>
                  </a:cubicBezTo>
                  <a:cubicBezTo>
                    <a:pt x="1344" y="678"/>
                    <a:pt x="1340" y="682"/>
                    <a:pt x="1340" y="690"/>
                  </a:cubicBezTo>
                  <a:cubicBezTo>
                    <a:pt x="1340" y="701"/>
                    <a:pt x="1346" y="707"/>
                    <a:pt x="1356" y="707"/>
                  </a:cubicBezTo>
                  <a:cubicBezTo>
                    <a:pt x="1362" y="707"/>
                    <a:pt x="1375" y="705"/>
                    <a:pt x="1395" y="703"/>
                  </a:cubicBezTo>
                  <a:cubicBezTo>
                    <a:pt x="1430" y="699"/>
                    <a:pt x="1458" y="698"/>
                    <a:pt x="1479" y="698"/>
                  </a:cubicBezTo>
                  <a:cubicBezTo>
                    <a:pt x="1512" y="698"/>
                    <a:pt x="1549" y="700"/>
                    <a:pt x="1589" y="705"/>
                  </a:cubicBezTo>
                  <a:cubicBezTo>
                    <a:pt x="1606" y="707"/>
                    <a:pt x="1618" y="708"/>
                    <a:pt x="1624" y="708"/>
                  </a:cubicBezTo>
                  <a:cubicBezTo>
                    <a:pt x="1641" y="708"/>
                    <a:pt x="1650" y="702"/>
                    <a:pt x="1650" y="692"/>
                  </a:cubicBezTo>
                  <a:cubicBezTo>
                    <a:pt x="1650" y="683"/>
                    <a:pt x="1644" y="678"/>
                    <a:pt x="1632" y="678"/>
                  </a:cubicBezTo>
                  <a:cubicBezTo>
                    <a:pt x="1597" y="678"/>
                    <a:pt x="1572" y="668"/>
                    <a:pt x="1557" y="647"/>
                  </a:cubicBezTo>
                  <a:cubicBezTo>
                    <a:pt x="1541" y="626"/>
                    <a:pt x="1534" y="591"/>
                    <a:pt x="1534" y="544"/>
                  </a:cubicBezTo>
                  <a:cubicBezTo>
                    <a:pt x="1534" y="111"/>
                    <a:pt x="1534" y="111"/>
                    <a:pt x="1534" y="111"/>
                  </a:cubicBezTo>
                  <a:cubicBezTo>
                    <a:pt x="1534" y="67"/>
                    <a:pt x="1553" y="42"/>
                    <a:pt x="1593" y="36"/>
                  </a:cubicBezTo>
                  <a:cubicBezTo>
                    <a:pt x="1603" y="34"/>
                    <a:pt x="1608" y="29"/>
                    <a:pt x="1608" y="22"/>
                  </a:cubicBezTo>
                  <a:cubicBezTo>
                    <a:pt x="1608" y="13"/>
                    <a:pt x="1602" y="8"/>
                    <a:pt x="1590" y="8"/>
                  </a:cubicBezTo>
                  <a:cubicBezTo>
                    <a:pt x="1577" y="8"/>
                    <a:pt x="1559" y="9"/>
                    <a:pt x="1535" y="11"/>
                  </a:cubicBezTo>
                  <a:cubicBezTo>
                    <a:pt x="1494" y="16"/>
                    <a:pt x="1468" y="18"/>
                    <a:pt x="1455" y="18"/>
                  </a:cubicBezTo>
                  <a:cubicBezTo>
                    <a:pt x="1418" y="18"/>
                    <a:pt x="1386" y="16"/>
                    <a:pt x="1358" y="12"/>
                  </a:cubicBezTo>
                  <a:cubicBezTo>
                    <a:pt x="1342" y="9"/>
                    <a:pt x="1331" y="8"/>
                    <a:pt x="1325" y="8"/>
                  </a:cubicBezTo>
                  <a:cubicBezTo>
                    <a:pt x="1314" y="8"/>
                    <a:pt x="1309" y="13"/>
                    <a:pt x="1309" y="23"/>
                  </a:cubicBezTo>
                  <a:cubicBezTo>
                    <a:pt x="1309" y="31"/>
                    <a:pt x="1314" y="36"/>
                    <a:pt x="1323" y="38"/>
                  </a:cubicBezTo>
                  <a:cubicBezTo>
                    <a:pt x="1346" y="42"/>
                    <a:pt x="1346" y="42"/>
                    <a:pt x="1346" y="42"/>
                  </a:cubicBezTo>
                  <a:cubicBezTo>
                    <a:pt x="1394" y="51"/>
                    <a:pt x="1417" y="77"/>
                    <a:pt x="1417" y="120"/>
                  </a:cubicBezTo>
                  <a:cubicBezTo>
                    <a:pt x="1417" y="229"/>
                    <a:pt x="1417" y="229"/>
                    <a:pt x="1417" y="229"/>
                  </a:cubicBezTo>
                  <a:cubicBezTo>
                    <a:pt x="1417" y="266"/>
                    <a:pt x="1415" y="289"/>
                    <a:pt x="1411" y="297"/>
                  </a:cubicBezTo>
                  <a:cubicBezTo>
                    <a:pt x="1406" y="305"/>
                    <a:pt x="1394" y="309"/>
                    <a:pt x="1373" y="309"/>
                  </a:cubicBezTo>
                  <a:cubicBezTo>
                    <a:pt x="1137" y="309"/>
                    <a:pt x="1137" y="309"/>
                    <a:pt x="1137" y="309"/>
                  </a:cubicBezTo>
                  <a:cubicBezTo>
                    <a:pt x="1110" y="309"/>
                    <a:pt x="1093" y="306"/>
                    <a:pt x="1089" y="300"/>
                  </a:cubicBezTo>
                  <a:cubicBezTo>
                    <a:pt x="1084" y="295"/>
                    <a:pt x="1081" y="275"/>
                    <a:pt x="1081" y="240"/>
                  </a:cubicBezTo>
                  <a:cubicBezTo>
                    <a:pt x="1081" y="111"/>
                    <a:pt x="1081" y="111"/>
                    <a:pt x="1081" y="111"/>
                  </a:cubicBezTo>
                  <a:cubicBezTo>
                    <a:pt x="1081" y="67"/>
                    <a:pt x="1101" y="42"/>
                    <a:pt x="1141" y="36"/>
                  </a:cubicBezTo>
                  <a:cubicBezTo>
                    <a:pt x="1151" y="34"/>
                    <a:pt x="1155" y="29"/>
                    <a:pt x="1155" y="22"/>
                  </a:cubicBezTo>
                  <a:cubicBezTo>
                    <a:pt x="1155" y="13"/>
                    <a:pt x="1149" y="8"/>
                    <a:pt x="1137" y="8"/>
                  </a:cubicBezTo>
                  <a:cubicBezTo>
                    <a:pt x="1125" y="8"/>
                    <a:pt x="1106" y="9"/>
                    <a:pt x="1082" y="11"/>
                  </a:cubicBezTo>
                  <a:cubicBezTo>
                    <a:pt x="1042" y="16"/>
                    <a:pt x="1015" y="18"/>
                    <a:pt x="1003" y="18"/>
                  </a:cubicBezTo>
                  <a:cubicBezTo>
                    <a:pt x="966" y="18"/>
                    <a:pt x="934" y="16"/>
                    <a:pt x="907" y="12"/>
                  </a:cubicBezTo>
                  <a:cubicBezTo>
                    <a:pt x="890" y="9"/>
                    <a:pt x="879" y="8"/>
                    <a:pt x="873" y="8"/>
                  </a:cubicBezTo>
                  <a:cubicBezTo>
                    <a:pt x="862" y="8"/>
                    <a:pt x="857" y="13"/>
                    <a:pt x="857" y="23"/>
                  </a:cubicBezTo>
                  <a:cubicBezTo>
                    <a:pt x="857" y="31"/>
                    <a:pt x="862" y="36"/>
                    <a:pt x="871" y="38"/>
                  </a:cubicBezTo>
                  <a:cubicBezTo>
                    <a:pt x="907" y="45"/>
                    <a:pt x="932" y="54"/>
                    <a:pt x="945" y="66"/>
                  </a:cubicBezTo>
                  <a:cubicBezTo>
                    <a:pt x="958" y="77"/>
                    <a:pt x="965" y="95"/>
                    <a:pt x="965" y="120"/>
                  </a:cubicBezTo>
                  <a:cubicBezTo>
                    <a:pt x="965" y="541"/>
                    <a:pt x="965" y="541"/>
                    <a:pt x="965" y="541"/>
                  </a:cubicBezTo>
                  <a:cubicBezTo>
                    <a:pt x="965" y="568"/>
                    <a:pt x="965" y="568"/>
                    <a:pt x="965" y="568"/>
                  </a:cubicBezTo>
                  <a:cubicBezTo>
                    <a:pt x="965" y="603"/>
                    <a:pt x="960" y="629"/>
                    <a:pt x="950" y="646"/>
                  </a:cubicBezTo>
                  <a:cubicBezTo>
                    <a:pt x="940" y="663"/>
                    <a:pt x="923" y="674"/>
                    <a:pt x="901" y="677"/>
                  </a:cubicBezTo>
                  <a:cubicBezTo>
                    <a:pt x="892" y="678"/>
                    <a:pt x="888" y="682"/>
                    <a:pt x="888" y="690"/>
                  </a:cubicBezTo>
                  <a:cubicBezTo>
                    <a:pt x="888" y="701"/>
                    <a:pt x="893" y="707"/>
                    <a:pt x="904" y="707"/>
                  </a:cubicBezTo>
                  <a:cubicBezTo>
                    <a:pt x="909" y="707"/>
                    <a:pt x="922" y="705"/>
                    <a:pt x="943" y="703"/>
                  </a:cubicBezTo>
                  <a:cubicBezTo>
                    <a:pt x="978" y="699"/>
                    <a:pt x="1005" y="698"/>
                    <a:pt x="1026" y="698"/>
                  </a:cubicBezTo>
                  <a:cubicBezTo>
                    <a:pt x="1060" y="698"/>
                    <a:pt x="1096" y="700"/>
                    <a:pt x="1136" y="705"/>
                  </a:cubicBezTo>
                  <a:cubicBezTo>
                    <a:pt x="1154" y="707"/>
                    <a:pt x="1166" y="708"/>
                    <a:pt x="1172" y="708"/>
                  </a:cubicBezTo>
                  <a:cubicBezTo>
                    <a:pt x="1189" y="708"/>
                    <a:pt x="1198" y="702"/>
                    <a:pt x="1198" y="692"/>
                  </a:cubicBezTo>
                  <a:cubicBezTo>
                    <a:pt x="1198" y="683"/>
                    <a:pt x="1192" y="678"/>
                    <a:pt x="1181" y="678"/>
                  </a:cubicBezTo>
                  <a:cubicBezTo>
                    <a:pt x="1145" y="678"/>
                    <a:pt x="1120" y="668"/>
                    <a:pt x="1104" y="647"/>
                  </a:cubicBezTo>
                  <a:cubicBezTo>
                    <a:pt x="1089" y="626"/>
                    <a:pt x="1081" y="591"/>
                    <a:pt x="1081" y="544"/>
                  </a:cubicBezTo>
                  <a:cubicBezTo>
                    <a:pt x="1081" y="418"/>
                    <a:pt x="1081" y="418"/>
                    <a:pt x="1081" y="418"/>
                  </a:cubicBezTo>
                  <a:cubicBezTo>
                    <a:pt x="1081" y="392"/>
                    <a:pt x="1084" y="375"/>
                    <a:pt x="1090" y="369"/>
                  </a:cubicBezTo>
                  <a:cubicBezTo>
                    <a:pt x="1095" y="363"/>
                    <a:pt x="1110" y="360"/>
                    <a:pt x="1134" y="360"/>
                  </a:cubicBezTo>
                  <a:cubicBezTo>
                    <a:pt x="1373" y="360"/>
                    <a:pt x="1373" y="360"/>
                    <a:pt x="1373" y="360"/>
                  </a:cubicBezTo>
                  <a:cubicBezTo>
                    <a:pt x="1394" y="360"/>
                    <a:pt x="1407" y="363"/>
                    <a:pt x="1411" y="370"/>
                  </a:cubicBezTo>
                  <a:close/>
                  <a:moveTo>
                    <a:pt x="2027" y="109"/>
                  </a:moveTo>
                  <a:cubicBezTo>
                    <a:pt x="2027" y="80"/>
                    <a:pt x="2036" y="63"/>
                    <a:pt x="2053" y="58"/>
                  </a:cubicBezTo>
                  <a:cubicBezTo>
                    <a:pt x="2087" y="54"/>
                    <a:pt x="2087" y="54"/>
                    <a:pt x="2087" y="54"/>
                  </a:cubicBezTo>
                  <a:cubicBezTo>
                    <a:pt x="2149" y="54"/>
                    <a:pt x="2149" y="54"/>
                    <a:pt x="2149" y="54"/>
                  </a:cubicBezTo>
                  <a:cubicBezTo>
                    <a:pt x="2203" y="54"/>
                    <a:pt x="2243" y="61"/>
                    <a:pt x="2267" y="76"/>
                  </a:cubicBezTo>
                  <a:cubicBezTo>
                    <a:pt x="2292" y="91"/>
                    <a:pt x="2304" y="116"/>
                    <a:pt x="2304" y="149"/>
                  </a:cubicBezTo>
                  <a:cubicBezTo>
                    <a:pt x="2304" y="164"/>
                    <a:pt x="2307" y="172"/>
                    <a:pt x="2313" y="171"/>
                  </a:cubicBezTo>
                  <a:cubicBezTo>
                    <a:pt x="2326" y="171"/>
                    <a:pt x="2333" y="158"/>
                    <a:pt x="2333" y="132"/>
                  </a:cubicBezTo>
                  <a:cubicBezTo>
                    <a:pt x="2333" y="119"/>
                    <a:pt x="2332" y="98"/>
                    <a:pt x="2329" y="69"/>
                  </a:cubicBezTo>
                  <a:cubicBezTo>
                    <a:pt x="2327" y="49"/>
                    <a:pt x="2326" y="35"/>
                    <a:pt x="2326" y="28"/>
                  </a:cubicBezTo>
                  <a:cubicBezTo>
                    <a:pt x="2326" y="17"/>
                    <a:pt x="2321" y="11"/>
                    <a:pt x="2311" y="11"/>
                  </a:cubicBezTo>
                  <a:cubicBezTo>
                    <a:pt x="2309" y="11"/>
                    <a:pt x="2307" y="11"/>
                    <a:pt x="2304" y="11"/>
                  </a:cubicBezTo>
                  <a:cubicBezTo>
                    <a:pt x="2279" y="14"/>
                    <a:pt x="2211" y="16"/>
                    <a:pt x="2101" y="16"/>
                  </a:cubicBezTo>
                  <a:cubicBezTo>
                    <a:pt x="1910" y="14"/>
                    <a:pt x="1910" y="14"/>
                    <a:pt x="1910" y="14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48" y="12"/>
                    <a:pt x="1840" y="12"/>
                    <a:pt x="1834" y="11"/>
                  </a:cubicBezTo>
                  <a:cubicBezTo>
                    <a:pt x="1826" y="11"/>
                    <a:pt x="1821" y="10"/>
                    <a:pt x="1819" y="10"/>
                  </a:cubicBezTo>
                  <a:cubicBezTo>
                    <a:pt x="1808" y="10"/>
                    <a:pt x="1802" y="14"/>
                    <a:pt x="1802" y="22"/>
                  </a:cubicBezTo>
                  <a:cubicBezTo>
                    <a:pt x="1802" y="31"/>
                    <a:pt x="1807" y="36"/>
                    <a:pt x="1816" y="37"/>
                  </a:cubicBezTo>
                  <a:cubicBezTo>
                    <a:pt x="1854" y="43"/>
                    <a:pt x="1880" y="52"/>
                    <a:pt x="1892" y="65"/>
                  </a:cubicBezTo>
                  <a:cubicBezTo>
                    <a:pt x="1904" y="79"/>
                    <a:pt x="1911" y="104"/>
                    <a:pt x="1911" y="142"/>
                  </a:cubicBezTo>
                  <a:cubicBezTo>
                    <a:pt x="1911" y="542"/>
                    <a:pt x="1911" y="542"/>
                    <a:pt x="1911" y="542"/>
                  </a:cubicBezTo>
                  <a:cubicBezTo>
                    <a:pt x="1911" y="572"/>
                    <a:pt x="1909" y="597"/>
                    <a:pt x="1905" y="614"/>
                  </a:cubicBezTo>
                  <a:cubicBezTo>
                    <a:pt x="1901" y="636"/>
                    <a:pt x="1895" y="650"/>
                    <a:pt x="1889" y="658"/>
                  </a:cubicBezTo>
                  <a:cubicBezTo>
                    <a:pt x="1882" y="667"/>
                    <a:pt x="1869" y="674"/>
                    <a:pt x="1849" y="682"/>
                  </a:cubicBezTo>
                  <a:cubicBezTo>
                    <a:pt x="1842" y="685"/>
                    <a:pt x="1838" y="690"/>
                    <a:pt x="1838" y="696"/>
                  </a:cubicBezTo>
                  <a:cubicBezTo>
                    <a:pt x="1839" y="703"/>
                    <a:pt x="1843" y="707"/>
                    <a:pt x="1851" y="707"/>
                  </a:cubicBezTo>
                  <a:cubicBezTo>
                    <a:pt x="1858" y="707"/>
                    <a:pt x="1867" y="707"/>
                    <a:pt x="1881" y="706"/>
                  </a:cubicBezTo>
                  <a:cubicBezTo>
                    <a:pt x="1931" y="703"/>
                    <a:pt x="1969" y="701"/>
                    <a:pt x="1993" y="701"/>
                  </a:cubicBezTo>
                  <a:cubicBezTo>
                    <a:pt x="2030" y="701"/>
                    <a:pt x="2059" y="702"/>
                    <a:pt x="2081" y="704"/>
                  </a:cubicBezTo>
                  <a:cubicBezTo>
                    <a:pt x="2139" y="710"/>
                    <a:pt x="2139" y="710"/>
                    <a:pt x="2139" y="710"/>
                  </a:cubicBezTo>
                  <a:cubicBezTo>
                    <a:pt x="2165" y="712"/>
                    <a:pt x="2189" y="714"/>
                    <a:pt x="2211" y="714"/>
                  </a:cubicBezTo>
                  <a:cubicBezTo>
                    <a:pt x="2248" y="714"/>
                    <a:pt x="2277" y="708"/>
                    <a:pt x="2299" y="697"/>
                  </a:cubicBezTo>
                  <a:cubicBezTo>
                    <a:pt x="2321" y="685"/>
                    <a:pt x="2340" y="667"/>
                    <a:pt x="2355" y="640"/>
                  </a:cubicBezTo>
                  <a:cubicBezTo>
                    <a:pt x="2373" y="609"/>
                    <a:pt x="2381" y="577"/>
                    <a:pt x="2381" y="544"/>
                  </a:cubicBezTo>
                  <a:cubicBezTo>
                    <a:pt x="2381" y="540"/>
                    <a:pt x="2380" y="536"/>
                    <a:pt x="2377" y="533"/>
                  </a:cubicBezTo>
                  <a:cubicBezTo>
                    <a:pt x="2374" y="530"/>
                    <a:pt x="2371" y="529"/>
                    <a:pt x="2368" y="530"/>
                  </a:cubicBezTo>
                  <a:cubicBezTo>
                    <a:pt x="2366" y="530"/>
                    <a:pt x="2364" y="532"/>
                    <a:pt x="2362" y="536"/>
                  </a:cubicBezTo>
                  <a:cubicBezTo>
                    <a:pt x="2320" y="620"/>
                    <a:pt x="2230" y="661"/>
                    <a:pt x="2094" y="661"/>
                  </a:cubicBezTo>
                  <a:cubicBezTo>
                    <a:pt x="2078" y="661"/>
                    <a:pt x="2066" y="659"/>
                    <a:pt x="2058" y="653"/>
                  </a:cubicBezTo>
                  <a:cubicBezTo>
                    <a:pt x="2050" y="648"/>
                    <a:pt x="2043" y="638"/>
                    <a:pt x="2038" y="622"/>
                  </a:cubicBezTo>
                  <a:cubicBezTo>
                    <a:pt x="2030" y="602"/>
                    <a:pt x="2027" y="567"/>
                    <a:pt x="2027" y="520"/>
                  </a:cubicBezTo>
                  <a:cubicBezTo>
                    <a:pt x="2027" y="475"/>
                    <a:pt x="2027" y="475"/>
                    <a:pt x="2027" y="475"/>
                  </a:cubicBezTo>
                  <a:cubicBezTo>
                    <a:pt x="2027" y="438"/>
                    <a:pt x="2028" y="412"/>
                    <a:pt x="2030" y="395"/>
                  </a:cubicBezTo>
                  <a:cubicBezTo>
                    <a:pt x="2032" y="380"/>
                    <a:pt x="2036" y="370"/>
                    <a:pt x="2041" y="366"/>
                  </a:cubicBezTo>
                  <a:cubicBezTo>
                    <a:pt x="2047" y="361"/>
                    <a:pt x="2058" y="358"/>
                    <a:pt x="2075" y="358"/>
                  </a:cubicBezTo>
                  <a:cubicBezTo>
                    <a:pt x="2109" y="358"/>
                    <a:pt x="2109" y="358"/>
                    <a:pt x="2109" y="358"/>
                  </a:cubicBezTo>
                  <a:cubicBezTo>
                    <a:pt x="2144" y="358"/>
                    <a:pt x="2167" y="359"/>
                    <a:pt x="2180" y="362"/>
                  </a:cubicBezTo>
                  <a:cubicBezTo>
                    <a:pt x="2192" y="364"/>
                    <a:pt x="2203" y="369"/>
                    <a:pt x="2212" y="377"/>
                  </a:cubicBezTo>
                  <a:cubicBezTo>
                    <a:pt x="2228" y="392"/>
                    <a:pt x="2238" y="414"/>
                    <a:pt x="2242" y="443"/>
                  </a:cubicBezTo>
                  <a:cubicBezTo>
                    <a:pt x="2244" y="456"/>
                    <a:pt x="2249" y="462"/>
                    <a:pt x="2258" y="462"/>
                  </a:cubicBezTo>
                  <a:cubicBezTo>
                    <a:pt x="2262" y="461"/>
                    <a:pt x="2265" y="460"/>
                    <a:pt x="2266" y="458"/>
                  </a:cubicBezTo>
                  <a:cubicBezTo>
                    <a:pt x="2267" y="457"/>
                    <a:pt x="2267" y="453"/>
                    <a:pt x="2267" y="449"/>
                  </a:cubicBezTo>
                  <a:cubicBezTo>
                    <a:pt x="2267" y="423"/>
                    <a:pt x="2267" y="423"/>
                    <a:pt x="2267" y="423"/>
                  </a:cubicBezTo>
                  <a:cubicBezTo>
                    <a:pt x="2267" y="404"/>
                    <a:pt x="2266" y="381"/>
                    <a:pt x="2264" y="355"/>
                  </a:cubicBezTo>
                  <a:cubicBezTo>
                    <a:pt x="2261" y="315"/>
                    <a:pt x="2259" y="290"/>
                    <a:pt x="2259" y="279"/>
                  </a:cubicBezTo>
                  <a:cubicBezTo>
                    <a:pt x="2259" y="273"/>
                    <a:pt x="2260" y="266"/>
                    <a:pt x="2260" y="257"/>
                  </a:cubicBezTo>
                  <a:cubicBezTo>
                    <a:pt x="2261" y="245"/>
                    <a:pt x="2262" y="237"/>
                    <a:pt x="2262" y="235"/>
                  </a:cubicBezTo>
                  <a:cubicBezTo>
                    <a:pt x="2262" y="225"/>
                    <a:pt x="2258" y="221"/>
                    <a:pt x="2251" y="221"/>
                  </a:cubicBezTo>
                  <a:cubicBezTo>
                    <a:pt x="2244" y="221"/>
                    <a:pt x="2239" y="225"/>
                    <a:pt x="2236" y="231"/>
                  </a:cubicBezTo>
                  <a:cubicBezTo>
                    <a:pt x="2224" y="255"/>
                    <a:pt x="2224" y="255"/>
                    <a:pt x="2224" y="255"/>
                  </a:cubicBezTo>
                  <a:cubicBezTo>
                    <a:pt x="2206" y="292"/>
                    <a:pt x="2180" y="310"/>
                    <a:pt x="2147" y="310"/>
                  </a:cubicBezTo>
                  <a:cubicBezTo>
                    <a:pt x="2104" y="310"/>
                    <a:pt x="2104" y="310"/>
                    <a:pt x="2104" y="310"/>
                  </a:cubicBezTo>
                  <a:cubicBezTo>
                    <a:pt x="2082" y="311"/>
                    <a:pt x="2082" y="311"/>
                    <a:pt x="2082" y="311"/>
                  </a:cubicBezTo>
                  <a:cubicBezTo>
                    <a:pt x="2066" y="311"/>
                    <a:pt x="2066" y="311"/>
                    <a:pt x="2066" y="311"/>
                  </a:cubicBezTo>
                  <a:cubicBezTo>
                    <a:pt x="2049" y="311"/>
                    <a:pt x="2038" y="307"/>
                    <a:pt x="2033" y="299"/>
                  </a:cubicBezTo>
                  <a:cubicBezTo>
                    <a:pt x="2029" y="290"/>
                    <a:pt x="2027" y="270"/>
                    <a:pt x="2027" y="239"/>
                  </a:cubicBezTo>
                  <a:cubicBezTo>
                    <a:pt x="2027" y="130"/>
                    <a:pt x="2027" y="130"/>
                    <a:pt x="2027" y="130"/>
                  </a:cubicBezTo>
                  <a:cubicBezTo>
                    <a:pt x="2027" y="109"/>
                    <a:pt x="2027" y="109"/>
                    <a:pt x="2027" y="109"/>
                  </a:cubicBezTo>
                  <a:close/>
                  <a:moveTo>
                    <a:pt x="3460" y="20"/>
                  </a:moveTo>
                  <a:cubicBezTo>
                    <a:pt x="3460" y="30"/>
                    <a:pt x="3466" y="35"/>
                    <a:pt x="3479" y="35"/>
                  </a:cubicBezTo>
                  <a:cubicBezTo>
                    <a:pt x="3509" y="35"/>
                    <a:pt x="3533" y="44"/>
                    <a:pt x="3550" y="61"/>
                  </a:cubicBezTo>
                  <a:cubicBezTo>
                    <a:pt x="3568" y="79"/>
                    <a:pt x="3578" y="103"/>
                    <a:pt x="3580" y="134"/>
                  </a:cubicBezTo>
                  <a:cubicBezTo>
                    <a:pt x="3582" y="238"/>
                    <a:pt x="3582" y="238"/>
                    <a:pt x="3582" y="238"/>
                  </a:cubicBezTo>
                  <a:cubicBezTo>
                    <a:pt x="3582" y="279"/>
                    <a:pt x="3582" y="279"/>
                    <a:pt x="3582" y="279"/>
                  </a:cubicBezTo>
                  <a:cubicBezTo>
                    <a:pt x="3582" y="372"/>
                    <a:pt x="3577" y="443"/>
                    <a:pt x="3565" y="493"/>
                  </a:cubicBezTo>
                  <a:cubicBezTo>
                    <a:pt x="3554" y="543"/>
                    <a:pt x="3535" y="581"/>
                    <a:pt x="3508" y="607"/>
                  </a:cubicBezTo>
                  <a:cubicBezTo>
                    <a:pt x="3468" y="645"/>
                    <a:pt x="3415" y="664"/>
                    <a:pt x="3351" y="664"/>
                  </a:cubicBezTo>
                  <a:cubicBezTo>
                    <a:pt x="3287" y="664"/>
                    <a:pt x="3235" y="646"/>
                    <a:pt x="3194" y="608"/>
                  </a:cubicBezTo>
                  <a:cubicBezTo>
                    <a:pt x="3167" y="584"/>
                    <a:pt x="3149" y="554"/>
                    <a:pt x="3141" y="520"/>
                  </a:cubicBezTo>
                  <a:cubicBezTo>
                    <a:pt x="3132" y="485"/>
                    <a:pt x="3128" y="427"/>
                    <a:pt x="3128" y="346"/>
                  </a:cubicBezTo>
                  <a:cubicBezTo>
                    <a:pt x="3127" y="256"/>
                    <a:pt x="3127" y="256"/>
                    <a:pt x="3127" y="256"/>
                  </a:cubicBezTo>
                  <a:cubicBezTo>
                    <a:pt x="3135" y="129"/>
                    <a:pt x="3135" y="129"/>
                    <a:pt x="3135" y="129"/>
                  </a:cubicBezTo>
                  <a:cubicBezTo>
                    <a:pt x="3137" y="96"/>
                    <a:pt x="3141" y="74"/>
                    <a:pt x="3148" y="63"/>
                  </a:cubicBezTo>
                  <a:cubicBezTo>
                    <a:pt x="3155" y="52"/>
                    <a:pt x="3169" y="44"/>
                    <a:pt x="3190" y="40"/>
                  </a:cubicBezTo>
                  <a:cubicBezTo>
                    <a:pt x="3200" y="38"/>
                    <a:pt x="3206" y="36"/>
                    <a:pt x="3209" y="34"/>
                  </a:cubicBezTo>
                  <a:cubicBezTo>
                    <a:pt x="3211" y="32"/>
                    <a:pt x="3213" y="28"/>
                    <a:pt x="3213" y="23"/>
                  </a:cubicBezTo>
                  <a:cubicBezTo>
                    <a:pt x="3213" y="13"/>
                    <a:pt x="3204" y="8"/>
                    <a:pt x="3187" y="8"/>
                  </a:cubicBezTo>
                  <a:cubicBezTo>
                    <a:pt x="3179" y="8"/>
                    <a:pt x="3168" y="9"/>
                    <a:pt x="3152" y="10"/>
                  </a:cubicBezTo>
                  <a:cubicBezTo>
                    <a:pt x="3112" y="14"/>
                    <a:pt x="3075" y="16"/>
                    <a:pt x="3042" y="16"/>
                  </a:cubicBezTo>
                  <a:cubicBezTo>
                    <a:pt x="3019" y="16"/>
                    <a:pt x="2986" y="13"/>
                    <a:pt x="2944" y="9"/>
                  </a:cubicBezTo>
                  <a:cubicBezTo>
                    <a:pt x="2934" y="8"/>
                    <a:pt x="2927" y="8"/>
                    <a:pt x="2923" y="8"/>
                  </a:cubicBezTo>
                  <a:cubicBezTo>
                    <a:pt x="2912" y="8"/>
                    <a:pt x="2906" y="12"/>
                    <a:pt x="2906" y="21"/>
                  </a:cubicBezTo>
                  <a:cubicBezTo>
                    <a:pt x="2906" y="30"/>
                    <a:pt x="2912" y="35"/>
                    <a:pt x="2925" y="37"/>
                  </a:cubicBezTo>
                  <a:cubicBezTo>
                    <a:pt x="2946" y="40"/>
                    <a:pt x="2965" y="45"/>
                    <a:pt x="2981" y="53"/>
                  </a:cubicBezTo>
                  <a:cubicBezTo>
                    <a:pt x="2995" y="60"/>
                    <a:pt x="3004" y="68"/>
                    <a:pt x="3009" y="77"/>
                  </a:cubicBezTo>
                  <a:cubicBezTo>
                    <a:pt x="3014" y="86"/>
                    <a:pt x="3016" y="103"/>
                    <a:pt x="3016" y="125"/>
                  </a:cubicBezTo>
                  <a:cubicBezTo>
                    <a:pt x="3017" y="217"/>
                    <a:pt x="3017" y="217"/>
                    <a:pt x="3017" y="217"/>
                  </a:cubicBezTo>
                  <a:cubicBezTo>
                    <a:pt x="3012" y="413"/>
                    <a:pt x="3012" y="413"/>
                    <a:pt x="3012" y="413"/>
                  </a:cubicBezTo>
                  <a:cubicBezTo>
                    <a:pt x="3012" y="539"/>
                    <a:pt x="3044" y="625"/>
                    <a:pt x="3108" y="669"/>
                  </a:cubicBezTo>
                  <a:cubicBezTo>
                    <a:pt x="3156" y="701"/>
                    <a:pt x="3222" y="717"/>
                    <a:pt x="3308" y="717"/>
                  </a:cubicBezTo>
                  <a:cubicBezTo>
                    <a:pt x="3430" y="717"/>
                    <a:pt x="3516" y="678"/>
                    <a:pt x="3567" y="600"/>
                  </a:cubicBezTo>
                  <a:cubicBezTo>
                    <a:pt x="3588" y="567"/>
                    <a:pt x="3603" y="521"/>
                    <a:pt x="3613" y="462"/>
                  </a:cubicBezTo>
                  <a:cubicBezTo>
                    <a:pt x="3622" y="402"/>
                    <a:pt x="3627" y="324"/>
                    <a:pt x="3627" y="227"/>
                  </a:cubicBezTo>
                  <a:cubicBezTo>
                    <a:pt x="3628" y="165"/>
                    <a:pt x="3628" y="165"/>
                    <a:pt x="3628" y="165"/>
                  </a:cubicBezTo>
                  <a:cubicBezTo>
                    <a:pt x="3628" y="121"/>
                    <a:pt x="3628" y="121"/>
                    <a:pt x="3628" y="121"/>
                  </a:cubicBezTo>
                  <a:cubicBezTo>
                    <a:pt x="3628" y="69"/>
                    <a:pt x="3641" y="41"/>
                    <a:pt x="3667" y="37"/>
                  </a:cubicBezTo>
                  <a:cubicBezTo>
                    <a:pt x="3686" y="33"/>
                    <a:pt x="3686" y="33"/>
                    <a:pt x="3686" y="33"/>
                  </a:cubicBezTo>
                  <a:cubicBezTo>
                    <a:pt x="3695" y="32"/>
                    <a:pt x="3699" y="28"/>
                    <a:pt x="3699" y="21"/>
                  </a:cubicBezTo>
                  <a:cubicBezTo>
                    <a:pt x="3699" y="12"/>
                    <a:pt x="3694" y="7"/>
                    <a:pt x="3685" y="7"/>
                  </a:cubicBezTo>
                  <a:cubicBezTo>
                    <a:pt x="3680" y="7"/>
                    <a:pt x="3675" y="8"/>
                    <a:pt x="3669" y="8"/>
                  </a:cubicBezTo>
                  <a:cubicBezTo>
                    <a:pt x="3656" y="10"/>
                    <a:pt x="3641" y="12"/>
                    <a:pt x="3624" y="13"/>
                  </a:cubicBezTo>
                  <a:cubicBezTo>
                    <a:pt x="3574" y="15"/>
                    <a:pt x="3574" y="15"/>
                    <a:pt x="3574" y="15"/>
                  </a:cubicBezTo>
                  <a:cubicBezTo>
                    <a:pt x="3521" y="12"/>
                    <a:pt x="3521" y="12"/>
                    <a:pt x="3521" y="12"/>
                  </a:cubicBezTo>
                  <a:cubicBezTo>
                    <a:pt x="3500" y="11"/>
                    <a:pt x="3487" y="10"/>
                    <a:pt x="3481" y="9"/>
                  </a:cubicBezTo>
                  <a:cubicBezTo>
                    <a:pt x="3475" y="8"/>
                    <a:pt x="3472" y="8"/>
                    <a:pt x="3469" y="8"/>
                  </a:cubicBezTo>
                  <a:cubicBezTo>
                    <a:pt x="3463" y="8"/>
                    <a:pt x="3460" y="12"/>
                    <a:pt x="3460" y="20"/>
                  </a:cubicBezTo>
                  <a:cubicBezTo>
                    <a:pt x="3460" y="20"/>
                    <a:pt x="3460" y="20"/>
                    <a:pt x="3460" y="20"/>
                  </a:cubicBezTo>
                  <a:close/>
                  <a:moveTo>
                    <a:pt x="4141" y="99"/>
                  </a:moveTo>
                  <a:cubicBezTo>
                    <a:pt x="4106" y="58"/>
                    <a:pt x="4106" y="58"/>
                    <a:pt x="4106" y="58"/>
                  </a:cubicBezTo>
                  <a:cubicBezTo>
                    <a:pt x="4087" y="35"/>
                    <a:pt x="4074" y="21"/>
                    <a:pt x="4068" y="16"/>
                  </a:cubicBezTo>
                  <a:cubicBezTo>
                    <a:pt x="4062" y="12"/>
                    <a:pt x="4054" y="9"/>
                    <a:pt x="4043" y="9"/>
                  </a:cubicBezTo>
                  <a:cubicBezTo>
                    <a:pt x="4036" y="9"/>
                    <a:pt x="4027" y="10"/>
                    <a:pt x="4015" y="11"/>
                  </a:cubicBezTo>
                  <a:cubicBezTo>
                    <a:pt x="3985" y="14"/>
                    <a:pt x="3957" y="16"/>
                    <a:pt x="3931" y="16"/>
                  </a:cubicBezTo>
                  <a:cubicBezTo>
                    <a:pt x="3910" y="16"/>
                    <a:pt x="3910" y="16"/>
                    <a:pt x="3910" y="16"/>
                  </a:cubicBezTo>
                  <a:cubicBezTo>
                    <a:pt x="3875" y="14"/>
                    <a:pt x="3875" y="14"/>
                    <a:pt x="3875" y="14"/>
                  </a:cubicBezTo>
                  <a:cubicBezTo>
                    <a:pt x="3863" y="14"/>
                    <a:pt x="3858" y="19"/>
                    <a:pt x="3858" y="29"/>
                  </a:cubicBezTo>
                  <a:cubicBezTo>
                    <a:pt x="3858" y="37"/>
                    <a:pt x="3863" y="41"/>
                    <a:pt x="3873" y="42"/>
                  </a:cubicBezTo>
                  <a:cubicBezTo>
                    <a:pt x="3950" y="47"/>
                    <a:pt x="3988" y="102"/>
                    <a:pt x="3988" y="205"/>
                  </a:cubicBezTo>
                  <a:cubicBezTo>
                    <a:pt x="3988" y="424"/>
                    <a:pt x="3988" y="424"/>
                    <a:pt x="3988" y="424"/>
                  </a:cubicBezTo>
                  <a:cubicBezTo>
                    <a:pt x="3984" y="543"/>
                    <a:pt x="3984" y="543"/>
                    <a:pt x="3984" y="543"/>
                  </a:cubicBezTo>
                  <a:cubicBezTo>
                    <a:pt x="3984" y="585"/>
                    <a:pt x="3979" y="616"/>
                    <a:pt x="3967" y="638"/>
                  </a:cubicBezTo>
                  <a:cubicBezTo>
                    <a:pt x="3956" y="660"/>
                    <a:pt x="3938" y="675"/>
                    <a:pt x="3914" y="682"/>
                  </a:cubicBezTo>
                  <a:cubicBezTo>
                    <a:pt x="3904" y="685"/>
                    <a:pt x="3899" y="689"/>
                    <a:pt x="3899" y="696"/>
                  </a:cubicBezTo>
                  <a:cubicBezTo>
                    <a:pt x="3899" y="705"/>
                    <a:pt x="3903" y="709"/>
                    <a:pt x="3913" y="709"/>
                  </a:cubicBezTo>
                  <a:cubicBezTo>
                    <a:pt x="3918" y="709"/>
                    <a:pt x="3927" y="708"/>
                    <a:pt x="3938" y="706"/>
                  </a:cubicBezTo>
                  <a:cubicBezTo>
                    <a:pt x="3965" y="701"/>
                    <a:pt x="3995" y="699"/>
                    <a:pt x="4029" y="699"/>
                  </a:cubicBezTo>
                  <a:cubicBezTo>
                    <a:pt x="4064" y="699"/>
                    <a:pt x="4095" y="701"/>
                    <a:pt x="4123" y="706"/>
                  </a:cubicBezTo>
                  <a:cubicBezTo>
                    <a:pt x="4133" y="707"/>
                    <a:pt x="4139" y="708"/>
                    <a:pt x="4143" y="708"/>
                  </a:cubicBezTo>
                  <a:cubicBezTo>
                    <a:pt x="4154" y="708"/>
                    <a:pt x="4159" y="702"/>
                    <a:pt x="4159" y="692"/>
                  </a:cubicBezTo>
                  <a:cubicBezTo>
                    <a:pt x="4159" y="685"/>
                    <a:pt x="4154" y="680"/>
                    <a:pt x="4144" y="679"/>
                  </a:cubicBezTo>
                  <a:cubicBezTo>
                    <a:pt x="4089" y="674"/>
                    <a:pt x="4056" y="653"/>
                    <a:pt x="4045" y="615"/>
                  </a:cubicBezTo>
                  <a:cubicBezTo>
                    <a:pt x="4035" y="580"/>
                    <a:pt x="4030" y="510"/>
                    <a:pt x="4030" y="406"/>
                  </a:cubicBezTo>
                  <a:cubicBezTo>
                    <a:pt x="4030" y="210"/>
                    <a:pt x="4030" y="210"/>
                    <a:pt x="4030" y="210"/>
                  </a:cubicBezTo>
                  <a:cubicBezTo>
                    <a:pt x="4030" y="195"/>
                    <a:pt x="4030" y="195"/>
                    <a:pt x="4030" y="195"/>
                  </a:cubicBezTo>
                  <a:cubicBezTo>
                    <a:pt x="4030" y="180"/>
                    <a:pt x="4034" y="173"/>
                    <a:pt x="4042" y="173"/>
                  </a:cubicBezTo>
                  <a:cubicBezTo>
                    <a:pt x="4045" y="173"/>
                    <a:pt x="4051" y="177"/>
                    <a:pt x="4059" y="186"/>
                  </a:cubicBezTo>
                  <a:cubicBezTo>
                    <a:pt x="4518" y="696"/>
                    <a:pt x="4518" y="696"/>
                    <a:pt x="4518" y="696"/>
                  </a:cubicBezTo>
                  <a:cubicBezTo>
                    <a:pt x="4525" y="703"/>
                    <a:pt x="4531" y="707"/>
                    <a:pt x="4537" y="707"/>
                  </a:cubicBezTo>
                  <a:cubicBezTo>
                    <a:pt x="4544" y="707"/>
                    <a:pt x="4547" y="703"/>
                    <a:pt x="4547" y="694"/>
                  </a:cubicBezTo>
                  <a:cubicBezTo>
                    <a:pt x="4545" y="630"/>
                    <a:pt x="4545" y="630"/>
                    <a:pt x="4545" y="630"/>
                  </a:cubicBezTo>
                  <a:cubicBezTo>
                    <a:pt x="4544" y="592"/>
                    <a:pt x="4544" y="592"/>
                    <a:pt x="4544" y="592"/>
                  </a:cubicBezTo>
                  <a:cubicBezTo>
                    <a:pt x="4545" y="536"/>
                    <a:pt x="4545" y="536"/>
                    <a:pt x="4545" y="536"/>
                  </a:cubicBezTo>
                  <a:cubicBezTo>
                    <a:pt x="4547" y="493"/>
                    <a:pt x="4547" y="493"/>
                    <a:pt x="4547" y="493"/>
                  </a:cubicBezTo>
                  <a:cubicBezTo>
                    <a:pt x="4554" y="177"/>
                    <a:pt x="4554" y="177"/>
                    <a:pt x="4554" y="177"/>
                  </a:cubicBezTo>
                  <a:cubicBezTo>
                    <a:pt x="4554" y="153"/>
                    <a:pt x="4554" y="153"/>
                    <a:pt x="4554" y="153"/>
                  </a:cubicBezTo>
                  <a:cubicBezTo>
                    <a:pt x="4554" y="84"/>
                    <a:pt x="4576" y="45"/>
                    <a:pt x="4619" y="37"/>
                  </a:cubicBezTo>
                  <a:cubicBezTo>
                    <a:pt x="4630" y="35"/>
                    <a:pt x="4635" y="30"/>
                    <a:pt x="4635" y="22"/>
                  </a:cubicBezTo>
                  <a:cubicBezTo>
                    <a:pt x="4635" y="12"/>
                    <a:pt x="4630" y="7"/>
                    <a:pt x="4619" y="7"/>
                  </a:cubicBezTo>
                  <a:cubicBezTo>
                    <a:pt x="4616" y="7"/>
                    <a:pt x="4611" y="8"/>
                    <a:pt x="4605" y="8"/>
                  </a:cubicBezTo>
                  <a:cubicBezTo>
                    <a:pt x="4554" y="15"/>
                    <a:pt x="4517" y="18"/>
                    <a:pt x="4494" y="18"/>
                  </a:cubicBezTo>
                  <a:cubicBezTo>
                    <a:pt x="4482" y="18"/>
                    <a:pt x="4468" y="17"/>
                    <a:pt x="4450" y="15"/>
                  </a:cubicBezTo>
                  <a:cubicBezTo>
                    <a:pt x="4423" y="12"/>
                    <a:pt x="4404" y="10"/>
                    <a:pt x="4392" y="10"/>
                  </a:cubicBezTo>
                  <a:cubicBezTo>
                    <a:pt x="4382" y="10"/>
                    <a:pt x="4377" y="14"/>
                    <a:pt x="4377" y="23"/>
                  </a:cubicBezTo>
                  <a:cubicBezTo>
                    <a:pt x="4377" y="31"/>
                    <a:pt x="4383" y="35"/>
                    <a:pt x="4394" y="35"/>
                  </a:cubicBezTo>
                  <a:cubicBezTo>
                    <a:pt x="4440" y="39"/>
                    <a:pt x="4472" y="54"/>
                    <a:pt x="4488" y="82"/>
                  </a:cubicBezTo>
                  <a:cubicBezTo>
                    <a:pt x="4504" y="110"/>
                    <a:pt x="4512" y="163"/>
                    <a:pt x="4512" y="242"/>
                  </a:cubicBezTo>
                  <a:cubicBezTo>
                    <a:pt x="4512" y="310"/>
                    <a:pt x="4510" y="380"/>
                    <a:pt x="4507" y="455"/>
                  </a:cubicBezTo>
                  <a:cubicBezTo>
                    <a:pt x="4507" y="475"/>
                    <a:pt x="4503" y="486"/>
                    <a:pt x="4496" y="486"/>
                  </a:cubicBezTo>
                  <a:cubicBezTo>
                    <a:pt x="4488" y="486"/>
                    <a:pt x="4473" y="473"/>
                    <a:pt x="4450" y="447"/>
                  </a:cubicBezTo>
                  <a:cubicBezTo>
                    <a:pt x="4433" y="428"/>
                    <a:pt x="4433" y="428"/>
                    <a:pt x="4433" y="428"/>
                  </a:cubicBezTo>
                  <a:cubicBezTo>
                    <a:pt x="4166" y="128"/>
                    <a:pt x="4166" y="128"/>
                    <a:pt x="4166" y="128"/>
                  </a:cubicBezTo>
                  <a:cubicBezTo>
                    <a:pt x="4163" y="125"/>
                    <a:pt x="4155" y="115"/>
                    <a:pt x="4141" y="99"/>
                  </a:cubicBezTo>
                  <a:cubicBezTo>
                    <a:pt x="4141" y="99"/>
                    <a:pt x="4141" y="99"/>
                    <a:pt x="4141" y="99"/>
                  </a:cubicBezTo>
                  <a:close/>
                  <a:moveTo>
                    <a:pt x="5037" y="117"/>
                  </a:moveTo>
                  <a:cubicBezTo>
                    <a:pt x="5037" y="88"/>
                    <a:pt x="5041" y="69"/>
                    <a:pt x="5048" y="60"/>
                  </a:cubicBezTo>
                  <a:cubicBezTo>
                    <a:pt x="5055" y="50"/>
                    <a:pt x="5070" y="44"/>
                    <a:pt x="5094" y="40"/>
                  </a:cubicBezTo>
                  <a:cubicBezTo>
                    <a:pt x="5101" y="39"/>
                    <a:pt x="5105" y="37"/>
                    <a:pt x="5107" y="35"/>
                  </a:cubicBezTo>
                  <a:cubicBezTo>
                    <a:pt x="5109" y="33"/>
                    <a:pt x="5110" y="29"/>
                    <a:pt x="5110" y="23"/>
                  </a:cubicBezTo>
                  <a:cubicBezTo>
                    <a:pt x="5110" y="15"/>
                    <a:pt x="5104" y="10"/>
                    <a:pt x="5093" y="10"/>
                  </a:cubicBezTo>
                  <a:cubicBezTo>
                    <a:pt x="5074" y="10"/>
                    <a:pt x="5048" y="12"/>
                    <a:pt x="5013" y="14"/>
                  </a:cubicBezTo>
                  <a:cubicBezTo>
                    <a:pt x="4976" y="17"/>
                    <a:pt x="4976" y="17"/>
                    <a:pt x="4976" y="17"/>
                  </a:cubicBezTo>
                  <a:cubicBezTo>
                    <a:pt x="4948" y="19"/>
                    <a:pt x="4925" y="21"/>
                    <a:pt x="4906" y="21"/>
                  </a:cubicBezTo>
                  <a:cubicBezTo>
                    <a:pt x="4878" y="21"/>
                    <a:pt x="4857" y="19"/>
                    <a:pt x="4845" y="17"/>
                  </a:cubicBezTo>
                  <a:cubicBezTo>
                    <a:pt x="4833" y="14"/>
                    <a:pt x="4824" y="13"/>
                    <a:pt x="4818" y="12"/>
                  </a:cubicBezTo>
                  <a:cubicBezTo>
                    <a:pt x="4810" y="12"/>
                    <a:pt x="4806" y="17"/>
                    <a:pt x="4806" y="26"/>
                  </a:cubicBezTo>
                  <a:cubicBezTo>
                    <a:pt x="4806" y="32"/>
                    <a:pt x="4808" y="37"/>
                    <a:pt x="4813" y="39"/>
                  </a:cubicBezTo>
                  <a:cubicBezTo>
                    <a:pt x="4818" y="42"/>
                    <a:pt x="4829" y="45"/>
                    <a:pt x="4846" y="47"/>
                  </a:cubicBezTo>
                  <a:cubicBezTo>
                    <a:pt x="4875" y="52"/>
                    <a:pt x="4894" y="60"/>
                    <a:pt x="4905" y="74"/>
                  </a:cubicBezTo>
                  <a:cubicBezTo>
                    <a:pt x="4916" y="87"/>
                    <a:pt x="4921" y="109"/>
                    <a:pt x="4921" y="140"/>
                  </a:cubicBezTo>
                  <a:cubicBezTo>
                    <a:pt x="4921" y="541"/>
                    <a:pt x="4921" y="541"/>
                    <a:pt x="4921" y="541"/>
                  </a:cubicBezTo>
                  <a:cubicBezTo>
                    <a:pt x="4921" y="586"/>
                    <a:pt x="4921" y="586"/>
                    <a:pt x="4921" y="586"/>
                  </a:cubicBezTo>
                  <a:cubicBezTo>
                    <a:pt x="4921" y="615"/>
                    <a:pt x="4917" y="636"/>
                    <a:pt x="4909" y="649"/>
                  </a:cubicBezTo>
                  <a:cubicBezTo>
                    <a:pt x="4901" y="661"/>
                    <a:pt x="4885" y="672"/>
                    <a:pt x="4861" y="681"/>
                  </a:cubicBezTo>
                  <a:cubicBezTo>
                    <a:pt x="4846" y="693"/>
                    <a:pt x="4846" y="693"/>
                    <a:pt x="4846" y="693"/>
                  </a:cubicBezTo>
                  <a:cubicBezTo>
                    <a:pt x="4847" y="697"/>
                    <a:pt x="4847" y="697"/>
                    <a:pt x="4847" y="697"/>
                  </a:cubicBezTo>
                  <a:cubicBezTo>
                    <a:pt x="4849" y="704"/>
                    <a:pt x="4854" y="708"/>
                    <a:pt x="4861" y="708"/>
                  </a:cubicBezTo>
                  <a:cubicBezTo>
                    <a:pt x="4869" y="708"/>
                    <a:pt x="4881" y="706"/>
                    <a:pt x="4898" y="703"/>
                  </a:cubicBezTo>
                  <a:cubicBezTo>
                    <a:pt x="4917" y="699"/>
                    <a:pt x="4944" y="698"/>
                    <a:pt x="4977" y="698"/>
                  </a:cubicBezTo>
                  <a:cubicBezTo>
                    <a:pt x="5005" y="698"/>
                    <a:pt x="5040" y="700"/>
                    <a:pt x="5084" y="705"/>
                  </a:cubicBezTo>
                  <a:cubicBezTo>
                    <a:pt x="5101" y="707"/>
                    <a:pt x="5115" y="708"/>
                    <a:pt x="5124" y="708"/>
                  </a:cubicBezTo>
                  <a:cubicBezTo>
                    <a:pt x="5146" y="708"/>
                    <a:pt x="5157" y="703"/>
                    <a:pt x="5157" y="693"/>
                  </a:cubicBezTo>
                  <a:cubicBezTo>
                    <a:pt x="5157" y="682"/>
                    <a:pt x="5149" y="677"/>
                    <a:pt x="5132" y="677"/>
                  </a:cubicBezTo>
                  <a:cubicBezTo>
                    <a:pt x="5107" y="677"/>
                    <a:pt x="5087" y="670"/>
                    <a:pt x="5071" y="657"/>
                  </a:cubicBezTo>
                  <a:cubicBezTo>
                    <a:pt x="5055" y="643"/>
                    <a:pt x="5046" y="623"/>
                    <a:pt x="5041" y="597"/>
                  </a:cubicBezTo>
                  <a:cubicBezTo>
                    <a:pt x="5037" y="547"/>
                    <a:pt x="5037" y="547"/>
                    <a:pt x="5037" y="547"/>
                  </a:cubicBezTo>
                  <a:cubicBezTo>
                    <a:pt x="5037" y="117"/>
                    <a:pt x="5037" y="117"/>
                    <a:pt x="5037" y="117"/>
                  </a:cubicBezTo>
                  <a:close/>
                  <a:moveTo>
                    <a:pt x="5513" y="83"/>
                  </a:moveTo>
                  <a:cubicBezTo>
                    <a:pt x="5513" y="58"/>
                    <a:pt x="5526" y="44"/>
                    <a:pt x="5550" y="39"/>
                  </a:cubicBezTo>
                  <a:cubicBezTo>
                    <a:pt x="5565" y="36"/>
                    <a:pt x="5572" y="31"/>
                    <a:pt x="5572" y="23"/>
                  </a:cubicBezTo>
                  <a:cubicBezTo>
                    <a:pt x="5572" y="14"/>
                    <a:pt x="5567" y="9"/>
                    <a:pt x="5558" y="9"/>
                  </a:cubicBezTo>
                  <a:cubicBezTo>
                    <a:pt x="5551" y="9"/>
                    <a:pt x="5536" y="10"/>
                    <a:pt x="5514" y="11"/>
                  </a:cubicBezTo>
                  <a:cubicBezTo>
                    <a:pt x="5461" y="14"/>
                    <a:pt x="5461" y="14"/>
                    <a:pt x="5461" y="14"/>
                  </a:cubicBezTo>
                  <a:cubicBezTo>
                    <a:pt x="5376" y="11"/>
                    <a:pt x="5376" y="11"/>
                    <a:pt x="5376" y="11"/>
                  </a:cubicBezTo>
                  <a:cubicBezTo>
                    <a:pt x="5353" y="11"/>
                    <a:pt x="5333" y="10"/>
                    <a:pt x="5316" y="8"/>
                  </a:cubicBezTo>
                  <a:cubicBezTo>
                    <a:pt x="5309" y="8"/>
                    <a:pt x="5304" y="7"/>
                    <a:pt x="5301" y="7"/>
                  </a:cubicBezTo>
                  <a:cubicBezTo>
                    <a:pt x="5292" y="7"/>
                    <a:pt x="5287" y="12"/>
                    <a:pt x="5287" y="21"/>
                  </a:cubicBezTo>
                  <a:cubicBezTo>
                    <a:pt x="5287" y="30"/>
                    <a:pt x="5294" y="35"/>
                    <a:pt x="5307" y="38"/>
                  </a:cubicBezTo>
                  <a:cubicBezTo>
                    <a:pt x="5331" y="43"/>
                    <a:pt x="5349" y="56"/>
                    <a:pt x="5363" y="76"/>
                  </a:cubicBezTo>
                  <a:cubicBezTo>
                    <a:pt x="5377" y="95"/>
                    <a:pt x="5395" y="136"/>
                    <a:pt x="5418" y="198"/>
                  </a:cubicBezTo>
                  <a:cubicBezTo>
                    <a:pt x="5438" y="251"/>
                    <a:pt x="5462" y="311"/>
                    <a:pt x="5491" y="377"/>
                  </a:cubicBezTo>
                  <a:cubicBezTo>
                    <a:pt x="5611" y="649"/>
                    <a:pt x="5611" y="649"/>
                    <a:pt x="5611" y="649"/>
                  </a:cubicBezTo>
                  <a:cubicBezTo>
                    <a:pt x="5624" y="679"/>
                    <a:pt x="5624" y="679"/>
                    <a:pt x="5624" y="679"/>
                  </a:cubicBezTo>
                  <a:cubicBezTo>
                    <a:pt x="5635" y="705"/>
                    <a:pt x="5635" y="705"/>
                    <a:pt x="5635" y="705"/>
                  </a:cubicBezTo>
                  <a:cubicBezTo>
                    <a:pt x="5639" y="713"/>
                    <a:pt x="5644" y="717"/>
                    <a:pt x="5651" y="717"/>
                  </a:cubicBezTo>
                  <a:cubicBezTo>
                    <a:pt x="5660" y="717"/>
                    <a:pt x="5668" y="710"/>
                    <a:pt x="5675" y="695"/>
                  </a:cubicBezTo>
                  <a:cubicBezTo>
                    <a:pt x="5677" y="689"/>
                    <a:pt x="5687" y="667"/>
                    <a:pt x="5705" y="630"/>
                  </a:cubicBezTo>
                  <a:cubicBezTo>
                    <a:pt x="5708" y="626"/>
                    <a:pt x="5723" y="592"/>
                    <a:pt x="5751" y="530"/>
                  </a:cubicBezTo>
                  <a:cubicBezTo>
                    <a:pt x="5837" y="340"/>
                    <a:pt x="5837" y="340"/>
                    <a:pt x="5837" y="340"/>
                  </a:cubicBezTo>
                  <a:cubicBezTo>
                    <a:pt x="5912" y="166"/>
                    <a:pt x="5912" y="166"/>
                    <a:pt x="5912" y="166"/>
                  </a:cubicBezTo>
                  <a:cubicBezTo>
                    <a:pt x="5935" y="114"/>
                    <a:pt x="5953" y="81"/>
                    <a:pt x="5965" y="64"/>
                  </a:cubicBezTo>
                  <a:cubicBezTo>
                    <a:pt x="5977" y="48"/>
                    <a:pt x="5993" y="38"/>
                    <a:pt x="6013" y="34"/>
                  </a:cubicBezTo>
                  <a:cubicBezTo>
                    <a:pt x="6023" y="32"/>
                    <a:pt x="6028" y="27"/>
                    <a:pt x="6028" y="19"/>
                  </a:cubicBezTo>
                  <a:cubicBezTo>
                    <a:pt x="6028" y="11"/>
                    <a:pt x="6025" y="6"/>
                    <a:pt x="6019" y="6"/>
                  </a:cubicBezTo>
                  <a:cubicBezTo>
                    <a:pt x="6014" y="6"/>
                    <a:pt x="6008" y="7"/>
                    <a:pt x="5999" y="8"/>
                  </a:cubicBezTo>
                  <a:cubicBezTo>
                    <a:pt x="5976" y="12"/>
                    <a:pt x="5950" y="14"/>
                    <a:pt x="5919" y="14"/>
                  </a:cubicBezTo>
                  <a:cubicBezTo>
                    <a:pt x="5909" y="14"/>
                    <a:pt x="5892" y="14"/>
                    <a:pt x="5868" y="12"/>
                  </a:cubicBezTo>
                  <a:cubicBezTo>
                    <a:pt x="5815" y="9"/>
                    <a:pt x="5815" y="9"/>
                    <a:pt x="5815" y="9"/>
                  </a:cubicBezTo>
                  <a:cubicBezTo>
                    <a:pt x="5801" y="9"/>
                    <a:pt x="5792" y="8"/>
                    <a:pt x="5787" y="8"/>
                  </a:cubicBezTo>
                  <a:cubicBezTo>
                    <a:pt x="5779" y="8"/>
                    <a:pt x="5775" y="12"/>
                    <a:pt x="5775" y="20"/>
                  </a:cubicBezTo>
                  <a:cubicBezTo>
                    <a:pt x="5775" y="28"/>
                    <a:pt x="5781" y="33"/>
                    <a:pt x="5792" y="34"/>
                  </a:cubicBezTo>
                  <a:cubicBezTo>
                    <a:pt x="5820" y="38"/>
                    <a:pt x="5840" y="47"/>
                    <a:pt x="5855" y="60"/>
                  </a:cubicBezTo>
                  <a:cubicBezTo>
                    <a:pt x="5870" y="73"/>
                    <a:pt x="5877" y="91"/>
                    <a:pt x="5877" y="111"/>
                  </a:cubicBezTo>
                  <a:cubicBezTo>
                    <a:pt x="5877" y="148"/>
                    <a:pt x="5858" y="208"/>
                    <a:pt x="5821" y="290"/>
                  </a:cubicBezTo>
                  <a:cubicBezTo>
                    <a:pt x="5707" y="543"/>
                    <a:pt x="5707" y="543"/>
                    <a:pt x="5707" y="543"/>
                  </a:cubicBezTo>
                  <a:cubicBezTo>
                    <a:pt x="5703" y="552"/>
                    <a:pt x="5698" y="557"/>
                    <a:pt x="5695" y="557"/>
                  </a:cubicBezTo>
                  <a:cubicBezTo>
                    <a:pt x="5691" y="556"/>
                    <a:pt x="5686" y="550"/>
                    <a:pt x="5681" y="538"/>
                  </a:cubicBezTo>
                  <a:cubicBezTo>
                    <a:pt x="5568" y="262"/>
                    <a:pt x="5568" y="262"/>
                    <a:pt x="5568" y="262"/>
                  </a:cubicBezTo>
                  <a:cubicBezTo>
                    <a:pt x="5532" y="173"/>
                    <a:pt x="5513" y="113"/>
                    <a:pt x="5513" y="83"/>
                  </a:cubicBezTo>
                  <a:cubicBezTo>
                    <a:pt x="5513" y="83"/>
                    <a:pt x="5513" y="83"/>
                    <a:pt x="5513" y="83"/>
                  </a:cubicBezTo>
                  <a:close/>
                  <a:moveTo>
                    <a:pt x="6381" y="109"/>
                  </a:moveTo>
                  <a:cubicBezTo>
                    <a:pt x="6381" y="80"/>
                    <a:pt x="6390" y="63"/>
                    <a:pt x="6407" y="58"/>
                  </a:cubicBezTo>
                  <a:cubicBezTo>
                    <a:pt x="6441" y="54"/>
                    <a:pt x="6441" y="54"/>
                    <a:pt x="6441" y="54"/>
                  </a:cubicBezTo>
                  <a:cubicBezTo>
                    <a:pt x="6503" y="54"/>
                    <a:pt x="6503" y="54"/>
                    <a:pt x="6503" y="54"/>
                  </a:cubicBezTo>
                  <a:cubicBezTo>
                    <a:pt x="6557" y="54"/>
                    <a:pt x="6597" y="61"/>
                    <a:pt x="6621" y="76"/>
                  </a:cubicBezTo>
                  <a:cubicBezTo>
                    <a:pt x="6646" y="91"/>
                    <a:pt x="6658" y="116"/>
                    <a:pt x="6658" y="149"/>
                  </a:cubicBezTo>
                  <a:cubicBezTo>
                    <a:pt x="6658" y="164"/>
                    <a:pt x="6661" y="172"/>
                    <a:pt x="6667" y="171"/>
                  </a:cubicBezTo>
                  <a:cubicBezTo>
                    <a:pt x="6680" y="171"/>
                    <a:pt x="6687" y="158"/>
                    <a:pt x="6687" y="132"/>
                  </a:cubicBezTo>
                  <a:cubicBezTo>
                    <a:pt x="6687" y="119"/>
                    <a:pt x="6686" y="98"/>
                    <a:pt x="6683" y="69"/>
                  </a:cubicBezTo>
                  <a:cubicBezTo>
                    <a:pt x="6681" y="49"/>
                    <a:pt x="6680" y="35"/>
                    <a:pt x="6680" y="28"/>
                  </a:cubicBezTo>
                  <a:cubicBezTo>
                    <a:pt x="6680" y="17"/>
                    <a:pt x="6675" y="11"/>
                    <a:pt x="6665" y="11"/>
                  </a:cubicBezTo>
                  <a:cubicBezTo>
                    <a:pt x="6663" y="11"/>
                    <a:pt x="6661" y="11"/>
                    <a:pt x="6658" y="11"/>
                  </a:cubicBezTo>
                  <a:cubicBezTo>
                    <a:pt x="6633" y="14"/>
                    <a:pt x="6565" y="16"/>
                    <a:pt x="6455" y="16"/>
                  </a:cubicBezTo>
                  <a:cubicBezTo>
                    <a:pt x="6263" y="14"/>
                    <a:pt x="6263" y="14"/>
                    <a:pt x="6263" y="14"/>
                  </a:cubicBezTo>
                  <a:cubicBezTo>
                    <a:pt x="6213" y="12"/>
                    <a:pt x="6213" y="12"/>
                    <a:pt x="6213" y="12"/>
                  </a:cubicBezTo>
                  <a:cubicBezTo>
                    <a:pt x="6202" y="12"/>
                    <a:pt x="6194" y="12"/>
                    <a:pt x="6188" y="11"/>
                  </a:cubicBezTo>
                  <a:cubicBezTo>
                    <a:pt x="6180" y="11"/>
                    <a:pt x="6175" y="10"/>
                    <a:pt x="6173" y="10"/>
                  </a:cubicBezTo>
                  <a:cubicBezTo>
                    <a:pt x="6162" y="10"/>
                    <a:pt x="6156" y="14"/>
                    <a:pt x="6156" y="22"/>
                  </a:cubicBezTo>
                  <a:cubicBezTo>
                    <a:pt x="6156" y="31"/>
                    <a:pt x="6160" y="36"/>
                    <a:pt x="6170" y="37"/>
                  </a:cubicBezTo>
                  <a:cubicBezTo>
                    <a:pt x="6208" y="43"/>
                    <a:pt x="6234" y="52"/>
                    <a:pt x="6246" y="65"/>
                  </a:cubicBezTo>
                  <a:cubicBezTo>
                    <a:pt x="6258" y="79"/>
                    <a:pt x="6265" y="104"/>
                    <a:pt x="6265" y="142"/>
                  </a:cubicBezTo>
                  <a:cubicBezTo>
                    <a:pt x="6265" y="542"/>
                    <a:pt x="6265" y="542"/>
                    <a:pt x="6265" y="542"/>
                  </a:cubicBezTo>
                  <a:cubicBezTo>
                    <a:pt x="6265" y="572"/>
                    <a:pt x="6263" y="597"/>
                    <a:pt x="6259" y="614"/>
                  </a:cubicBezTo>
                  <a:cubicBezTo>
                    <a:pt x="6255" y="636"/>
                    <a:pt x="6249" y="650"/>
                    <a:pt x="6243" y="658"/>
                  </a:cubicBezTo>
                  <a:cubicBezTo>
                    <a:pt x="6236" y="667"/>
                    <a:pt x="6223" y="674"/>
                    <a:pt x="6203" y="682"/>
                  </a:cubicBezTo>
                  <a:cubicBezTo>
                    <a:pt x="6196" y="685"/>
                    <a:pt x="6192" y="690"/>
                    <a:pt x="6192" y="696"/>
                  </a:cubicBezTo>
                  <a:cubicBezTo>
                    <a:pt x="6193" y="703"/>
                    <a:pt x="6197" y="707"/>
                    <a:pt x="6205" y="707"/>
                  </a:cubicBezTo>
                  <a:cubicBezTo>
                    <a:pt x="6211" y="707"/>
                    <a:pt x="6221" y="707"/>
                    <a:pt x="6235" y="706"/>
                  </a:cubicBezTo>
                  <a:cubicBezTo>
                    <a:pt x="6285" y="703"/>
                    <a:pt x="6323" y="701"/>
                    <a:pt x="6347" y="701"/>
                  </a:cubicBezTo>
                  <a:cubicBezTo>
                    <a:pt x="6384" y="701"/>
                    <a:pt x="6413" y="702"/>
                    <a:pt x="6435" y="704"/>
                  </a:cubicBezTo>
                  <a:cubicBezTo>
                    <a:pt x="6493" y="710"/>
                    <a:pt x="6493" y="710"/>
                    <a:pt x="6493" y="710"/>
                  </a:cubicBezTo>
                  <a:cubicBezTo>
                    <a:pt x="6519" y="712"/>
                    <a:pt x="6543" y="714"/>
                    <a:pt x="6565" y="714"/>
                  </a:cubicBezTo>
                  <a:cubicBezTo>
                    <a:pt x="6602" y="714"/>
                    <a:pt x="6631" y="708"/>
                    <a:pt x="6653" y="697"/>
                  </a:cubicBezTo>
                  <a:cubicBezTo>
                    <a:pt x="6675" y="685"/>
                    <a:pt x="6694" y="667"/>
                    <a:pt x="6709" y="640"/>
                  </a:cubicBezTo>
                  <a:cubicBezTo>
                    <a:pt x="6727" y="609"/>
                    <a:pt x="6735" y="577"/>
                    <a:pt x="6735" y="544"/>
                  </a:cubicBezTo>
                  <a:cubicBezTo>
                    <a:pt x="6735" y="540"/>
                    <a:pt x="6734" y="536"/>
                    <a:pt x="6731" y="533"/>
                  </a:cubicBezTo>
                  <a:cubicBezTo>
                    <a:pt x="6728" y="530"/>
                    <a:pt x="6725" y="529"/>
                    <a:pt x="6722" y="530"/>
                  </a:cubicBezTo>
                  <a:cubicBezTo>
                    <a:pt x="6720" y="530"/>
                    <a:pt x="6718" y="532"/>
                    <a:pt x="6716" y="536"/>
                  </a:cubicBezTo>
                  <a:cubicBezTo>
                    <a:pt x="6674" y="620"/>
                    <a:pt x="6584" y="661"/>
                    <a:pt x="6448" y="661"/>
                  </a:cubicBezTo>
                  <a:cubicBezTo>
                    <a:pt x="6432" y="661"/>
                    <a:pt x="6420" y="659"/>
                    <a:pt x="6412" y="653"/>
                  </a:cubicBezTo>
                  <a:cubicBezTo>
                    <a:pt x="6404" y="648"/>
                    <a:pt x="6397" y="638"/>
                    <a:pt x="6392" y="622"/>
                  </a:cubicBezTo>
                  <a:cubicBezTo>
                    <a:pt x="6384" y="602"/>
                    <a:pt x="6381" y="567"/>
                    <a:pt x="6381" y="520"/>
                  </a:cubicBezTo>
                  <a:cubicBezTo>
                    <a:pt x="6381" y="475"/>
                    <a:pt x="6381" y="475"/>
                    <a:pt x="6381" y="475"/>
                  </a:cubicBezTo>
                  <a:cubicBezTo>
                    <a:pt x="6381" y="438"/>
                    <a:pt x="6382" y="412"/>
                    <a:pt x="6384" y="395"/>
                  </a:cubicBezTo>
                  <a:cubicBezTo>
                    <a:pt x="6386" y="380"/>
                    <a:pt x="6390" y="370"/>
                    <a:pt x="6395" y="366"/>
                  </a:cubicBezTo>
                  <a:cubicBezTo>
                    <a:pt x="6401" y="361"/>
                    <a:pt x="6412" y="358"/>
                    <a:pt x="6429" y="358"/>
                  </a:cubicBezTo>
                  <a:cubicBezTo>
                    <a:pt x="6463" y="358"/>
                    <a:pt x="6463" y="358"/>
                    <a:pt x="6463" y="358"/>
                  </a:cubicBezTo>
                  <a:cubicBezTo>
                    <a:pt x="6498" y="358"/>
                    <a:pt x="6521" y="359"/>
                    <a:pt x="6534" y="362"/>
                  </a:cubicBezTo>
                  <a:cubicBezTo>
                    <a:pt x="6546" y="364"/>
                    <a:pt x="6557" y="369"/>
                    <a:pt x="6566" y="377"/>
                  </a:cubicBezTo>
                  <a:cubicBezTo>
                    <a:pt x="6582" y="392"/>
                    <a:pt x="6592" y="414"/>
                    <a:pt x="6596" y="443"/>
                  </a:cubicBezTo>
                  <a:cubicBezTo>
                    <a:pt x="6598" y="456"/>
                    <a:pt x="6603" y="462"/>
                    <a:pt x="6612" y="462"/>
                  </a:cubicBezTo>
                  <a:cubicBezTo>
                    <a:pt x="6616" y="461"/>
                    <a:pt x="6619" y="460"/>
                    <a:pt x="6620" y="458"/>
                  </a:cubicBezTo>
                  <a:cubicBezTo>
                    <a:pt x="6621" y="457"/>
                    <a:pt x="6621" y="453"/>
                    <a:pt x="6621" y="449"/>
                  </a:cubicBezTo>
                  <a:cubicBezTo>
                    <a:pt x="6621" y="423"/>
                    <a:pt x="6621" y="423"/>
                    <a:pt x="6621" y="423"/>
                  </a:cubicBezTo>
                  <a:cubicBezTo>
                    <a:pt x="6621" y="404"/>
                    <a:pt x="6620" y="381"/>
                    <a:pt x="6618" y="355"/>
                  </a:cubicBezTo>
                  <a:cubicBezTo>
                    <a:pt x="6615" y="315"/>
                    <a:pt x="6613" y="290"/>
                    <a:pt x="6613" y="279"/>
                  </a:cubicBezTo>
                  <a:cubicBezTo>
                    <a:pt x="6613" y="273"/>
                    <a:pt x="6614" y="266"/>
                    <a:pt x="6614" y="257"/>
                  </a:cubicBezTo>
                  <a:cubicBezTo>
                    <a:pt x="6615" y="245"/>
                    <a:pt x="6616" y="237"/>
                    <a:pt x="6616" y="235"/>
                  </a:cubicBezTo>
                  <a:cubicBezTo>
                    <a:pt x="6616" y="225"/>
                    <a:pt x="6612" y="221"/>
                    <a:pt x="6605" y="221"/>
                  </a:cubicBezTo>
                  <a:cubicBezTo>
                    <a:pt x="6598" y="221"/>
                    <a:pt x="6593" y="225"/>
                    <a:pt x="6590" y="231"/>
                  </a:cubicBezTo>
                  <a:cubicBezTo>
                    <a:pt x="6578" y="255"/>
                    <a:pt x="6578" y="255"/>
                    <a:pt x="6578" y="255"/>
                  </a:cubicBezTo>
                  <a:cubicBezTo>
                    <a:pt x="6560" y="292"/>
                    <a:pt x="6534" y="310"/>
                    <a:pt x="6501" y="310"/>
                  </a:cubicBezTo>
                  <a:cubicBezTo>
                    <a:pt x="6458" y="310"/>
                    <a:pt x="6458" y="310"/>
                    <a:pt x="6458" y="310"/>
                  </a:cubicBezTo>
                  <a:cubicBezTo>
                    <a:pt x="6436" y="311"/>
                    <a:pt x="6436" y="311"/>
                    <a:pt x="6436" y="311"/>
                  </a:cubicBezTo>
                  <a:cubicBezTo>
                    <a:pt x="6420" y="311"/>
                    <a:pt x="6420" y="311"/>
                    <a:pt x="6420" y="311"/>
                  </a:cubicBezTo>
                  <a:cubicBezTo>
                    <a:pt x="6403" y="311"/>
                    <a:pt x="6392" y="307"/>
                    <a:pt x="6387" y="299"/>
                  </a:cubicBezTo>
                  <a:cubicBezTo>
                    <a:pt x="6383" y="290"/>
                    <a:pt x="6381" y="270"/>
                    <a:pt x="6381" y="239"/>
                  </a:cubicBezTo>
                  <a:cubicBezTo>
                    <a:pt x="6381" y="130"/>
                    <a:pt x="6381" y="130"/>
                    <a:pt x="6381" y="130"/>
                  </a:cubicBezTo>
                  <a:cubicBezTo>
                    <a:pt x="6381" y="109"/>
                    <a:pt x="6381" y="109"/>
                    <a:pt x="6381" y="109"/>
                  </a:cubicBezTo>
                  <a:close/>
                  <a:moveTo>
                    <a:pt x="7110" y="405"/>
                  </a:moveTo>
                  <a:cubicBezTo>
                    <a:pt x="7110" y="391"/>
                    <a:pt x="7113" y="383"/>
                    <a:pt x="7118" y="380"/>
                  </a:cubicBezTo>
                  <a:cubicBezTo>
                    <a:pt x="7140" y="376"/>
                    <a:pt x="7140" y="376"/>
                    <a:pt x="7140" y="376"/>
                  </a:cubicBezTo>
                  <a:cubicBezTo>
                    <a:pt x="7172" y="376"/>
                    <a:pt x="7172" y="376"/>
                    <a:pt x="7172" y="376"/>
                  </a:cubicBezTo>
                  <a:cubicBezTo>
                    <a:pt x="7198" y="376"/>
                    <a:pt x="7217" y="381"/>
                    <a:pt x="7229" y="391"/>
                  </a:cubicBezTo>
                  <a:cubicBezTo>
                    <a:pt x="7241" y="401"/>
                    <a:pt x="7256" y="425"/>
                    <a:pt x="7274" y="462"/>
                  </a:cubicBezTo>
                  <a:cubicBezTo>
                    <a:pt x="7321" y="557"/>
                    <a:pt x="7359" y="621"/>
                    <a:pt x="7388" y="655"/>
                  </a:cubicBezTo>
                  <a:cubicBezTo>
                    <a:pt x="7417" y="689"/>
                    <a:pt x="7449" y="706"/>
                    <a:pt x="7484" y="706"/>
                  </a:cubicBezTo>
                  <a:cubicBezTo>
                    <a:pt x="7505" y="706"/>
                    <a:pt x="7529" y="700"/>
                    <a:pt x="7557" y="687"/>
                  </a:cubicBezTo>
                  <a:cubicBezTo>
                    <a:pt x="7584" y="675"/>
                    <a:pt x="7598" y="664"/>
                    <a:pt x="7598" y="654"/>
                  </a:cubicBezTo>
                  <a:cubicBezTo>
                    <a:pt x="7598" y="646"/>
                    <a:pt x="7595" y="643"/>
                    <a:pt x="7589" y="643"/>
                  </a:cubicBezTo>
                  <a:cubicBezTo>
                    <a:pt x="7586" y="643"/>
                    <a:pt x="7582" y="643"/>
                    <a:pt x="7578" y="644"/>
                  </a:cubicBezTo>
                  <a:cubicBezTo>
                    <a:pt x="7571" y="645"/>
                    <a:pt x="7564" y="646"/>
                    <a:pt x="7556" y="646"/>
                  </a:cubicBezTo>
                  <a:cubicBezTo>
                    <a:pt x="7537" y="646"/>
                    <a:pt x="7521" y="640"/>
                    <a:pt x="7507" y="628"/>
                  </a:cubicBezTo>
                  <a:cubicBezTo>
                    <a:pt x="7493" y="616"/>
                    <a:pt x="7477" y="594"/>
                    <a:pt x="7459" y="563"/>
                  </a:cubicBezTo>
                  <a:cubicBezTo>
                    <a:pt x="7407" y="471"/>
                    <a:pt x="7407" y="471"/>
                    <a:pt x="7407" y="471"/>
                  </a:cubicBezTo>
                  <a:cubicBezTo>
                    <a:pt x="7362" y="391"/>
                    <a:pt x="7362" y="391"/>
                    <a:pt x="7362" y="391"/>
                  </a:cubicBezTo>
                  <a:cubicBezTo>
                    <a:pt x="7356" y="380"/>
                    <a:pt x="7352" y="372"/>
                    <a:pt x="7349" y="367"/>
                  </a:cubicBezTo>
                  <a:cubicBezTo>
                    <a:pt x="7346" y="362"/>
                    <a:pt x="7344" y="358"/>
                    <a:pt x="7344" y="355"/>
                  </a:cubicBezTo>
                  <a:cubicBezTo>
                    <a:pt x="7343" y="351"/>
                    <a:pt x="7347" y="348"/>
                    <a:pt x="7353" y="345"/>
                  </a:cubicBezTo>
                  <a:cubicBezTo>
                    <a:pt x="7386" y="331"/>
                    <a:pt x="7412" y="310"/>
                    <a:pt x="7430" y="283"/>
                  </a:cubicBezTo>
                  <a:cubicBezTo>
                    <a:pt x="7449" y="256"/>
                    <a:pt x="7458" y="225"/>
                    <a:pt x="7458" y="192"/>
                  </a:cubicBezTo>
                  <a:cubicBezTo>
                    <a:pt x="7458" y="139"/>
                    <a:pt x="7437" y="95"/>
                    <a:pt x="7395" y="60"/>
                  </a:cubicBezTo>
                  <a:cubicBezTo>
                    <a:pt x="7353" y="25"/>
                    <a:pt x="7300" y="8"/>
                    <a:pt x="7236" y="8"/>
                  </a:cubicBezTo>
                  <a:cubicBezTo>
                    <a:pt x="7215" y="8"/>
                    <a:pt x="7175" y="10"/>
                    <a:pt x="7119" y="14"/>
                  </a:cubicBezTo>
                  <a:cubicBezTo>
                    <a:pt x="7070" y="18"/>
                    <a:pt x="7029" y="20"/>
                    <a:pt x="6995" y="20"/>
                  </a:cubicBezTo>
                  <a:cubicBezTo>
                    <a:pt x="6964" y="20"/>
                    <a:pt x="6935" y="19"/>
                    <a:pt x="6910" y="16"/>
                  </a:cubicBezTo>
                  <a:cubicBezTo>
                    <a:pt x="6901" y="15"/>
                    <a:pt x="6895" y="14"/>
                    <a:pt x="6891" y="14"/>
                  </a:cubicBezTo>
                  <a:cubicBezTo>
                    <a:pt x="6882" y="14"/>
                    <a:pt x="6877" y="19"/>
                    <a:pt x="6877" y="29"/>
                  </a:cubicBezTo>
                  <a:cubicBezTo>
                    <a:pt x="6877" y="38"/>
                    <a:pt x="6884" y="44"/>
                    <a:pt x="6898" y="46"/>
                  </a:cubicBezTo>
                  <a:cubicBezTo>
                    <a:pt x="6935" y="51"/>
                    <a:pt x="6962" y="65"/>
                    <a:pt x="6979" y="87"/>
                  </a:cubicBezTo>
                  <a:cubicBezTo>
                    <a:pt x="6989" y="101"/>
                    <a:pt x="6994" y="128"/>
                    <a:pt x="6994" y="168"/>
                  </a:cubicBezTo>
                  <a:cubicBezTo>
                    <a:pt x="6994" y="533"/>
                    <a:pt x="6994" y="533"/>
                    <a:pt x="6994" y="533"/>
                  </a:cubicBezTo>
                  <a:cubicBezTo>
                    <a:pt x="6993" y="552"/>
                    <a:pt x="6993" y="552"/>
                    <a:pt x="6993" y="552"/>
                  </a:cubicBezTo>
                  <a:cubicBezTo>
                    <a:pt x="6993" y="600"/>
                    <a:pt x="6993" y="600"/>
                    <a:pt x="6993" y="600"/>
                  </a:cubicBezTo>
                  <a:cubicBezTo>
                    <a:pt x="6993" y="625"/>
                    <a:pt x="6989" y="643"/>
                    <a:pt x="6980" y="655"/>
                  </a:cubicBezTo>
                  <a:cubicBezTo>
                    <a:pt x="6971" y="667"/>
                    <a:pt x="6956" y="676"/>
                    <a:pt x="6933" y="683"/>
                  </a:cubicBezTo>
                  <a:cubicBezTo>
                    <a:pt x="6926" y="685"/>
                    <a:pt x="6923" y="690"/>
                    <a:pt x="6923" y="698"/>
                  </a:cubicBezTo>
                  <a:cubicBezTo>
                    <a:pt x="6923" y="707"/>
                    <a:pt x="6929" y="712"/>
                    <a:pt x="6941" y="712"/>
                  </a:cubicBezTo>
                  <a:cubicBezTo>
                    <a:pt x="6945" y="712"/>
                    <a:pt x="6951" y="711"/>
                    <a:pt x="6961" y="710"/>
                  </a:cubicBezTo>
                  <a:cubicBezTo>
                    <a:pt x="6994" y="707"/>
                    <a:pt x="6994" y="707"/>
                    <a:pt x="6994" y="707"/>
                  </a:cubicBezTo>
                  <a:cubicBezTo>
                    <a:pt x="7037" y="704"/>
                    <a:pt x="7037" y="704"/>
                    <a:pt x="7037" y="704"/>
                  </a:cubicBezTo>
                  <a:cubicBezTo>
                    <a:pt x="7054" y="702"/>
                    <a:pt x="7074" y="702"/>
                    <a:pt x="7097" y="702"/>
                  </a:cubicBezTo>
                  <a:cubicBezTo>
                    <a:pt x="7124" y="702"/>
                    <a:pt x="7152" y="703"/>
                    <a:pt x="7181" y="705"/>
                  </a:cubicBezTo>
                  <a:cubicBezTo>
                    <a:pt x="7191" y="706"/>
                    <a:pt x="7198" y="707"/>
                    <a:pt x="7201" y="707"/>
                  </a:cubicBezTo>
                  <a:cubicBezTo>
                    <a:pt x="7213" y="707"/>
                    <a:pt x="7219" y="702"/>
                    <a:pt x="7219" y="692"/>
                  </a:cubicBezTo>
                  <a:cubicBezTo>
                    <a:pt x="7219" y="683"/>
                    <a:pt x="7211" y="677"/>
                    <a:pt x="7197" y="676"/>
                  </a:cubicBezTo>
                  <a:cubicBezTo>
                    <a:pt x="7163" y="672"/>
                    <a:pt x="7139" y="659"/>
                    <a:pt x="7128" y="637"/>
                  </a:cubicBezTo>
                  <a:cubicBezTo>
                    <a:pt x="7116" y="614"/>
                    <a:pt x="7110" y="571"/>
                    <a:pt x="7110" y="507"/>
                  </a:cubicBezTo>
                  <a:cubicBezTo>
                    <a:pt x="7110" y="405"/>
                    <a:pt x="7110" y="405"/>
                    <a:pt x="7110" y="405"/>
                  </a:cubicBezTo>
                  <a:close/>
                  <a:moveTo>
                    <a:pt x="7123" y="60"/>
                  </a:moveTo>
                  <a:cubicBezTo>
                    <a:pt x="7132" y="51"/>
                    <a:pt x="7147" y="46"/>
                    <a:pt x="7170" y="46"/>
                  </a:cubicBezTo>
                  <a:cubicBezTo>
                    <a:pt x="7221" y="46"/>
                    <a:pt x="7264" y="62"/>
                    <a:pt x="7297" y="96"/>
                  </a:cubicBezTo>
                  <a:cubicBezTo>
                    <a:pt x="7330" y="129"/>
                    <a:pt x="7347" y="171"/>
                    <a:pt x="7347" y="221"/>
                  </a:cubicBezTo>
                  <a:cubicBezTo>
                    <a:pt x="7347" y="261"/>
                    <a:pt x="7334" y="291"/>
                    <a:pt x="7310" y="313"/>
                  </a:cubicBezTo>
                  <a:cubicBezTo>
                    <a:pt x="7297" y="325"/>
                    <a:pt x="7284" y="332"/>
                    <a:pt x="7270" y="334"/>
                  </a:cubicBezTo>
                  <a:cubicBezTo>
                    <a:pt x="7255" y="336"/>
                    <a:pt x="7218" y="337"/>
                    <a:pt x="7158" y="337"/>
                  </a:cubicBezTo>
                  <a:cubicBezTo>
                    <a:pt x="7137" y="337"/>
                    <a:pt x="7124" y="334"/>
                    <a:pt x="7118" y="328"/>
                  </a:cubicBezTo>
                  <a:cubicBezTo>
                    <a:pt x="7113" y="323"/>
                    <a:pt x="7110" y="309"/>
                    <a:pt x="7110" y="288"/>
                  </a:cubicBezTo>
                  <a:cubicBezTo>
                    <a:pt x="7110" y="113"/>
                    <a:pt x="7110" y="113"/>
                    <a:pt x="7110" y="113"/>
                  </a:cubicBezTo>
                  <a:cubicBezTo>
                    <a:pt x="7110" y="87"/>
                    <a:pt x="7114" y="70"/>
                    <a:pt x="7123" y="60"/>
                  </a:cubicBezTo>
                  <a:close/>
                  <a:moveTo>
                    <a:pt x="7815" y="57"/>
                  </a:moveTo>
                  <a:cubicBezTo>
                    <a:pt x="7778" y="94"/>
                    <a:pt x="7760" y="141"/>
                    <a:pt x="7760" y="196"/>
                  </a:cubicBezTo>
                  <a:cubicBezTo>
                    <a:pt x="7760" y="244"/>
                    <a:pt x="7773" y="282"/>
                    <a:pt x="7799" y="311"/>
                  </a:cubicBezTo>
                  <a:cubicBezTo>
                    <a:pt x="7825" y="340"/>
                    <a:pt x="7874" y="371"/>
                    <a:pt x="7947" y="403"/>
                  </a:cubicBezTo>
                  <a:cubicBezTo>
                    <a:pt x="8024" y="437"/>
                    <a:pt x="8024" y="437"/>
                    <a:pt x="8024" y="437"/>
                  </a:cubicBezTo>
                  <a:cubicBezTo>
                    <a:pt x="8058" y="452"/>
                    <a:pt x="8082" y="468"/>
                    <a:pt x="8096" y="486"/>
                  </a:cubicBezTo>
                  <a:cubicBezTo>
                    <a:pt x="8110" y="503"/>
                    <a:pt x="8117" y="524"/>
                    <a:pt x="8117" y="551"/>
                  </a:cubicBezTo>
                  <a:cubicBezTo>
                    <a:pt x="8117" y="585"/>
                    <a:pt x="8104" y="614"/>
                    <a:pt x="8077" y="640"/>
                  </a:cubicBezTo>
                  <a:cubicBezTo>
                    <a:pt x="8050" y="666"/>
                    <a:pt x="8020" y="679"/>
                    <a:pt x="7986" y="679"/>
                  </a:cubicBezTo>
                  <a:cubicBezTo>
                    <a:pt x="7942" y="679"/>
                    <a:pt x="7900" y="660"/>
                    <a:pt x="7859" y="620"/>
                  </a:cubicBezTo>
                  <a:cubicBezTo>
                    <a:pt x="7818" y="581"/>
                    <a:pt x="7789" y="533"/>
                    <a:pt x="7773" y="475"/>
                  </a:cubicBezTo>
                  <a:cubicBezTo>
                    <a:pt x="7771" y="467"/>
                    <a:pt x="7768" y="463"/>
                    <a:pt x="7763" y="463"/>
                  </a:cubicBezTo>
                  <a:cubicBezTo>
                    <a:pt x="7752" y="463"/>
                    <a:pt x="7747" y="471"/>
                    <a:pt x="7747" y="487"/>
                  </a:cubicBezTo>
                  <a:cubicBezTo>
                    <a:pt x="7747" y="500"/>
                    <a:pt x="7754" y="529"/>
                    <a:pt x="7766" y="575"/>
                  </a:cubicBezTo>
                  <a:cubicBezTo>
                    <a:pt x="7775" y="605"/>
                    <a:pt x="7780" y="628"/>
                    <a:pt x="7781" y="644"/>
                  </a:cubicBezTo>
                  <a:cubicBezTo>
                    <a:pt x="7783" y="658"/>
                    <a:pt x="7785" y="667"/>
                    <a:pt x="7788" y="670"/>
                  </a:cubicBezTo>
                  <a:cubicBezTo>
                    <a:pt x="7790" y="672"/>
                    <a:pt x="7799" y="675"/>
                    <a:pt x="7815" y="678"/>
                  </a:cubicBezTo>
                  <a:cubicBezTo>
                    <a:pt x="7826" y="681"/>
                    <a:pt x="7843" y="686"/>
                    <a:pt x="7867" y="694"/>
                  </a:cubicBezTo>
                  <a:cubicBezTo>
                    <a:pt x="7917" y="709"/>
                    <a:pt x="7954" y="717"/>
                    <a:pt x="7977" y="717"/>
                  </a:cubicBezTo>
                  <a:cubicBezTo>
                    <a:pt x="8034" y="717"/>
                    <a:pt x="8084" y="696"/>
                    <a:pt x="8126" y="652"/>
                  </a:cubicBezTo>
                  <a:cubicBezTo>
                    <a:pt x="8169" y="609"/>
                    <a:pt x="8190" y="558"/>
                    <a:pt x="8190" y="499"/>
                  </a:cubicBezTo>
                  <a:cubicBezTo>
                    <a:pt x="8190" y="446"/>
                    <a:pt x="8175" y="400"/>
                    <a:pt x="8144" y="363"/>
                  </a:cubicBezTo>
                  <a:cubicBezTo>
                    <a:pt x="8118" y="331"/>
                    <a:pt x="8065" y="299"/>
                    <a:pt x="7985" y="267"/>
                  </a:cubicBezTo>
                  <a:cubicBezTo>
                    <a:pt x="7918" y="239"/>
                    <a:pt x="7878" y="220"/>
                    <a:pt x="7865" y="208"/>
                  </a:cubicBezTo>
                  <a:cubicBezTo>
                    <a:pt x="7845" y="189"/>
                    <a:pt x="7835" y="167"/>
                    <a:pt x="7835" y="141"/>
                  </a:cubicBezTo>
                  <a:cubicBezTo>
                    <a:pt x="7835" y="113"/>
                    <a:pt x="7847" y="89"/>
                    <a:pt x="7869" y="68"/>
                  </a:cubicBezTo>
                  <a:cubicBezTo>
                    <a:pt x="7892" y="48"/>
                    <a:pt x="7918" y="38"/>
                    <a:pt x="7949" y="38"/>
                  </a:cubicBezTo>
                  <a:cubicBezTo>
                    <a:pt x="7993" y="38"/>
                    <a:pt x="8035" y="55"/>
                    <a:pt x="8074" y="89"/>
                  </a:cubicBezTo>
                  <a:cubicBezTo>
                    <a:pt x="8114" y="123"/>
                    <a:pt x="8138" y="164"/>
                    <a:pt x="8148" y="211"/>
                  </a:cubicBezTo>
                  <a:cubicBezTo>
                    <a:pt x="8151" y="224"/>
                    <a:pt x="8155" y="230"/>
                    <a:pt x="8161" y="230"/>
                  </a:cubicBezTo>
                  <a:cubicBezTo>
                    <a:pt x="8170" y="230"/>
                    <a:pt x="8174" y="223"/>
                    <a:pt x="8174" y="208"/>
                  </a:cubicBezTo>
                  <a:cubicBezTo>
                    <a:pt x="8174" y="206"/>
                    <a:pt x="8173" y="202"/>
                    <a:pt x="8173" y="198"/>
                  </a:cubicBezTo>
                  <a:cubicBezTo>
                    <a:pt x="8168" y="152"/>
                    <a:pt x="8168" y="152"/>
                    <a:pt x="8168" y="152"/>
                  </a:cubicBezTo>
                  <a:cubicBezTo>
                    <a:pt x="8161" y="103"/>
                    <a:pt x="8161" y="103"/>
                    <a:pt x="8161" y="103"/>
                  </a:cubicBezTo>
                  <a:cubicBezTo>
                    <a:pt x="8160" y="97"/>
                    <a:pt x="8160" y="91"/>
                    <a:pt x="8160" y="85"/>
                  </a:cubicBezTo>
                  <a:cubicBezTo>
                    <a:pt x="8161" y="44"/>
                    <a:pt x="8161" y="44"/>
                    <a:pt x="8161" y="44"/>
                  </a:cubicBezTo>
                  <a:cubicBezTo>
                    <a:pt x="8161" y="33"/>
                    <a:pt x="8158" y="27"/>
                    <a:pt x="8150" y="27"/>
                  </a:cubicBezTo>
                  <a:cubicBezTo>
                    <a:pt x="8148" y="27"/>
                    <a:pt x="8145" y="28"/>
                    <a:pt x="8142" y="29"/>
                  </a:cubicBezTo>
                  <a:cubicBezTo>
                    <a:pt x="8123" y="39"/>
                    <a:pt x="8123" y="39"/>
                    <a:pt x="8123" y="39"/>
                  </a:cubicBezTo>
                  <a:cubicBezTo>
                    <a:pt x="8118" y="41"/>
                    <a:pt x="8113" y="42"/>
                    <a:pt x="8109" y="42"/>
                  </a:cubicBezTo>
                  <a:cubicBezTo>
                    <a:pt x="8102" y="42"/>
                    <a:pt x="8091" y="39"/>
                    <a:pt x="8076" y="33"/>
                  </a:cubicBezTo>
                  <a:cubicBezTo>
                    <a:pt x="8042" y="19"/>
                    <a:pt x="8042" y="19"/>
                    <a:pt x="8042" y="19"/>
                  </a:cubicBezTo>
                  <a:cubicBezTo>
                    <a:pt x="8012" y="7"/>
                    <a:pt x="7981" y="1"/>
                    <a:pt x="7950" y="1"/>
                  </a:cubicBezTo>
                  <a:cubicBezTo>
                    <a:pt x="7896" y="1"/>
                    <a:pt x="7851" y="20"/>
                    <a:pt x="7815" y="57"/>
                  </a:cubicBezTo>
                  <a:close/>
                  <a:moveTo>
                    <a:pt x="8588" y="117"/>
                  </a:moveTo>
                  <a:cubicBezTo>
                    <a:pt x="8588" y="88"/>
                    <a:pt x="8592" y="69"/>
                    <a:pt x="8599" y="60"/>
                  </a:cubicBezTo>
                  <a:cubicBezTo>
                    <a:pt x="8606" y="50"/>
                    <a:pt x="8621" y="44"/>
                    <a:pt x="8645" y="40"/>
                  </a:cubicBezTo>
                  <a:cubicBezTo>
                    <a:pt x="8652" y="39"/>
                    <a:pt x="8656" y="37"/>
                    <a:pt x="8658" y="35"/>
                  </a:cubicBezTo>
                  <a:cubicBezTo>
                    <a:pt x="8660" y="33"/>
                    <a:pt x="8660" y="29"/>
                    <a:pt x="8660" y="23"/>
                  </a:cubicBezTo>
                  <a:cubicBezTo>
                    <a:pt x="8660" y="15"/>
                    <a:pt x="8655" y="10"/>
                    <a:pt x="8644" y="10"/>
                  </a:cubicBezTo>
                  <a:cubicBezTo>
                    <a:pt x="8625" y="10"/>
                    <a:pt x="8599" y="12"/>
                    <a:pt x="8564" y="14"/>
                  </a:cubicBezTo>
                  <a:cubicBezTo>
                    <a:pt x="8527" y="17"/>
                    <a:pt x="8527" y="17"/>
                    <a:pt x="8527" y="17"/>
                  </a:cubicBezTo>
                  <a:cubicBezTo>
                    <a:pt x="8499" y="19"/>
                    <a:pt x="8476" y="21"/>
                    <a:pt x="8457" y="21"/>
                  </a:cubicBezTo>
                  <a:cubicBezTo>
                    <a:pt x="8428" y="21"/>
                    <a:pt x="8408" y="19"/>
                    <a:pt x="8396" y="17"/>
                  </a:cubicBezTo>
                  <a:cubicBezTo>
                    <a:pt x="8384" y="14"/>
                    <a:pt x="8375" y="13"/>
                    <a:pt x="8369" y="12"/>
                  </a:cubicBezTo>
                  <a:cubicBezTo>
                    <a:pt x="8361" y="12"/>
                    <a:pt x="8357" y="17"/>
                    <a:pt x="8357" y="26"/>
                  </a:cubicBezTo>
                  <a:cubicBezTo>
                    <a:pt x="8357" y="32"/>
                    <a:pt x="8359" y="37"/>
                    <a:pt x="8364" y="39"/>
                  </a:cubicBezTo>
                  <a:cubicBezTo>
                    <a:pt x="8369" y="42"/>
                    <a:pt x="8380" y="45"/>
                    <a:pt x="8397" y="47"/>
                  </a:cubicBezTo>
                  <a:cubicBezTo>
                    <a:pt x="8426" y="52"/>
                    <a:pt x="8445" y="60"/>
                    <a:pt x="8456" y="74"/>
                  </a:cubicBezTo>
                  <a:cubicBezTo>
                    <a:pt x="8467" y="87"/>
                    <a:pt x="8472" y="109"/>
                    <a:pt x="8472" y="140"/>
                  </a:cubicBezTo>
                  <a:cubicBezTo>
                    <a:pt x="8472" y="541"/>
                    <a:pt x="8472" y="541"/>
                    <a:pt x="8472" y="541"/>
                  </a:cubicBezTo>
                  <a:cubicBezTo>
                    <a:pt x="8472" y="586"/>
                    <a:pt x="8472" y="586"/>
                    <a:pt x="8472" y="586"/>
                  </a:cubicBezTo>
                  <a:cubicBezTo>
                    <a:pt x="8472" y="615"/>
                    <a:pt x="8468" y="636"/>
                    <a:pt x="8460" y="649"/>
                  </a:cubicBezTo>
                  <a:cubicBezTo>
                    <a:pt x="8452" y="661"/>
                    <a:pt x="8436" y="672"/>
                    <a:pt x="8412" y="681"/>
                  </a:cubicBezTo>
                  <a:cubicBezTo>
                    <a:pt x="8397" y="693"/>
                    <a:pt x="8397" y="693"/>
                    <a:pt x="8397" y="693"/>
                  </a:cubicBezTo>
                  <a:cubicBezTo>
                    <a:pt x="8398" y="697"/>
                    <a:pt x="8398" y="697"/>
                    <a:pt x="8398" y="697"/>
                  </a:cubicBezTo>
                  <a:cubicBezTo>
                    <a:pt x="8400" y="704"/>
                    <a:pt x="8405" y="708"/>
                    <a:pt x="8412" y="708"/>
                  </a:cubicBezTo>
                  <a:cubicBezTo>
                    <a:pt x="8420" y="708"/>
                    <a:pt x="8432" y="706"/>
                    <a:pt x="8448" y="703"/>
                  </a:cubicBezTo>
                  <a:cubicBezTo>
                    <a:pt x="8468" y="699"/>
                    <a:pt x="8495" y="698"/>
                    <a:pt x="8528" y="698"/>
                  </a:cubicBezTo>
                  <a:cubicBezTo>
                    <a:pt x="8556" y="698"/>
                    <a:pt x="8591" y="700"/>
                    <a:pt x="8635" y="705"/>
                  </a:cubicBezTo>
                  <a:cubicBezTo>
                    <a:pt x="8652" y="707"/>
                    <a:pt x="8666" y="708"/>
                    <a:pt x="8675" y="708"/>
                  </a:cubicBezTo>
                  <a:cubicBezTo>
                    <a:pt x="8697" y="708"/>
                    <a:pt x="8708" y="703"/>
                    <a:pt x="8708" y="693"/>
                  </a:cubicBezTo>
                  <a:cubicBezTo>
                    <a:pt x="8708" y="682"/>
                    <a:pt x="8700" y="677"/>
                    <a:pt x="8683" y="677"/>
                  </a:cubicBezTo>
                  <a:cubicBezTo>
                    <a:pt x="8658" y="677"/>
                    <a:pt x="8638" y="670"/>
                    <a:pt x="8622" y="657"/>
                  </a:cubicBezTo>
                  <a:cubicBezTo>
                    <a:pt x="8606" y="643"/>
                    <a:pt x="8596" y="623"/>
                    <a:pt x="8592" y="597"/>
                  </a:cubicBezTo>
                  <a:cubicBezTo>
                    <a:pt x="8588" y="547"/>
                    <a:pt x="8588" y="547"/>
                    <a:pt x="8588" y="547"/>
                  </a:cubicBezTo>
                  <a:cubicBezTo>
                    <a:pt x="8588" y="117"/>
                    <a:pt x="8588" y="117"/>
                    <a:pt x="8588" y="117"/>
                  </a:cubicBezTo>
                  <a:close/>
                  <a:moveTo>
                    <a:pt x="9248" y="76"/>
                  </a:moveTo>
                  <a:cubicBezTo>
                    <a:pt x="9261" y="68"/>
                    <a:pt x="9292" y="64"/>
                    <a:pt x="9344" y="64"/>
                  </a:cubicBezTo>
                  <a:cubicBezTo>
                    <a:pt x="9382" y="64"/>
                    <a:pt x="9411" y="71"/>
                    <a:pt x="9431" y="85"/>
                  </a:cubicBezTo>
                  <a:cubicBezTo>
                    <a:pt x="9451" y="99"/>
                    <a:pt x="9464" y="122"/>
                    <a:pt x="9471" y="153"/>
                  </a:cubicBezTo>
                  <a:cubicBezTo>
                    <a:pt x="9474" y="166"/>
                    <a:pt x="9480" y="173"/>
                    <a:pt x="9487" y="173"/>
                  </a:cubicBezTo>
                  <a:cubicBezTo>
                    <a:pt x="9497" y="173"/>
                    <a:pt x="9501" y="167"/>
                    <a:pt x="9501" y="156"/>
                  </a:cubicBezTo>
                  <a:cubicBezTo>
                    <a:pt x="9501" y="145"/>
                    <a:pt x="9500" y="131"/>
                    <a:pt x="9498" y="113"/>
                  </a:cubicBezTo>
                  <a:cubicBezTo>
                    <a:pt x="9495" y="91"/>
                    <a:pt x="9493" y="78"/>
                    <a:pt x="9493" y="72"/>
                  </a:cubicBezTo>
                  <a:cubicBezTo>
                    <a:pt x="9490" y="36"/>
                    <a:pt x="9490" y="36"/>
                    <a:pt x="9490" y="36"/>
                  </a:cubicBezTo>
                  <a:cubicBezTo>
                    <a:pt x="9489" y="20"/>
                    <a:pt x="9479" y="12"/>
                    <a:pt x="9461" y="12"/>
                  </a:cubicBezTo>
                  <a:cubicBezTo>
                    <a:pt x="9456" y="12"/>
                    <a:pt x="9444" y="13"/>
                    <a:pt x="9427" y="13"/>
                  </a:cubicBezTo>
                  <a:cubicBezTo>
                    <a:pt x="9338" y="18"/>
                    <a:pt x="9255" y="20"/>
                    <a:pt x="9175" y="20"/>
                  </a:cubicBezTo>
                  <a:cubicBezTo>
                    <a:pt x="9053" y="19"/>
                    <a:pt x="9053" y="19"/>
                    <a:pt x="9053" y="19"/>
                  </a:cubicBezTo>
                  <a:cubicBezTo>
                    <a:pt x="8950" y="18"/>
                    <a:pt x="8950" y="18"/>
                    <a:pt x="8950" y="18"/>
                  </a:cubicBezTo>
                  <a:cubicBezTo>
                    <a:pt x="8926" y="18"/>
                    <a:pt x="8907" y="17"/>
                    <a:pt x="8894" y="16"/>
                  </a:cubicBezTo>
                  <a:cubicBezTo>
                    <a:pt x="8886" y="15"/>
                    <a:pt x="8880" y="15"/>
                    <a:pt x="8877" y="15"/>
                  </a:cubicBezTo>
                  <a:cubicBezTo>
                    <a:pt x="8864" y="15"/>
                    <a:pt x="8857" y="22"/>
                    <a:pt x="8855" y="35"/>
                  </a:cubicBezTo>
                  <a:cubicBezTo>
                    <a:pt x="8852" y="65"/>
                    <a:pt x="8852" y="65"/>
                    <a:pt x="8852" y="65"/>
                  </a:cubicBezTo>
                  <a:cubicBezTo>
                    <a:pt x="8846" y="110"/>
                    <a:pt x="8846" y="110"/>
                    <a:pt x="8846" y="110"/>
                  </a:cubicBezTo>
                  <a:cubicBezTo>
                    <a:pt x="8841" y="154"/>
                    <a:pt x="8841" y="154"/>
                    <a:pt x="8841" y="154"/>
                  </a:cubicBezTo>
                  <a:cubicBezTo>
                    <a:pt x="8838" y="171"/>
                    <a:pt x="8836" y="184"/>
                    <a:pt x="8836" y="194"/>
                  </a:cubicBezTo>
                  <a:cubicBezTo>
                    <a:pt x="8835" y="204"/>
                    <a:pt x="8840" y="209"/>
                    <a:pt x="8851" y="209"/>
                  </a:cubicBezTo>
                  <a:cubicBezTo>
                    <a:pt x="8859" y="209"/>
                    <a:pt x="8865" y="202"/>
                    <a:pt x="8869" y="189"/>
                  </a:cubicBezTo>
                  <a:cubicBezTo>
                    <a:pt x="8873" y="174"/>
                    <a:pt x="8873" y="174"/>
                    <a:pt x="8873" y="174"/>
                  </a:cubicBezTo>
                  <a:cubicBezTo>
                    <a:pt x="8883" y="138"/>
                    <a:pt x="8891" y="115"/>
                    <a:pt x="8897" y="105"/>
                  </a:cubicBezTo>
                  <a:cubicBezTo>
                    <a:pt x="8902" y="96"/>
                    <a:pt x="8914" y="88"/>
                    <a:pt x="8932" y="80"/>
                  </a:cubicBezTo>
                  <a:cubicBezTo>
                    <a:pt x="8957" y="70"/>
                    <a:pt x="9003" y="65"/>
                    <a:pt x="9070" y="65"/>
                  </a:cubicBezTo>
                  <a:cubicBezTo>
                    <a:pt x="9099" y="65"/>
                    <a:pt x="9113" y="79"/>
                    <a:pt x="9113" y="105"/>
                  </a:cubicBezTo>
                  <a:cubicBezTo>
                    <a:pt x="9113" y="554"/>
                    <a:pt x="9113" y="554"/>
                    <a:pt x="9113" y="554"/>
                  </a:cubicBezTo>
                  <a:cubicBezTo>
                    <a:pt x="9113" y="577"/>
                    <a:pt x="9113" y="577"/>
                    <a:pt x="9113" y="577"/>
                  </a:cubicBezTo>
                  <a:cubicBezTo>
                    <a:pt x="9113" y="607"/>
                    <a:pt x="9106" y="631"/>
                    <a:pt x="9092" y="648"/>
                  </a:cubicBezTo>
                  <a:cubicBezTo>
                    <a:pt x="9078" y="666"/>
                    <a:pt x="9057" y="675"/>
                    <a:pt x="9031" y="677"/>
                  </a:cubicBezTo>
                  <a:cubicBezTo>
                    <a:pt x="9021" y="678"/>
                    <a:pt x="9014" y="679"/>
                    <a:pt x="9011" y="681"/>
                  </a:cubicBezTo>
                  <a:cubicBezTo>
                    <a:pt x="9008" y="683"/>
                    <a:pt x="9007" y="688"/>
                    <a:pt x="9006" y="696"/>
                  </a:cubicBezTo>
                  <a:cubicBezTo>
                    <a:pt x="9006" y="705"/>
                    <a:pt x="9011" y="709"/>
                    <a:pt x="9022" y="709"/>
                  </a:cubicBezTo>
                  <a:cubicBezTo>
                    <a:pt x="9026" y="709"/>
                    <a:pt x="9034" y="708"/>
                    <a:pt x="9046" y="707"/>
                  </a:cubicBezTo>
                  <a:cubicBezTo>
                    <a:pt x="9157" y="701"/>
                    <a:pt x="9157" y="701"/>
                    <a:pt x="9157" y="701"/>
                  </a:cubicBezTo>
                  <a:cubicBezTo>
                    <a:pt x="9173" y="700"/>
                    <a:pt x="9190" y="699"/>
                    <a:pt x="9210" y="699"/>
                  </a:cubicBezTo>
                  <a:cubicBezTo>
                    <a:pt x="9218" y="699"/>
                    <a:pt x="9225" y="699"/>
                    <a:pt x="9230" y="700"/>
                  </a:cubicBezTo>
                  <a:cubicBezTo>
                    <a:pt x="9293" y="704"/>
                    <a:pt x="9293" y="704"/>
                    <a:pt x="9293" y="704"/>
                  </a:cubicBezTo>
                  <a:cubicBezTo>
                    <a:pt x="9331" y="705"/>
                    <a:pt x="9331" y="705"/>
                    <a:pt x="9331" y="705"/>
                  </a:cubicBezTo>
                  <a:cubicBezTo>
                    <a:pt x="9337" y="705"/>
                    <a:pt x="9341" y="706"/>
                    <a:pt x="9344" y="706"/>
                  </a:cubicBezTo>
                  <a:cubicBezTo>
                    <a:pt x="9354" y="706"/>
                    <a:pt x="9359" y="702"/>
                    <a:pt x="9359" y="694"/>
                  </a:cubicBezTo>
                  <a:cubicBezTo>
                    <a:pt x="9359" y="683"/>
                    <a:pt x="9353" y="677"/>
                    <a:pt x="9341" y="676"/>
                  </a:cubicBezTo>
                  <a:cubicBezTo>
                    <a:pt x="9299" y="673"/>
                    <a:pt x="9270" y="660"/>
                    <a:pt x="9254" y="636"/>
                  </a:cubicBezTo>
                  <a:cubicBezTo>
                    <a:pt x="9237" y="612"/>
                    <a:pt x="9229" y="572"/>
                    <a:pt x="9229" y="515"/>
                  </a:cubicBezTo>
                  <a:cubicBezTo>
                    <a:pt x="9229" y="135"/>
                    <a:pt x="9229" y="135"/>
                    <a:pt x="9229" y="135"/>
                  </a:cubicBezTo>
                  <a:cubicBezTo>
                    <a:pt x="9229" y="104"/>
                    <a:pt x="9235" y="84"/>
                    <a:pt x="9248" y="76"/>
                  </a:cubicBezTo>
                  <a:close/>
                  <a:moveTo>
                    <a:pt x="10043" y="399"/>
                  </a:moveTo>
                  <a:cubicBezTo>
                    <a:pt x="10045" y="393"/>
                    <a:pt x="10049" y="384"/>
                    <a:pt x="10056" y="374"/>
                  </a:cubicBezTo>
                  <a:cubicBezTo>
                    <a:pt x="10092" y="318"/>
                    <a:pt x="10131" y="248"/>
                    <a:pt x="10174" y="166"/>
                  </a:cubicBezTo>
                  <a:cubicBezTo>
                    <a:pt x="10198" y="120"/>
                    <a:pt x="10218" y="88"/>
                    <a:pt x="10233" y="72"/>
                  </a:cubicBezTo>
                  <a:cubicBezTo>
                    <a:pt x="10249" y="56"/>
                    <a:pt x="10269" y="44"/>
                    <a:pt x="10295" y="38"/>
                  </a:cubicBezTo>
                  <a:cubicBezTo>
                    <a:pt x="10307" y="35"/>
                    <a:pt x="10313" y="31"/>
                    <a:pt x="10313" y="23"/>
                  </a:cubicBezTo>
                  <a:cubicBezTo>
                    <a:pt x="10313" y="15"/>
                    <a:pt x="10308" y="11"/>
                    <a:pt x="10299" y="11"/>
                  </a:cubicBezTo>
                  <a:cubicBezTo>
                    <a:pt x="10283" y="11"/>
                    <a:pt x="10270" y="12"/>
                    <a:pt x="10259" y="12"/>
                  </a:cubicBezTo>
                  <a:cubicBezTo>
                    <a:pt x="10217" y="15"/>
                    <a:pt x="10217" y="15"/>
                    <a:pt x="10217" y="15"/>
                  </a:cubicBezTo>
                  <a:cubicBezTo>
                    <a:pt x="10203" y="16"/>
                    <a:pt x="10191" y="17"/>
                    <a:pt x="10180" y="17"/>
                  </a:cubicBezTo>
                  <a:cubicBezTo>
                    <a:pt x="10159" y="17"/>
                    <a:pt x="10142" y="16"/>
                    <a:pt x="10129" y="14"/>
                  </a:cubicBezTo>
                  <a:cubicBezTo>
                    <a:pt x="10096" y="9"/>
                    <a:pt x="10096" y="9"/>
                    <a:pt x="10096" y="9"/>
                  </a:cubicBezTo>
                  <a:cubicBezTo>
                    <a:pt x="10088" y="8"/>
                    <a:pt x="10079" y="8"/>
                    <a:pt x="10070" y="8"/>
                  </a:cubicBezTo>
                  <a:cubicBezTo>
                    <a:pt x="10061" y="8"/>
                    <a:pt x="10057" y="13"/>
                    <a:pt x="10057" y="24"/>
                  </a:cubicBezTo>
                  <a:cubicBezTo>
                    <a:pt x="10057" y="31"/>
                    <a:pt x="10062" y="35"/>
                    <a:pt x="10073" y="36"/>
                  </a:cubicBezTo>
                  <a:cubicBezTo>
                    <a:pt x="10094" y="38"/>
                    <a:pt x="10113" y="45"/>
                    <a:pt x="10129" y="58"/>
                  </a:cubicBezTo>
                  <a:cubicBezTo>
                    <a:pt x="10146" y="70"/>
                    <a:pt x="10154" y="84"/>
                    <a:pt x="10154" y="98"/>
                  </a:cubicBezTo>
                  <a:cubicBezTo>
                    <a:pt x="10154" y="114"/>
                    <a:pt x="10136" y="156"/>
                    <a:pt x="10099" y="223"/>
                  </a:cubicBezTo>
                  <a:cubicBezTo>
                    <a:pt x="10081" y="255"/>
                    <a:pt x="10070" y="275"/>
                    <a:pt x="10065" y="284"/>
                  </a:cubicBezTo>
                  <a:cubicBezTo>
                    <a:pt x="10048" y="318"/>
                    <a:pt x="10034" y="336"/>
                    <a:pt x="10023" y="336"/>
                  </a:cubicBezTo>
                  <a:cubicBezTo>
                    <a:pt x="10012" y="336"/>
                    <a:pt x="10001" y="324"/>
                    <a:pt x="9990" y="300"/>
                  </a:cubicBezTo>
                  <a:cubicBezTo>
                    <a:pt x="9986" y="292"/>
                    <a:pt x="9976" y="273"/>
                    <a:pt x="9960" y="242"/>
                  </a:cubicBezTo>
                  <a:cubicBezTo>
                    <a:pt x="9921" y="165"/>
                    <a:pt x="9921" y="165"/>
                    <a:pt x="9921" y="165"/>
                  </a:cubicBezTo>
                  <a:cubicBezTo>
                    <a:pt x="9896" y="118"/>
                    <a:pt x="9884" y="87"/>
                    <a:pt x="9884" y="72"/>
                  </a:cubicBezTo>
                  <a:cubicBezTo>
                    <a:pt x="9884" y="55"/>
                    <a:pt x="9897" y="44"/>
                    <a:pt x="9922" y="39"/>
                  </a:cubicBezTo>
                  <a:cubicBezTo>
                    <a:pt x="9934" y="36"/>
                    <a:pt x="9940" y="32"/>
                    <a:pt x="9940" y="24"/>
                  </a:cubicBezTo>
                  <a:cubicBezTo>
                    <a:pt x="9940" y="16"/>
                    <a:pt x="9933" y="11"/>
                    <a:pt x="9918" y="11"/>
                  </a:cubicBezTo>
                  <a:cubicBezTo>
                    <a:pt x="9911" y="11"/>
                    <a:pt x="9898" y="12"/>
                    <a:pt x="9877" y="14"/>
                  </a:cubicBezTo>
                  <a:cubicBezTo>
                    <a:pt x="9848" y="18"/>
                    <a:pt x="9821" y="19"/>
                    <a:pt x="9793" y="19"/>
                  </a:cubicBezTo>
                  <a:cubicBezTo>
                    <a:pt x="9764" y="19"/>
                    <a:pt x="9731" y="17"/>
                    <a:pt x="9695" y="13"/>
                  </a:cubicBezTo>
                  <a:cubicBezTo>
                    <a:pt x="9677" y="11"/>
                    <a:pt x="9664" y="10"/>
                    <a:pt x="9655" y="10"/>
                  </a:cubicBezTo>
                  <a:cubicBezTo>
                    <a:pt x="9646" y="10"/>
                    <a:pt x="9641" y="15"/>
                    <a:pt x="9641" y="26"/>
                  </a:cubicBezTo>
                  <a:cubicBezTo>
                    <a:pt x="9641" y="34"/>
                    <a:pt x="9648" y="39"/>
                    <a:pt x="9660" y="40"/>
                  </a:cubicBezTo>
                  <a:cubicBezTo>
                    <a:pt x="9701" y="44"/>
                    <a:pt x="9737" y="75"/>
                    <a:pt x="9768" y="133"/>
                  </a:cubicBezTo>
                  <a:cubicBezTo>
                    <a:pt x="9844" y="277"/>
                    <a:pt x="9844" y="277"/>
                    <a:pt x="9844" y="277"/>
                  </a:cubicBezTo>
                  <a:cubicBezTo>
                    <a:pt x="9865" y="317"/>
                    <a:pt x="9885" y="352"/>
                    <a:pt x="9902" y="381"/>
                  </a:cubicBezTo>
                  <a:cubicBezTo>
                    <a:pt x="9917" y="405"/>
                    <a:pt x="9925" y="429"/>
                    <a:pt x="9925" y="451"/>
                  </a:cubicBezTo>
                  <a:cubicBezTo>
                    <a:pt x="9925" y="547"/>
                    <a:pt x="9925" y="547"/>
                    <a:pt x="9925" y="547"/>
                  </a:cubicBezTo>
                  <a:cubicBezTo>
                    <a:pt x="9925" y="592"/>
                    <a:pt x="9918" y="624"/>
                    <a:pt x="9905" y="642"/>
                  </a:cubicBezTo>
                  <a:cubicBezTo>
                    <a:pt x="9891" y="660"/>
                    <a:pt x="9866" y="672"/>
                    <a:pt x="9828" y="678"/>
                  </a:cubicBezTo>
                  <a:cubicBezTo>
                    <a:pt x="9819" y="680"/>
                    <a:pt x="9814" y="683"/>
                    <a:pt x="9814" y="690"/>
                  </a:cubicBezTo>
                  <a:cubicBezTo>
                    <a:pt x="9814" y="701"/>
                    <a:pt x="9818" y="707"/>
                    <a:pt x="9826" y="707"/>
                  </a:cubicBezTo>
                  <a:cubicBezTo>
                    <a:pt x="9832" y="707"/>
                    <a:pt x="9842" y="705"/>
                    <a:pt x="9856" y="703"/>
                  </a:cubicBezTo>
                  <a:cubicBezTo>
                    <a:pt x="9877" y="699"/>
                    <a:pt x="9918" y="698"/>
                    <a:pt x="9981" y="698"/>
                  </a:cubicBezTo>
                  <a:cubicBezTo>
                    <a:pt x="10008" y="698"/>
                    <a:pt x="10027" y="698"/>
                    <a:pt x="10040" y="700"/>
                  </a:cubicBezTo>
                  <a:cubicBezTo>
                    <a:pt x="10112" y="706"/>
                    <a:pt x="10112" y="706"/>
                    <a:pt x="10112" y="706"/>
                  </a:cubicBezTo>
                  <a:cubicBezTo>
                    <a:pt x="10121" y="707"/>
                    <a:pt x="10130" y="708"/>
                    <a:pt x="10138" y="708"/>
                  </a:cubicBezTo>
                  <a:cubicBezTo>
                    <a:pt x="10153" y="708"/>
                    <a:pt x="10161" y="703"/>
                    <a:pt x="10161" y="693"/>
                  </a:cubicBezTo>
                  <a:cubicBezTo>
                    <a:pt x="10161" y="684"/>
                    <a:pt x="10155" y="679"/>
                    <a:pt x="10145" y="678"/>
                  </a:cubicBezTo>
                  <a:cubicBezTo>
                    <a:pt x="10083" y="675"/>
                    <a:pt x="10049" y="654"/>
                    <a:pt x="10044" y="616"/>
                  </a:cubicBezTo>
                  <a:cubicBezTo>
                    <a:pt x="10041" y="582"/>
                    <a:pt x="10041" y="582"/>
                    <a:pt x="10041" y="582"/>
                  </a:cubicBezTo>
                  <a:cubicBezTo>
                    <a:pt x="10041" y="433"/>
                    <a:pt x="10041" y="433"/>
                    <a:pt x="10041" y="433"/>
                  </a:cubicBezTo>
                  <a:cubicBezTo>
                    <a:pt x="10041" y="417"/>
                    <a:pt x="10042" y="405"/>
                    <a:pt x="10043" y="399"/>
                  </a:cubicBezTo>
                  <a:close/>
                  <a:moveTo>
                    <a:pt x="11058" y="30"/>
                  </a:moveTo>
                  <a:cubicBezTo>
                    <a:pt x="11008" y="51"/>
                    <a:pt x="10966" y="79"/>
                    <a:pt x="10933" y="115"/>
                  </a:cubicBezTo>
                  <a:cubicBezTo>
                    <a:pt x="10905" y="146"/>
                    <a:pt x="10883" y="184"/>
                    <a:pt x="10866" y="229"/>
                  </a:cubicBezTo>
                  <a:cubicBezTo>
                    <a:pt x="10850" y="274"/>
                    <a:pt x="10842" y="320"/>
                    <a:pt x="10842" y="366"/>
                  </a:cubicBezTo>
                  <a:cubicBezTo>
                    <a:pt x="10842" y="472"/>
                    <a:pt x="10874" y="558"/>
                    <a:pt x="10940" y="621"/>
                  </a:cubicBezTo>
                  <a:cubicBezTo>
                    <a:pt x="11005" y="685"/>
                    <a:pt x="11092" y="717"/>
                    <a:pt x="11201" y="717"/>
                  </a:cubicBezTo>
                  <a:cubicBezTo>
                    <a:pt x="11315" y="717"/>
                    <a:pt x="11405" y="681"/>
                    <a:pt x="11470" y="607"/>
                  </a:cubicBezTo>
                  <a:cubicBezTo>
                    <a:pt x="11536" y="532"/>
                    <a:pt x="11570" y="440"/>
                    <a:pt x="11570" y="332"/>
                  </a:cubicBezTo>
                  <a:cubicBezTo>
                    <a:pt x="11570" y="233"/>
                    <a:pt x="11537" y="153"/>
                    <a:pt x="11473" y="92"/>
                  </a:cubicBezTo>
                  <a:cubicBezTo>
                    <a:pt x="11408" y="30"/>
                    <a:pt x="11323" y="0"/>
                    <a:pt x="11218" y="0"/>
                  </a:cubicBezTo>
                  <a:cubicBezTo>
                    <a:pt x="11162" y="0"/>
                    <a:pt x="11108" y="10"/>
                    <a:pt x="11058" y="30"/>
                  </a:cubicBezTo>
                  <a:close/>
                  <a:moveTo>
                    <a:pt x="11346" y="103"/>
                  </a:moveTo>
                  <a:cubicBezTo>
                    <a:pt x="11378" y="133"/>
                    <a:pt x="11404" y="173"/>
                    <a:pt x="11423" y="223"/>
                  </a:cubicBezTo>
                  <a:cubicBezTo>
                    <a:pt x="11442" y="274"/>
                    <a:pt x="11452" y="325"/>
                    <a:pt x="11452" y="378"/>
                  </a:cubicBezTo>
                  <a:cubicBezTo>
                    <a:pt x="11452" y="470"/>
                    <a:pt x="11431" y="543"/>
                    <a:pt x="11390" y="597"/>
                  </a:cubicBezTo>
                  <a:cubicBezTo>
                    <a:pt x="11348" y="652"/>
                    <a:pt x="11293" y="679"/>
                    <a:pt x="11224" y="679"/>
                  </a:cubicBezTo>
                  <a:cubicBezTo>
                    <a:pt x="11148" y="679"/>
                    <a:pt x="11086" y="646"/>
                    <a:pt x="11038" y="580"/>
                  </a:cubicBezTo>
                  <a:cubicBezTo>
                    <a:pt x="10990" y="514"/>
                    <a:pt x="10966" y="428"/>
                    <a:pt x="10966" y="322"/>
                  </a:cubicBezTo>
                  <a:cubicBezTo>
                    <a:pt x="10966" y="233"/>
                    <a:pt x="10985" y="163"/>
                    <a:pt x="11023" y="113"/>
                  </a:cubicBezTo>
                  <a:cubicBezTo>
                    <a:pt x="11061" y="63"/>
                    <a:pt x="11114" y="38"/>
                    <a:pt x="11182" y="38"/>
                  </a:cubicBezTo>
                  <a:cubicBezTo>
                    <a:pt x="11245" y="38"/>
                    <a:pt x="11300" y="60"/>
                    <a:pt x="11346" y="103"/>
                  </a:cubicBezTo>
                  <a:cubicBezTo>
                    <a:pt x="11346" y="103"/>
                    <a:pt x="11346" y="103"/>
                    <a:pt x="11346" y="103"/>
                  </a:cubicBezTo>
                  <a:close/>
                  <a:moveTo>
                    <a:pt x="11944" y="105"/>
                  </a:moveTo>
                  <a:cubicBezTo>
                    <a:pt x="11944" y="87"/>
                    <a:pt x="11948" y="74"/>
                    <a:pt x="11956" y="67"/>
                  </a:cubicBezTo>
                  <a:cubicBezTo>
                    <a:pt x="11963" y="60"/>
                    <a:pt x="11977" y="56"/>
                    <a:pt x="11996" y="56"/>
                  </a:cubicBezTo>
                  <a:cubicBezTo>
                    <a:pt x="12017" y="55"/>
                    <a:pt x="12017" y="55"/>
                    <a:pt x="12017" y="55"/>
                  </a:cubicBezTo>
                  <a:cubicBezTo>
                    <a:pt x="12082" y="56"/>
                    <a:pt x="12082" y="56"/>
                    <a:pt x="12082" y="56"/>
                  </a:cubicBezTo>
                  <a:cubicBezTo>
                    <a:pt x="12157" y="56"/>
                    <a:pt x="12202" y="78"/>
                    <a:pt x="12215" y="122"/>
                  </a:cubicBezTo>
                  <a:cubicBezTo>
                    <a:pt x="12217" y="127"/>
                    <a:pt x="12218" y="133"/>
                    <a:pt x="12218" y="140"/>
                  </a:cubicBezTo>
                  <a:cubicBezTo>
                    <a:pt x="12218" y="157"/>
                    <a:pt x="12218" y="157"/>
                    <a:pt x="12218" y="157"/>
                  </a:cubicBezTo>
                  <a:cubicBezTo>
                    <a:pt x="12218" y="166"/>
                    <a:pt x="12221" y="171"/>
                    <a:pt x="12229" y="171"/>
                  </a:cubicBezTo>
                  <a:cubicBezTo>
                    <a:pt x="12241" y="171"/>
                    <a:pt x="12248" y="157"/>
                    <a:pt x="12248" y="129"/>
                  </a:cubicBezTo>
                  <a:cubicBezTo>
                    <a:pt x="12248" y="124"/>
                    <a:pt x="12247" y="117"/>
                    <a:pt x="12246" y="110"/>
                  </a:cubicBezTo>
                  <a:cubicBezTo>
                    <a:pt x="12241" y="71"/>
                    <a:pt x="12241" y="71"/>
                    <a:pt x="12241" y="71"/>
                  </a:cubicBezTo>
                  <a:cubicBezTo>
                    <a:pt x="12241" y="68"/>
                    <a:pt x="12240" y="56"/>
                    <a:pt x="12238" y="34"/>
                  </a:cubicBezTo>
                  <a:cubicBezTo>
                    <a:pt x="12237" y="17"/>
                    <a:pt x="12233" y="8"/>
                    <a:pt x="12225" y="8"/>
                  </a:cubicBezTo>
                  <a:cubicBezTo>
                    <a:pt x="12216" y="8"/>
                    <a:pt x="12203" y="9"/>
                    <a:pt x="12186" y="10"/>
                  </a:cubicBezTo>
                  <a:cubicBezTo>
                    <a:pt x="12138" y="14"/>
                    <a:pt x="12092" y="16"/>
                    <a:pt x="12046" y="16"/>
                  </a:cubicBezTo>
                  <a:cubicBezTo>
                    <a:pt x="11914" y="16"/>
                    <a:pt x="11914" y="16"/>
                    <a:pt x="11914" y="16"/>
                  </a:cubicBezTo>
                  <a:cubicBezTo>
                    <a:pt x="11827" y="18"/>
                    <a:pt x="11827" y="18"/>
                    <a:pt x="11827" y="18"/>
                  </a:cubicBezTo>
                  <a:cubicBezTo>
                    <a:pt x="11804" y="18"/>
                    <a:pt x="11783" y="17"/>
                    <a:pt x="11763" y="16"/>
                  </a:cubicBezTo>
                  <a:cubicBezTo>
                    <a:pt x="11749" y="14"/>
                    <a:pt x="11740" y="14"/>
                    <a:pt x="11736" y="14"/>
                  </a:cubicBezTo>
                  <a:cubicBezTo>
                    <a:pt x="11725" y="14"/>
                    <a:pt x="11719" y="19"/>
                    <a:pt x="11719" y="29"/>
                  </a:cubicBezTo>
                  <a:cubicBezTo>
                    <a:pt x="11719" y="36"/>
                    <a:pt x="11724" y="41"/>
                    <a:pt x="11732" y="41"/>
                  </a:cubicBezTo>
                  <a:cubicBezTo>
                    <a:pt x="11765" y="43"/>
                    <a:pt x="11789" y="51"/>
                    <a:pt x="11806" y="66"/>
                  </a:cubicBezTo>
                  <a:cubicBezTo>
                    <a:pt x="11821" y="79"/>
                    <a:pt x="11828" y="106"/>
                    <a:pt x="11828" y="149"/>
                  </a:cubicBezTo>
                  <a:cubicBezTo>
                    <a:pt x="11828" y="563"/>
                    <a:pt x="11828" y="563"/>
                    <a:pt x="11828" y="563"/>
                  </a:cubicBezTo>
                  <a:cubicBezTo>
                    <a:pt x="11828" y="604"/>
                    <a:pt x="11825" y="632"/>
                    <a:pt x="11818" y="649"/>
                  </a:cubicBezTo>
                  <a:cubicBezTo>
                    <a:pt x="11811" y="665"/>
                    <a:pt x="11797" y="677"/>
                    <a:pt x="11777" y="683"/>
                  </a:cubicBezTo>
                  <a:cubicBezTo>
                    <a:pt x="11767" y="686"/>
                    <a:pt x="11763" y="691"/>
                    <a:pt x="11763" y="698"/>
                  </a:cubicBezTo>
                  <a:cubicBezTo>
                    <a:pt x="11763" y="707"/>
                    <a:pt x="11768" y="711"/>
                    <a:pt x="11779" y="711"/>
                  </a:cubicBezTo>
                  <a:cubicBezTo>
                    <a:pt x="11788" y="711"/>
                    <a:pt x="11804" y="709"/>
                    <a:pt x="11829" y="706"/>
                  </a:cubicBezTo>
                  <a:cubicBezTo>
                    <a:pt x="11847" y="704"/>
                    <a:pt x="11869" y="703"/>
                    <a:pt x="11894" y="703"/>
                  </a:cubicBezTo>
                  <a:cubicBezTo>
                    <a:pt x="11950" y="703"/>
                    <a:pt x="11950" y="703"/>
                    <a:pt x="11950" y="703"/>
                  </a:cubicBezTo>
                  <a:cubicBezTo>
                    <a:pt x="11987" y="703"/>
                    <a:pt x="12011" y="703"/>
                    <a:pt x="12023" y="705"/>
                  </a:cubicBezTo>
                  <a:cubicBezTo>
                    <a:pt x="12036" y="706"/>
                    <a:pt x="12046" y="707"/>
                    <a:pt x="12052" y="707"/>
                  </a:cubicBezTo>
                  <a:cubicBezTo>
                    <a:pt x="12060" y="707"/>
                    <a:pt x="12063" y="703"/>
                    <a:pt x="12063" y="693"/>
                  </a:cubicBezTo>
                  <a:cubicBezTo>
                    <a:pt x="12063" y="685"/>
                    <a:pt x="12058" y="680"/>
                    <a:pt x="12047" y="679"/>
                  </a:cubicBezTo>
                  <a:cubicBezTo>
                    <a:pt x="12009" y="676"/>
                    <a:pt x="11983" y="666"/>
                    <a:pt x="11971" y="650"/>
                  </a:cubicBezTo>
                  <a:cubicBezTo>
                    <a:pt x="11953" y="627"/>
                    <a:pt x="11944" y="590"/>
                    <a:pt x="11944" y="540"/>
                  </a:cubicBezTo>
                  <a:cubicBezTo>
                    <a:pt x="11944" y="480"/>
                    <a:pt x="11944" y="480"/>
                    <a:pt x="11944" y="480"/>
                  </a:cubicBezTo>
                  <a:cubicBezTo>
                    <a:pt x="11944" y="440"/>
                    <a:pt x="11944" y="440"/>
                    <a:pt x="11944" y="440"/>
                  </a:cubicBezTo>
                  <a:cubicBezTo>
                    <a:pt x="11944" y="398"/>
                    <a:pt x="11948" y="374"/>
                    <a:pt x="11955" y="367"/>
                  </a:cubicBezTo>
                  <a:cubicBezTo>
                    <a:pt x="11963" y="361"/>
                    <a:pt x="11992" y="358"/>
                    <a:pt x="12043" y="358"/>
                  </a:cubicBezTo>
                  <a:cubicBezTo>
                    <a:pt x="12082" y="358"/>
                    <a:pt x="12110" y="364"/>
                    <a:pt x="12126" y="376"/>
                  </a:cubicBezTo>
                  <a:cubicBezTo>
                    <a:pt x="12141" y="388"/>
                    <a:pt x="12153" y="412"/>
                    <a:pt x="12159" y="447"/>
                  </a:cubicBezTo>
                  <a:cubicBezTo>
                    <a:pt x="12161" y="457"/>
                    <a:pt x="12165" y="461"/>
                    <a:pt x="12171" y="461"/>
                  </a:cubicBezTo>
                  <a:cubicBezTo>
                    <a:pt x="12181" y="460"/>
                    <a:pt x="12185" y="456"/>
                    <a:pt x="12185" y="449"/>
                  </a:cubicBezTo>
                  <a:cubicBezTo>
                    <a:pt x="12185" y="445"/>
                    <a:pt x="12185" y="438"/>
                    <a:pt x="12184" y="428"/>
                  </a:cubicBezTo>
                  <a:cubicBezTo>
                    <a:pt x="12177" y="332"/>
                    <a:pt x="12177" y="332"/>
                    <a:pt x="12177" y="332"/>
                  </a:cubicBezTo>
                  <a:cubicBezTo>
                    <a:pt x="12175" y="306"/>
                    <a:pt x="12174" y="283"/>
                    <a:pt x="12174" y="264"/>
                  </a:cubicBezTo>
                  <a:cubicBezTo>
                    <a:pt x="12174" y="258"/>
                    <a:pt x="12174" y="253"/>
                    <a:pt x="12174" y="248"/>
                  </a:cubicBezTo>
                  <a:cubicBezTo>
                    <a:pt x="12175" y="242"/>
                    <a:pt x="12175" y="237"/>
                    <a:pt x="12175" y="235"/>
                  </a:cubicBezTo>
                  <a:cubicBezTo>
                    <a:pt x="12175" y="226"/>
                    <a:pt x="12170" y="222"/>
                    <a:pt x="12160" y="222"/>
                  </a:cubicBezTo>
                  <a:cubicBezTo>
                    <a:pt x="12155" y="222"/>
                    <a:pt x="12152" y="226"/>
                    <a:pt x="12149" y="234"/>
                  </a:cubicBezTo>
                  <a:cubicBezTo>
                    <a:pt x="12136" y="265"/>
                    <a:pt x="12124" y="286"/>
                    <a:pt x="12111" y="297"/>
                  </a:cubicBezTo>
                  <a:cubicBezTo>
                    <a:pt x="12098" y="307"/>
                    <a:pt x="12079" y="313"/>
                    <a:pt x="12054" y="313"/>
                  </a:cubicBezTo>
                  <a:cubicBezTo>
                    <a:pt x="11999" y="313"/>
                    <a:pt x="11999" y="313"/>
                    <a:pt x="11999" y="313"/>
                  </a:cubicBezTo>
                  <a:cubicBezTo>
                    <a:pt x="11980" y="314"/>
                    <a:pt x="11980" y="314"/>
                    <a:pt x="11980" y="314"/>
                  </a:cubicBezTo>
                  <a:cubicBezTo>
                    <a:pt x="11966" y="314"/>
                    <a:pt x="11957" y="311"/>
                    <a:pt x="11952" y="304"/>
                  </a:cubicBezTo>
                  <a:cubicBezTo>
                    <a:pt x="11947" y="298"/>
                    <a:pt x="11944" y="285"/>
                    <a:pt x="11944" y="266"/>
                  </a:cubicBezTo>
                  <a:cubicBezTo>
                    <a:pt x="11944" y="105"/>
                    <a:pt x="11944" y="105"/>
                    <a:pt x="11944" y="105"/>
                  </a:cubicBezTo>
                  <a:close/>
                  <a:moveTo>
                    <a:pt x="5755" y="3115"/>
                  </a:moveTo>
                  <a:cubicBezTo>
                    <a:pt x="5755" y="3076"/>
                    <a:pt x="5759" y="3051"/>
                    <a:pt x="5766" y="3039"/>
                  </a:cubicBezTo>
                  <a:cubicBezTo>
                    <a:pt x="5773" y="3028"/>
                    <a:pt x="5791" y="3018"/>
                    <a:pt x="5820" y="3010"/>
                  </a:cubicBezTo>
                  <a:cubicBezTo>
                    <a:pt x="5828" y="3008"/>
                    <a:pt x="5832" y="3004"/>
                    <a:pt x="5832" y="2998"/>
                  </a:cubicBezTo>
                  <a:cubicBezTo>
                    <a:pt x="5832" y="2989"/>
                    <a:pt x="5828" y="2984"/>
                    <a:pt x="5818" y="2984"/>
                  </a:cubicBezTo>
                  <a:cubicBezTo>
                    <a:pt x="5812" y="2985"/>
                    <a:pt x="5804" y="2985"/>
                    <a:pt x="5796" y="2986"/>
                  </a:cubicBezTo>
                  <a:cubicBezTo>
                    <a:pt x="5764" y="2990"/>
                    <a:pt x="5728" y="2991"/>
                    <a:pt x="5689" y="2991"/>
                  </a:cubicBezTo>
                  <a:cubicBezTo>
                    <a:pt x="5643" y="2991"/>
                    <a:pt x="5602" y="2990"/>
                    <a:pt x="5567" y="2986"/>
                  </a:cubicBezTo>
                  <a:cubicBezTo>
                    <a:pt x="5559" y="2985"/>
                    <a:pt x="5551" y="2984"/>
                    <a:pt x="5542" y="2984"/>
                  </a:cubicBezTo>
                  <a:cubicBezTo>
                    <a:pt x="5533" y="2984"/>
                    <a:pt x="5528" y="2988"/>
                    <a:pt x="5528" y="2996"/>
                  </a:cubicBezTo>
                  <a:cubicBezTo>
                    <a:pt x="5528" y="3004"/>
                    <a:pt x="5529" y="3009"/>
                    <a:pt x="5531" y="3011"/>
                  </a:cubicBezTo>
                  <a:cubicBezTo>
                    <a:pt x="5533" y="3013"/>
                    <a:pt x="5538" y="3015"/>
                    <a:pt x="5546" y="3016"/>
                  </a:cubicBezTo>
                  <a:cubicBezTo>
                    <a:pt x="5572" y="3018"/>
                    <a:pt x="5592" y="3024"/>
                    <a:pt x="5606" y="3034"/>
                  </a:cubicBezTo>
                  <a:cubicBezTo>
                    <a:pt x="5620" y="3043"/>
                    <a:pt x="5630" y="3057"/>
                    <a:pt x="5635" y="3075"/>
                  </a:cubicBezTo>
                  <a:cubicBezTo>
                    <a:pt x="5639" y="3104"/>
                    <a:pt x="5639" y="3104"/>
                    <a:pt x="5639" y="3104"/>
                  </a:cubicBezTo>
                  <a:cubicBezTo>
                    <a:pt x="5639" y="3124"/>
                    <a:pt x="5639" y="3124"/>
                    <a:pt x="5639" y="3124"/>
                  </a:cubicBezTo>
                  <a:cubicBezTo>
                    <a:pt x="5639" y="3528"/>
                    <a:pt x="5639" y="3528"/>
                    <a:pt x="5639" y="3528"/>
                  </a:cubicBezTo>
                  <a:cubicBezTo>
                    <a:pt x="5639" y="3571"/>
                    <a:pt x="5634" y="3601"/>
                    <a:pt x="5625" y="3619"/>
                  </a:cubicBezTo>
                  <a:cubicBezTo>
                    <a:pt x="5615" y="3636"/>
                    <a:pt x="5599" y="3647"/>
                    <a:pt x="5575" y="3651"/>
                  </a:cubicBezTo>
                  <a:cubicBezTo>
                    <a:pt x="5566" y="3653"/>
                    <a:pt x="5561" y="3657"/>
                    <a:pt x="5561" y="3663"/>
                  </a:cubicBezTo>
                  <a:cubicBezTo>
                    <a:pt x="5561" y="3673"/>
                    <a:pt x="5568" y="3678"/>
                    <a:pt x="5581" y="3678"/>
                  </a:cubicBezTo>
                  <a:cubicBezTo>
                    <a:pt x="5594" y="3678"/>
                    <a:pt x="5612" y="3677"/>
                    <a:pt x="5633" y="3675"/>
                  </a:cubicBezTo>
                  <a:cubicBezTo>
                    <a:pt x="5667" y="3672"/>
                    <a:pt x="5702" y="3670"/>
                    <a:pt x="5740" y="3670"/>
                  </a:cubicBezTo>
                  <a:cubicBezTo>
                    <a:pt x="5768" y="3670"/>
                    <a:pt x="5792" y="3671"/>
                    <a:pt x="5810" y="3675"/>
                  </a:cubicBezTo>
                  <a:cubicBezTo>
                    <a:pt x="5825" y="3677"/>
                    <a:pt x="5835" y="3679"/>
                    <a:pt x="5842" y="3679"/>
                  </a:cubicBezTo>
                  <a:cubicBezTo>
                    <a:pt x="5853" y="3679"/>
                    <a:pt x="5858" y="3673"/>
                    <a:pt x="5858" y="3663"/>
                  </a:cubicBezTo>
                  <a:cubicBezTo>
                    <a:pt x="5858" y="3654"/>
                    <a:pt x="5849" y="3649"/>
                    <a:pt x="5830" y="3648"/>
                  </a:cubicBezTo>
                  <a:cubicBezTo>
                    <a:pt x="5803" y="3646"/>
                    <a:pt x="5783" y="3633"/>
                    <a:pt x="5772" y="3610"/>
                  </a:cubicBezTo>
                  <a:cubicBezTo>
                    <a:pt x="5760" y="3587"/>
                    <a:pt x="5755" y="3549"/>
                    <a:pt x="5755" y="3494"/>
                  </a:cubicBezTo>
                  <a:cubicBezTo>
                    <a:pt x="5755" y="3472"/>
                    <a:pt x="5755" y="3472"/>
                    <a:pt x="5755" y="3472"/>
                  </a:cubicBezTo>
                  <a:cubicBezTo>
                    <a:pt x="5755" y="3443"/>
                    <a:pt x="5756" y="3424"/>
                    <a:pt x="5758" y="3415"/>
                  </a:cubicBezTo>
                  <a:cubicBezTo>
                    <a:pt x="5760" y="3406"/>
                    <a:pt x="5766" y="3396"/>
                    <a:pt x="5774" y="3388"/>
                  </a:cubicBezTo>
                  <a:cubicBezTo>
                    <a:pt x="5796" y="3367"/>
                    <a:pt x="5796" y="3367"/>
                    <a:pt x="5796" y="3367"/>
                  </a:cubicBezTo>
                  <a:cubicBezTo>
                    <a:pt x="5811" y="3352"/>
                    <a:pt x="5811" y="3352"/>
                    <a:pt x="5811" y="3352"/>
                  </a:cubicBezTo>
                  <a:cubicBezTo>
                    <a:pt x="5817" y="3346"/>
                    <a:pt x="5822" y="3343"/>
                    <a:pt x="5826" y="3343"/>
                  </a:cubicBezTo>
                  <a:cubicBezTo>
                    <a:pt x="5832" y="3343"/>
                    <a:pt x="5840" y="3351"/>
                    <a:pt x="5850" y="3366"/>
                  </a:cubicBezTo>
                  <a:cubicBezTo>
                    <a:pt x="5860" y="3385"/>
                    <a:pt x="5889" y="3424"/>
                    <a:pt x="5934" y="3485"/>
                  </a:cubicBezTo>
                  <a:cubicBezTo>
                    <a:pt x="5980" y="3546"/>
                    <a:pt x="6018" y="3593"/>
                    <a:pt x="6047" y="3628"/>
                  </a:cubicBezTo>
                  <a:cubicBezTo>
                    <a:pt x="6058" y="3642"/>
                    <a:pt x="6064" y="3650"/>
                    <a:pt x="6066" y="3652"/>
                  </a:cubicBezTo>
                  <a:cubicBezTo>
                    <a:pt x="6080" y="3669"/>
                    <a:pt x="6096" y="3678"/>
                    <a:pt x="6113" y="3678"/>
                  </a:cubicBezTo>
                  <a:cubicBezTo>
                    <a:pt x="6118" y="3678"/>
                    <a:pt x="6132" y="3677"/>
                    <a:pt x="6153" y="3674"/>
                  </a:cubicBezTo>
                  <a:cubicBezTo>
                    <a:pt x="6165" y="3673"/>
                    <a:pt x="6176" y="3672"/>
                    <a:pt x="6187" y="3672"/>
                  </a:cubicBezTo>
                  <a:cubicBezTo>
                    <a:pt x="6210" y="3672"/>
                    <a:pt x="6238" y="3674"/>
                    <a:pt x="6271" y="3677"/>
                  </a:cubicBezTo>
                  <a:cubicBezTo>
                    <a:pt x="6277" y="3678"/>
                    <a:pt x="6282" y="3678"/>
                    <a:pt x="6285" y="3678"/>
                  </a:cubicBezTo>
                  <a:cubicBezTo>
                    <a:pt x="6295" y="3678"/>
                    <a:pt x="6301" y="3674"/>
                    <a:pt x="6301" y="3666"/>
                  </a:cubicBezTo>
                  <a:cubicBezTo>
                    <a:pt x="6301" y="3657"/>
                    <a:pt x="6297" y="3652"/>
                    <a:pt x="6289" y="3649"/>
                  </a:cubicBezTo>
                  <a:cubicBezTo>
                    <a:pt x="6278" y="3646"/>
                    <a:pt x="6278" y="3646"/>
                    <a:pt x="6278" y="3646"/>
                  </a:cubicBezTo>
                  <a:cubicBezTo>
                    <a:pt x="6230" y="3633"/>
                    <a:pt x="6192" y="3613"/>
                    <a:pt x="6166" y="3586"/>
                  </a:cubicBezTo>
                  <a:cubicBezTo>
                    <a:pt x="6128" y="3547"/>
                    <a:pt x="6067" y="3471"/>
                    <a:pt x="5983" y="3355"/>
                  </a:cubicBezTo>
                  <a:cubicBezTo>
                    <a:pt x="5946" y="3306"/>
                    <a:pt x="5946" y="3306"/>
                    <a:pt x="5946" y="3306"/>
                  </a:cubicBezTo>
                  <a:cubicBezTo>
                    <a:pt x="5931" y="3284"/>
                    <a:pt x="5923" y="3270"/>
                    <a:pt x="5923" y="3262"/>
                  </a:cubicBezTo>
                  <a:cubicBezTo>
                    <a:pt x="5923" y="3250"/>
                    <a:pt x="5938" y="3233"/>
                    <a:pt x="5966" y="3209"/>
                  </a:cubicBezTo>
                  <a:cubicBezTo>
                    <a:pt x="5975" y="3201"/>
                    <a:pt x="5993" y="3185"/>
                    <a:pt x="6019" y="3160"/>
                  </a:cubicBezTo>
                  <a:cubicBezTo>
                    <a:pt x="6074" y="3108"/>
                    <a:pt x="6117" y="3072"/>
                    <a:pt x="6146" y="3051"/>
                  </a:cubicBezTo>
                  <a:cubicBezTo>
                    <a:pt x="6176" y="3029"/>
                    <a:pt x="6203" y="3017"/>
                    <a:pt x="6227" y="3013"/>
                  </a:cubicBezTo>
                  <a:cubicBezTo>
                    <a:pt x="6242" y="3011"/>
                    <a:pt x="6249" y="3006"/>
                    <a:pt x="6249" y="2998"/>
                  </a:cubicBezTo>
                  <a:cubicBezTo>
                    <a:pt x="6249" y="2988"/>
                    <a:pt x="6243" y="2983"/>
                    <a:pt x="6231" y="2983"/>
                  </a:cubicBezTo>
                  <a:cubicBezTo>
                    <a:pt x="6218" y="2983"/>
                    <a:pt x="6194" y="2985"/>
                    <a:pt x="6159" y="2989"/>
                  </a:cubicBezTo>
                  <a:cubicBezTo>
                    <a:pt x="6144" y="2991"/>
                    <a:pt x="6130" y="2992"/>
                    <a:pt x="6119" y="2992"/>
                  </a:cubicBezTo>
                  <a:cubicBezTo>
                    <a:pt x="6105" y="2992"/>
                    <a:pt x="6080" y="2990"/>
                    <a:pt x="6044" y="2986"/>
                  </a:cubicBezTo>
                  <a:cubicBezTo>
                    <a:pt x="6029" y="2984"/>
                    <a:pt x="6015" y="2983"/>
                    <a:pt x="6001" y="2983"/>
                  </a:cubicBezTo>
                  <a:cubicBezTo>
                    <a:pt x="5989" y="2983"/>
                    <a:pt x="5982" y="2988"/>
                    <a:pt x="5982" y="2996"/>
                  </a:cubicBezTo>
                  <a:cubicBezTo>
                    <a:pt x="5982" y="3006"/>
                    <a:pt x="5988" y="3010"/>
                    <a:pt x="5999" y="3010"/>
                  </a:cubicBezTo>
                  <a:cubicBezTo>
                    <a:pt x="6013" y="3010"/>
                    <a:pt x="6025" y="3013"/>
                    <a:pt x="6033" y="3019"/>
                  </a:cubicBezTo>
                  <a:cubicBezTo>
                    <a:pt x="6042" y="3025"/>
                    <a:pt x="6047" y="3033"/>
                    <a:pt x="6047" y="3043"/>
                  </a:cubicBezTo>
                  <a:cubicBezTo>
                    <a:pt x="6047" y="3074"/>
                    <a:pt x="6000" y="3130"/>
                    <a:pt x="5907" y="3214"/>
                  </a:cubicBezTo>
                  <a:cubicBezTo>
                    <a:pt x="5837" y="3276"/>
                    <a:pt x="5837" y="3276"/>
                    <a:pt x="5837" y="3276"/>
                  </a:cubicBezTo>
                  <a:cubicBezTo>
                    <a:pt x="5788" y="3321"/>
                    <a:pt x="5788" y="3321"/>
                    <a:pt x="5788" y="3321"/>
                  </a:cubicBezTo>
                  <a:cubicBezTo>
                    <a:pt x="5774" y="3331"/>
                    <a:pt x="5766" y="3336"/>
                    <a:pt x="5763" y="3336"/>
                  </a:cubicBezTo>
                  <a:cubicBezTo>
                    <a:pt x="5758" y="3335"/>
                    <a:pt x="5755" y="3329"/>
                    <a:pt x="5755" y="3317"/>
                  </a:cubicBezTo>
                  <a:cubicBezTo>
                    <a:pt x="5755" y="3133"/>
                    <a:pt x="5755" y="3133"/>
                    <a:pt x="5755" y="3133"/>
                  </a:cubicBezTo>
                  <a:cubicBezTo>
                    <a:pt x="5755" y="3115"/>
                    <a:pt x="5755" y="3115"/>
                    <a:pt x="5755" y="3115"/>
                  </a:cubicBezTo>
                  <a:close/>
                  <a:moveTo>
                    <a:pt x="6663" y="3071"/>
                  </a:moveTo>
                  <a:cubicBezTo>
                    <a:pt x="6628" y="3030"/>
                    <a:pt x="6628" y="3030"/>
                    <a:pt x="6628" y="3030"/>
                  </a:cubicBezTo>
                  <a:cubicBezTo>
                    <a:pt x="6609" y="3007"/>
                    <a:pt x="6596" y="2993"/>
                    <a:pt x="6590" y="2988"/>
                  </a:cubicBezTo>
                  <a:cubicBezTo>
                    <a:pt x="6584" y="2984"/>
                    <a:pt x="6575" y="2981"/>
                    <a:pt x="6565" y="2981"/>
                  </a:cubicBezTo>
                  <a:cubicBezTo>
                    <a:pt x="6558" y="2981"/>
                    <a:pt x="6548" y="2982"/>
                    <a:pt x="6537" y="2983"/>
                  </a:cubicBezTo>
                  <a:cubicBezTo>
                    <a:pt x="6507" y="2986"/>
                    <a:pt x="6479" y="2987"/>
                    <a:pt x="6453" y="2987"/>
                  </a:cubicBezTo>
                  <a:cubicBezTo>
                    <a:pt x="6431" y="2988"/>
                    <a:pt x="6431" y="2988"/>
                    <a:pt x="6431" y="2988"/>
                  </a:cubicBezTo>
                  <a:cubicBezTo>
                    <a:pt x="6396" y="2986"/>
                    <a:pt x="6396" y="2986"/>
                    <a:pt x="6396" y="2986"/>
                  </a:cubicBezTo>
                  <a:cubicBezTo>
                    <a:pt x="6385" y="2986"/>
                    <a:pt x="6379" y="2991"/>
                    <a:pt x="6379" y="3001"/>
                  </a:cubicBezTo>
                  <a:cubicBezTo>
                    <a:pt x="6379" y="3009"/>
                    <a:pt x="6384" y="3013"/>
                    <a:pt x="6395" y="3014"/>
                  </a:cubicBezTo>
                  <a:cubicBezTo>
                    <a:pt x="6471" y="3019"/>
                    <a:pt x="6510" y="3073"/>
                    <a:pt x="6510" y="3177"/>
                  </a:cubicBezTo>
                  <a:cubicBezTo>
                    <a:pt x="6510" y="3395"/>
                    <a:pt x="6510" y="3395"/>
                    <a:pt x="6510" y="3395"/>
                  </a:cubicBezTo>
                  <a:cubicBezTo>
                    <a:pt x="6506" y="3515"/>
                    <a:pt x="6506" y="3515"/>
                    <a:pt x="6506" y="3515"/>
                  </a:cubicBezTo>
                  <a:cubicBezTo>
                    <a:pt x="6506" y="3557"/>
                    <a:pt x="6500" y="3588"/>
                    <a:pt x="6489" y="3610"/>
                  </a:cubicBezTo>
                  <a:cubicBezTo>
                    <a:pt x="6478" y="3632"/>
                    <a:pt x="6460" y="3647"/>
                    <a:pt x="6435" y="3654"/>
                  </a:cubicBezTo>
                  <a:cubicBezTo>
                    <a:pt x="6426" y="3657"/>
                    <a:pt x="6421" y="3661"/>
                    <a:pt x="6421" y="3668"/>
                  </a:cubicBezTo>
                  <a:cubicBezTo>
                    <a:pt x="6421" y="3676"/>
                    <a:pt x="6425" y="3681"/>
                    <a:pt x="6434" y="3681"/>
                  </a:cubicBezTo>
                  <a:cubicBezTo>
                    <a:pt x="6440" y="3681"/>
                    <a:pt x="6448" y="3680"/>
                    <a:pt x="6460" y="3678"/>
                  </a:cubicBezTo>
                  <a:cubicBezTo>
                    <a:pt x="6487" y="3673"/>
                    <a:pt x="6517" y="3670"/>
                    <a:pt x="6551" y="3670"/>
                  </a:cubicBezTo>
                  <a:cubicBezTo>
                    <a:pt x="6586" y="3670"/>
                    <a:pt x="6617" y="3673"/>
                    <a:pt x="6645" y="3678"/>
                  </a:cubicBezTo>
                  <a:cubicBezTo>
                    <a:pt x="6654" y="3679"/>
                    <a:pt x="6661" y="3680"/>
                    <a:pt x="6665" y="3680"/>
                  </a:cubicBezTo>
                  <a:cubicBezTo>
                    <a:pt x="6675" y="3680"/>
                    <a:pt x="6681" y="3674"/>
                    <a:pt x="6681" y="3664"/>
                  </a:cubicBezTo>
                  <a:cubicBezTo>
                    <a:pt x="6681" y="3657"/>
                    <a:pt x="6676" y="3652"/>
                    <a:pt x="6665" y="3651"/>
                  </a:cubicBezTo>
                  <a:cubicBezTo>
                    <a:pt x="6611" y="3646"/>
                    <a:pt x="6578" y="3625"/>
                    <a:pt x="6567" y="3587"/>
                  </a:cubicBezTo>
                  <a:cubicBezTo>
                    <a:pt x="6557" y="3552"/>
                    <a:pt x="6551" y="3482"/>
                    <a:pt x="6551" y="3377"/>
                  </a:cubicBezTo>
                  <a:cubicBezTo>
                    <a:pt x="6551" y="3182"/>
                    <a:pt x="6551" y="3182"/>
                    <a:pt x="6551" y="3182"/>
                  </a:cubicBezTo>
                  <a:cubicBezTo>
                    <a:pt x="6552" y="3167"/>
                    <a:pt x="6552" y="3167"/>
                    <a:pt x="6552" y="3167"/>
                  </a:cubicBezTo>
                  <a:cubicBezTo>
                    <a:pt x="6552" y="3152"/>
                    <a:pt x="6556" y="3144"/>
                    <a:pt x="6564" y="3144"/>
                  </a:cubicBezTo>
                  <a:cubicBezTo>
                    <a:pt x="6567" y="3144"/>
                    <a:pt x="6573" y="3149"/>
                    <a:pt x="6581" y="3158"/>
                  </a:cubicBezTo>
                  <a:cubicBezTo>
                    <a:pt x="7040" y="3668"/>
                    <a:pt x="7040" y="3668"/>
                    <a:pt x="7040" y="3668"/>
                  </a:cubicBezTo>
                  <a:cubicBezTo>
                    <a:pt x="7046" y="3675"/>
                    <a:pt x="7053" y="3679"/>
                    <a:pt x="7059" y="3679"/>
                  </a:cubicBezTo>
                  <a:cubicBezTo>
                    <a:pt x="7065" y="3679"/>
                    <a:pt x="7069" y="3675"/>
                    <a:pt x="7069" y="3665"/>
                  </a:cubicBezTo>
                  <a:cubicBezTo>
                    <a:pt x="7067" y="3602"/>
                    <a:pt x="7067" y="3602"/>
                    <a:pt x="7067" y="3602"/>
                  </a:cubicBezTo>
                  <a:cubicBezTo>
                    <a:pt x="7066" y="3564"/>
                    <a:pt x="7066" y="3564"/>
                    <a:pt x="7066" y="3564"/>
                  </a:cubicBezTo>
                  <a:cubicBezTo>
                    <a:pt x="7067" y="3508"/>
                    <a:pt x="7067" y="3508"/>
                    <a:pt x="7067" y="3508"/>
                  </a:cubicBezTo>
                  <a:cubicBezTo>
                    <a:pt x="7069" y="3465"/>
                    <a:pt x="7069" y="3465"/>
                    <a:pt x="7069" y="3465"/>
                  </a:cubicBezTo>
                  <a:cubicBezTo>
                    <a:pt x="7076" y="3149"/>
                    <a:pt x="7076" y="3149"/>
                    <a:pt x="7076" y="3149"/>
                  </a:cubicBezTo>
                  <a:cubicBezTo>
                    <a:pt x="7076" y="3125"/>
                    <a:pt x="7076" y="3125"/>
                    <a:pt x="7076" y="3125"/>
                  </a:cubicBezTo>
                  <a:cubicBezTo>
                    <a:pt x="7076" y="3056"/>
                    <a:pt x="7098" y="3017"/>
                    <a:pt x="7141" y="3009"/>
                  </a:cubicBezTo>
                  <a:cubicBezTo>
                    <a:pt x="7152" y="3007"/>
                    <a:pt x="7157" y="3002"/>
                    <a:pt x="7157" y="2994"/>
                  </a:cubicBezTo>
                  <a:cubicBezTo>
                    <a:pt x="7157" y="2984"/>
                    <a:pt x="7152" y="2979"/>
                    <a:pt x="7141" y="2979"/>
                  </a:cubicBezTo>
                  <a:cubicBezTo>
                    <a:pt x="7138" y="2979"/>
                    <a:pt x="7133" y="2980"/>
                    <a:pt x="7126" y="2980"/>
                  </a:cubicBezTo>
                  <a:cubicBezTo>
                    <a:pt x="7076" y="2987"/>
                    <a:pt x="7039" y="2990"/>
                    <a:pt x="7016" y="2990"/>
                  </a:cubicBezTo>
                  <a:cubicBezTo>
                    <a:pt x="7004" y="2990"/>
                    <a:pt x="6990" y="2989"/>
                    <a:pt x="6972" y="2987"/>
                  </a:cubicBezTo>
                  <a:cubicBezTo>
                    <a:pt x="6945" y="2984"/>
                    <a:pt x="6926" y="2982"/>
                    <a:pt x="6913" y="2982"/>
                  </a:cubicBezTo>
                  <a:cubicBezTo>
                    <a:pt x="6904" y="2982"/>
                    <a:pt x="6899" y="2986"/>
                    <a:pt x="6899" y="2995"/>
                  </a:cubicBezTo>
                  <a:cubicBezTo>
                    <a:pt x="6899" y="3002"/>
                    <a:pt x="6904" y="3006"/>
                    <a:pt x="6915" y="3007"/>
                  </a:cubicBezTo>
                  <a:cubicBezTo>
                    <a:pt x="6962" y="3010"/>
                    <a:pt x="6994" y="3026"/>
                    <a:pt x="7010" y="3054"/>
                  </a:cubicBezTo>
                  <a:cubicBezTo>
                    <a:pt x="7026" y="3082"/>
                    <a:pt x="7034" y="3135"/>
                    <a:pt x="7034" y="3214"/>
                  </a:cubicBezTo>
                  <a:cubicBezTo>
                    <a:pt x="7034" y="3282"/>
                    <a:pt x="7032" y="3352"/>
                    <a:pt x="7029" y="3427"/>
                  </a:cubicBezTo>
                  <a:cubicBezTo>
                    <a:pt x="7028" y="3447"/>
                    <a:pt x="7024" y="3457"/>
                    <a:pt x="7017" y="3457"/>
                  </a:cubicBezTo>
                  <a:cubicBezTo>
                    <a:pt x="7010" y="3457"/>
                    <a:pt x="6994" y="3445"/>
                    <a:pt x="6972" y="3419"/>
                  </a:cubicBezTo>
                  <a:cubicBezTo>
                    <a:pt x="6954" y="3400"/>
                    <a:pt x="6954" y="3400"/>
                    <a:pt x="6954" y="3400"/>
                  </a:cubicBezTo>
                  <a:cubicBezTo>
                    <a:pt x="6687" y="3100"/>
                    <a:pt x="6687" y="3100"/>
                    <a:pt x="6687" y="3100"/>
                  </a:cubicBezTo>
                  <a:cubicBezTo>
                    <a:pt x="6685" y="3097"/>
                    <a:pt x="6677" y="3087"/>
                    <a:pt x="6663" y="3071"/>
                  </a:cubicBezTo>
                  <a:cubicBezTo>
                    <a:pt x="6663" y="3071"/>
                    <a:pt x="6663" y="3071"/>
                    <a:pt x="6663" y="3071"/>
                  </a:cubicBezTo>
                  <a:close/>
                  <a:moveTo>
                    <a:pt x="7493" y="3002"/>
                  </a:moveTo>
                  <a:cubicBezTo>
                    <a:pt x="7443" y="3023"/>
                    <a:pt x="7401" y="3051"/>
                    <a:pt x="7368" y="3087"/>
                  </a:cubicBezTo>
                  <a:cubicBezTo>
                    <a:pt x="7340" y="3118"/>
                    <a:pt x="7318" y="3156"/>
                    <a:pt x="7301" y="3201"/>
                  </a:cubicBezTo>
                  <a:cubicBezTo>
                    <a:pt x="7285" y="3246"/>
                    <a:pt x="7277" y="3292"/>
                    <a:pt x="7277" y="3338"/>
                  </a:cubicBezTo>
                  <a:cubicBezTo>
                    <a:pt x="7277" y="3444"/>
                    <a:pt x="7309" y="3530"/>
                    <a:pt x="7374" y="3593"/>
                  </a:cubicBezTo>
                  <a:cubicBezTo>
                    <a:pt x="7440" y="3657"/>
                    <a:pt x="7527" y="3689"/>
                    <a:pt x="7636" y="3689"/>
                  </a:cubicBezTo>
                  <a:cubicBezTo>
                    <a:pt x="7750" y="3689"/>
                    <a:pt x="7840" y="3652"/>
                    <a:pt x="7905" y="3579"/>
                  </a:cubicBezTo>
                  <a:cubicBezTo>
                    <a:pt x="7971" y="3504"/>
                    <a:pt x="8005" y="3412"/>
                    <a:pt x="8005" y="3304"/>
                  </a:cubicBezTo>
                  <a:cubicBezTo>
                    <a:pt x="8005" y="3205"/>
                    <a:pt x="7972" y="3125"/>
                    <a:pt x="7908" y="3063"/>
                  </a:cubicBezTo>
                  <a:cubicBezTo>
                    <a:pt x="7843" y="3002"/>
                    <a:pt x="7758" y="2972"/>
                    <a:pt x="7653" y="2972"/>
                  </a:cubicBezTo>
                  <a:cubicBezTo>
                    <a:pt x="7597" y="2972"/>
                    <a:pt x="7543" y="2982"/>
                    <a:pt x="7493" y="3002"/>
                  </a:cubicBezTo>
                  <a:close/>
                  <a:moveTo>
                    <a:pt x="7781" y="3075"/>
                  </a:moveTo>
                  <a:cubicBezTo>
                    <a:pt x="7813" y="3105"/>
                    <a:pt x="7839" y="3145"/>
                    <a:pt x="7858" y="3195"/>
                  </a:cubicBezTo>
                  <a:cubicBezTo>
                    <a:pt x="7877" y="3245"/>
                    <a:pt x="7887" y="3297"/>
                    <a:pt x="7887" y="3350"/>
                  </a:cubicBezTo>
                  <a:cubicBezTo>
                    <a:pt x="7887" y="3441"/>
                    <a:pt x="7866" y="3515"/>
                    <a:pt x="7825" y="3569"/>
                  </a:cubicBezTo>
                  <a:cubicBezTo>
                    <a:pt x="7783" y="3624"/>
                    <a:pt x="7728" y="3651"/>
                    <a:pt x="7659" y="3651"/>
                  </a:cubicBezTo>
                  <a:cubicBezTo>
                    <a:pt x="7583" y="3651"/>
                    <a:pt x="7521" y="3618"/>
                    <a:pt x="7473" y="3552"/>
                  </a:cubicBezTo>
                  <a:cubicBezTo>
                    <a:pt x="7425" y="3486"/>
                    <a:pt x="7401" y="3400"/>
                    <a:pt x="7401" y="3294"/>
                  </a:cubicBezTo>
                  <a:cubicBezTo>
                    <a:pt x="7401" y="3205"/>
                    <a:pt x="7420" y="3135"/>
                    <a:pt x="7458" y="3085"/>
                  </a:cubicBezTo>
                  <a:cubicBezTo>
                    <a:pt x="7496" y="3035"/>
                    <a:pt x="7549" y="3010"/>
                    <a:pt x="7617" y="3010"/>
                  </a:cubicBezTo>
                  <a:cubicBezTo>
                    <a:pt x="7680" y="3010"/>
                    <a:pt x="7735" y="3032"/>
                    <a:pt x="7781" y="3075"/>
                  </a:cubicBezTo>
                  <a:cubicBezTo>
                    <a:pt x="7781" y="3075"/>
                    <a:pt x="7781" y="3075"/>
                    <a:pt x="7781" y="3075"/>
                  </a:cubicBezTo>
                  <a:close/>
                  <a:moveTo>
                    <a:pt x="8538" y="2997"/>
                  </a:moveTo>
                  <a:cubicBezTo>
                    <a:pt x="8537" y="3006"/>
                    <a:pt x="8543" y="3011"/>
                    <a:pt x="8555" y="3013"/>
                  </a:cubicBezTo>
                  <a:cubicBezTo>
                    <a:pt x="8578" y="3016"/>
                    <a:pt x="8578" y="3016"/>
                    <a:pt x="8578" y="3016"/>
                  </a:cubicBezTo>
                  <a:cubicBezTo>
                    <a:pt x="8606" y="3020"/>
                    <a:pt x="8620" y="3033"/>
                    <a:pt x="8620" y="3055"/>
                  </a:cubicBezTo>
                  <a:cubicBezTo>
                    <a:pt x="8620" y="3067"/>
                    <a:pt x="8616" y="3078"/>
                    <a:pt x="8609" y="3089"/>
                  </a:cubicBezTo>
                  <a:cubicBezTo>
                    <a:pt x="8602" y="3100"/>
                    <a:pt x="8585" y="3122"/>
                    <a:pt x="8557" y="3154"/>
                  </a:cubicBezTo>
                  <a:cubicBezTo>
                    <a:pt x="8505" y="3216"/>
                    <a:pt x="8505" y="3216"/>
                    <a:pt x="8505" y="3216"/>
                  </a:cubicBezTo>
                  <a:cubicBezTo>
                    <a:pt x="8481" y="3244"/>
                    <a:pt x="8481" y="3244"/>
                    <a:pt x="8481" y="3244"/>
                  </a:cubicBezTo>
                  <a:cubicBezTo>
                    <a:pt x="8476" y="3250"/>
                    <a:pt x="8472" y="3253"/>
                    <a:pt x="8468" y="3253"/>
                  </a:cubicBezTo>
                  <a:cubicBezTo>
                    <a:pt x="8462" y="3253"/>
                    <a:pt x="8454" y="3246"/>
                    <a:pt x="8444" y="3231"/>
                  </a:cubicBezTo>
                  <a:cubicBezTo>
                    <a:pt x="8407" y="3178"/>
                    <a:pt x="8407" y="3178"/>
                    <a:pt x="8407" y="3178"/>
                  </a:cubicBezTo>
                  <a:cubicBezTo>
                    <a:pt x="8372" y="3130"/>
                    <a:pt x="8372" y="3130"/>
                    <a:pt x="8372" y="3130"/>
                  </a:cubicBezTo>
                  <a:cubicBezTo>
                    <a:pt x="8349" y="3094"/>
                    <a:pt x="8337" y="3066"/>
                    <a:pt x="8335" y="3046"/>
                  </a:cubicBezTo>
                  <a:cubicBezTo>
                    <a:pt x="8335" y="3038"/>
                    <a:pt x="8338" y="3030"/>
                    <a:pt x="8346" y="3023"/>
                  </a:cubicBezTo>
                  <a:cubicBezTo>
                    <a:pt x="8355" y="3015"/>
                    <a:pt x="8364" y="3011"/>
                    <a:pt x="8376" y="3009"/>
                  </a:cubicBezTo>
                  <a:cubicBezTo>
                    <a:pt x="8388" y="3008"/>
                    <a:pt x="8394" y="3002"/>
                    <a:pt x="8394" y="2993"/>
                  </a:cubicBezTo>
                  <a:cubicBezTo>
                    <a:pt x="8394" y="2984"/>
                    <a:pt x="8389" y="2980"/>
                    <a:pt x="8379" y="2980"/>
                  </a:cubicBezTo>
                  <a:cubicBezTo>
                    <a:pt x="8371" y="2980"/>
                    <a:pt x="8361" y="2981"/>
                    <a:pt x="8347" y="2982"/>
                  </a:cubicBezTo>
                  <a:cubicBezTo>
                    <a:pt x="8300" y="2987"/>
                    <a:pt x="8300" y="2987"/>
                    <a:pt x="8300" y="2987"/>
                  </a:cubicBezTo>
                  <a:cubicBezTo>
                    <a:pt x="8281" y="2989"/>
                    <a:pt x="8259" y="2990"/>
                    <a:pt x="8234" y="2990"/>
                  </a:cubicBezTo>
                  <a:cubicBezTo>
                    <a:pt x="8208" y="2990"/>
                    <a:pt x="8167" y="2988"/>
                    <a:pt x="8112" y="2984"/>
                  </a:cubicBezTo>
                  <a:cubicBezTo>
                    <a:pt x="8099" y="2983"/>
                    <a:pt x="8089" y="2982"/>
                    <a:pt x="8083" y="2982"/>
                  </a:cubicBezTo>
                  <a:cubicBezTo>
                    <a:pt x="8073" y="2982"/>
                    <a:pt x="8067" y="2987"/>
                    <a:pt x="8067" y="2997"/>
                  </a:cubicBezTo>
                  <a:cubicBezTo>
                    <a:pt x="8067" y="3006"/>
                    <a:pt x="8074" y="3012"/>
                    <a:pt x="8086" y="3014"/>
                  </a:cubicBezTo>
                  <a:cubicBezTo>
                    <a:pt x="8118" y="3020"/>
                    <a:pt x="8144" y="3033"/>
                    <a:pt x="8163" y="3052"/>
                  </a:cubicBezTo>
                  <a:cubicBezTo>
                    <a:pt x="8183" y="3071"/>
                    <a:pt x="8224" y="3125"/>
                    <a:pt x="8287" y="3212"/>
                  </a:cubicBezTo>
                  <a:cubicBezTo>
                    <a:pt x="8309" y="3244"/>
                    <a:pt x="8328" y="3270"/>
                    <a:pt x="8345" y="3291"/>
                  </a:cubicBezTo>
                  <a:cubicBezTo>
                    <a:pt x="8370" y="3324"/>
                    <a:pt x="8383" y="3344"/>
                    <a:pt x="8383" y="3351"/>
                  </a:cubicBezTo>
                  <a:cubicBezTo>
                    <a:pt x="8383" y="3358"/>
                    <a:pt x="8370" y="3375"/>
                    <a:pt x="8345" y="3402"/>
                  </a:cubicBezTo>
                  <a:cubicBezTo>
                    <a:pt x="8329" y="3420"/>
                    <a:pt x="8301" y="3452"/>
                    <a:pt x="8263" y="3498"/>
                  </a:cubicBezTo>
                  <a:cubicBezTo>
                    <a:pt x="8218" y="3552"/>
                    <a:pt x="8183" y="3589"/>
                    <a:pt x="8157" y="3611"/>
                  </a:cubicBezTo>
                  <a:cubicBezTo>
                    <a:pt x="8131" y="3632"/>
                    <a:pt x="8105" y="3645"/>
                    <a:pt x="8079" y="3651"/>
                  </a:cubicBezTo>
                  <a:cubicBezTo>
                    <a:pt x="8070" y="3653"/>
                    <a:pt x="8065" y="3657"/>
                    <a:pt x="8066" y="3664"/>
                  </a:cubicBezTo>
                  <a:cubicBezTo>
                    <a:pt x="8066" y="3669"/>
                    <a:pt x="8068" y="3672"/>
                    <a:pt x="8070" y="3673"/>
                  </a:cubicBezTo>
                  <a:cubicBezTo>
                    <a:pt x="8084" y="3676"/>
                    <a:pt x="8084" y="3676"/>
                    <a:pt x="8084" y="3676"/>
                  </a:cubicBezTo>
                  <a:cubicBezTo>
                    <a:pt x="8107" y="3675"/>
                    <a:pt x="8107" y="3675"/>
                    <a:pt x="8107" y="3675"/>
                  </a:cubicBezTo>
                  <a:cubicBezTo>
                    <a:pt x="8152" y="3673"/>
                    <a:pt x="8152" y="3673"/>
                    <a:pt x="8152" y="3673"/>
                  </a:cubicBezTo>
                  <a:cubicBezTo>
                    <a:pt x="8171" y="3672"/>
                    <a:pt x="8186" y="3671"/>
                    <a:pt x="8198" y="3671"/>
                  </a:cubicBezTo>
                  <a:cubicBezTo>
                    <a:pt x="8239" y="3671"/>
                    <a:pt x="8280" y="3673"/>
                    <a:pt x="8321" y="3678"/>
                  </a:cubicBezTo>
                  <a:cubicBezTo>
                    <a:pt x="8330" y="3679"/>
                    <a:pt x="8336" y="3679"/>
                    <a:pt x="8340" y="3679"/>
                  </a:cubicBezTo>
                  <a:cubicBezTo>
                    <a:pt x="8347" y="3679"/>
                    <a:pt x="8351" y="3675"/>
                    <a:pt x="8351" y="3666"/>
                  </a:cubicBezTo>
                  <a:cubicBezTo>
                    <a:pt x="8351" y="3658"/>
                    <a:pt x="8345" y="3653"/>
                    <a:pt x="8334" y="3652"/>
                  </a:cubicBezTo>
                  <a:cubicBezTo>
                    <a:pt x="8281" y="3648"/>
                    <a:pt x="8255" y="3632"/>
                    <a:pt x="8255" y="3605"/>
                  </a:cubicBezTo>
                  <a:cubicBezTo>
                    <a:pt x="8255" y="3579"/>
                    <a:pt x="8293" y="3523"/>
                    <a:pt x="8370" y="3436"/>
                  </a:cubicBezTo>
                  <a:cubicBezTo>
                    <a:pt x="8382" y="3422"/>
                    <a:pt x="8393" y="3410"/>
                    <a:pt x="8401" y="3400"/>
                  </a:cubicBezTo>
                  <a:cubicBezTo>
                    <a:pt x="8407" y="3394"/>
                    <a:pt x="8411" y="3391"/>
                    <a:pt x="8413" y="3391"/>
                  </a:cubicBezTo>
                  <a:cubicBezTo>
                    <a:pt x="8416" y="3391"/>
                    <a:pt x="8419" y="3394"/>
                    <a:pt x="8424" y="3400"/>
                  </a:cubicBezTo>
                  <a:cubicBezTo>
                    <a:pt x="8449" y="3433"/>
                    <a:pt x="8449" y="3433"/>
                    <a:pt x="8449" y="3433"/>
                  </a:cubicBezTo>
                  <a:cubicBezTo>
                    <a:pt x="8492" y="3489"/>
                    <a:pt x="8522" y="3529"/>
                    <a:pt x="8538" y="3555"/>
                  </a:cubicBezTo>
                  <a:cubicBezTo>
                    <a:pt x="8555" y="3581"/>
                    <a:pt x="8563" y="3600"/>
                    <a:pt x="8563" y="3612"/>
                  </a:cubicBezTo>
                  <a:cubicBezTo>
                    <a:pt x="8563" y="3635"/>
                    <a:pt x="8549" y="3648"/>
                    <a:pt x="8522" y="3650"/>
                  </a:cubicBezTo>
                  <a:cubicBezTo>
                    <a:pt x="8510" y="3651"/>
                    <a:pt x="8503" y="3656"/>
                    <a:pt x="8503" y="3666"/>
                  </a:cubicBezTo>
                  <a:cubicBezTo>
                    <a:pt x="8503" y="3674"/>
                    <a:pt x="8509" y="3678"/>
                    <a:pt x="8521" y="3678"/>
                  </a:cubicBezTo>
                  <a:cubicBezTo>
                    <a:pt x="8529" y="3678"/>
                    <a:pt x="8543" y="3678"/>
                    <a:pt x="8561" y="3677"/>
                  </a:cubicBezTo>
                  <a:cubicBezTo>
                    <a:pt x="8617" y="3673"/>
                    <a:pt x="8617" y="3673"/>
                    <a:pt x="8617" y="3673"/>
                  </a:cubicBezTo>
                  <a:cubicBezTo>
                    <a:pt x="8631" y="3672"/>
                    <a:pt x="8646" y="3671"/>
                    <a:pt x="8661" y="3671"/>
                  </a:cubicBezTo>
                  <a:cubicBezTo>
                    <a:pt x="8684" y="3671"/>
                    <a:pt x="8710" y="3673"/>
                    <a:pt x="8741" y="3675"/>
                  </a:cubicBezTo>
                  <a:cubicBezTo>
                    <a:pt x="8804" y="3680"/>
                    <a:pt x="8804" y="3680"/>
                    <a:pt x="8804" y="3680"/>
                  </a:cubicBezTo>
                  <a:cubicBezTo>
                    <a:pt x="8814" y="3681"/>
                    <a:pt x="8821" y="3681"/>
                    <a:pt x="8827" y="3681"/>
                  </a:cubicBezTo>
                  <a:cubicBezTo>
                    <a:pt x="8839" y="3681"/>
                    <a:pt x="8845" y="3676"/>
                    <a:pt x="8845" y="3667"/>
                  </a:cubicBezTo>
                  <a:cubicBezTo>
                    <a:pt x="8845" y="3657"/>
                    <a:pt x="8839" y="3651"/>
                    <a:pt x="8827" y="3650"/>
                  </a:cubicBezTo>
                  <a:cubicBezTo>
                    <a:pt x="8790" y="3648"/>
                    <a:pt x="8759" y="3634"/>
                    <a:pt x="8735" y="3610"/>
                  </a:cubicBezTo>
                  <a:cubicBezTo>
                    <a:pt x="8696" y="3571"/>
                    <a:pt x="8648" y="3512"/>
                    <a:pt x="8593" y="3433"/>
                  </a:cubicBezTo>
                  <a:cubicBezTo>
                    <a:pt x="8558" y="3383"/>
                    <a:pt x="8536" y="3352"/>
                    <a:pt x="8527" y="3340"/>
                  </a:cubicBezTo>
                  <a:cubicBezTo>
                    <a:pt x="8507" y="3315"/>
                    <a:pt x="8498" y="3300"/>
                    <a:pt x="8498" y="3294"/>
                  </a:cubicBezTo>
                  <a:cubicBezTo>
                    <a:pt x="8498" y="3288"/>
                    <a:pt x="8505" y="3277"/>
                    <a:pt x="8520" y="3261"/>
                  </a:cubicBezTo>
                  <a:cubicBezTo>
                    <a:pt x="8524" y="3257"/>
                    <a:pt x="8546" y="3231"/>
                    <a:pt x="8586" y="3183"/>
                  </a:cubicBezTo>
                  <a:cubicBezTo>
                    <a:pt x="8641" y="3117"/>
                    <a:pt x="8690" y="3068"/>
                    <a:pt x="8733" y="3034"/>
                  </a:cubicBezTo>
                  <a:cubicBezTo>
                    <a:pt x="8747" y="3022"/>
                    <a:pt x="8770" y="3014"/>
                    <a:pt x="8800" y="3009"/>
                  </a:cubicBezTo>
                  <a:cubicBezTo>
                    <a:pt x="8811" y="3007"/>
                    <a:pt x="8816" y="3002"/>
                    <a:pt x="8816" y="2993"/>
                  </a:cubicBezTo>
                  <a:cubicBezTo>
                    <a:pt x="8816" y="2984"/>
                    <a:pt x="8812" y="2980"/>
                    <a:pt x="8802" y="2980"/>
                  </a:cubicBezTo>
                  <a:cubicBezTo>
                    <a:pt x="8794" y="2980"/>
                    <a:pt x="8783" y="2980"/>
                    <a:pt x="8771" y="2981"/>
                  </a:cubicBezTo>
                  <a:cubicBezTo>
                    <a:pt x="8709" y="2986"/>
                    <a:pt x="8709" y="2986"/>
                    <a:pt x="8709" y="2986"/>
                  </a:cubicBezTo>
                  <a:cubicBezTo>
                    <a:pt x="8692" y="2987"/>
                    <a:pt x="8677" y="2987"/>
                    <a:pt x="8663" y="2987"/>
                  </a:cubicBezTo>
                  <a:cubicBezTo>
                    <a:pt x="8635" y="2987"/>
                    <a:pt x="8605" y="2986"/>
                    <a:pt x="8574" y="2984"/>
                  </a:cubicBezTo>
                  <a:cubicBezTo>
                    <a:pt x="8565" y="2983"/>
                    <a:pt x="8559" y="2983"/>
                    <a:pt x="8555" y="2983"/>
                  </a:cubicBezTo>
                  <a:cubicBezTo>
                    <a:pt x="8545" y="2983"/>
                    <a:pt x="8539" y="2988"/>
                    <a:pt x="8538" y="2997"/>
                  </a:cubicBezTo>
                  <a:cubicBezTo>
                    <a:pt x="8538" y="2997"/>
                    <a:pt x="8538" y="2997"/>
                    <a:pt x="8538" y="2997"/>
                  </a:cubicBezTo>
                  <a:close/>
                  <a:moveTo>
                    <a:pt x="9169" y="3055"/>
                  </a:moveTo>
                  <a:cubicBezTo>
                    <a:pt x="9169" y="3030"/>
                    <a:pt x="9182" y="3016"/>
                    <a:pt x="9207" y="3011"/>
                  </a:cubicBezTo>
                  <a:cubicBezTo>
                    <a:pt x="9221" y="3008"/>
                    <a:pt x="9228" y="3003"/>
                    <a:pt x="9228" y="2995"/>
                  </a:cubicBezTo>
                  <a:cubicBezTo>
                    <a:pt x="9228" y="2986"/>
                    <a:pt x="9223" y="2981"/>
                    <a:pt x="9214" y="2981"/>
                  </a:cubicBezTo>
                  <a:cubicBezTo>
                    <a:pt x="9207" y="2981"/>
                    <a:pt x="9192" y="2982"/>
                    <a:pt x="9170" y="2983"/>
                  </a:cubicBezTo>
                  <a:cubicBezTo>
                    <a:pt x="9117" y="2986"/>
                    <a:pt x="9117" y="2986"/>
                    <a:pt x="9117" y="2986"/>
                  </a:cubicBezTo>
                  <a:cubicBezTo>
                    <a:pt x="9032" y="2983"/>
                    <a:pt x="9032" y="2983"/>
                    <a:pt x="9032" y="2983"/>
                  </a:cubicBezTo>
                  <a:cubicBezTo>
                    <a:pt x="9009" y="2983"/>
                    <a:pt x="8989" y="2982"/>
                    <a:pt x="8972" y="2980"/>
                  </a:cubicBezTo>
                  <a:cubicBezTo>
                    <a:pt x="8965" y="2980"/>
                    <a:pt x="8960" y="2979"/>
                    <a:pt x="8957" y="2979"/>
                  </a:cubicBezTo>
                  <a:cubicBezTo>
                    <a:pt x="8948" y="2979"/>
                    <a:pt x="8943" y="2984"/>
                    <a:pt x="8943" y="2993"/>
                  </a:cubicBezTo>
                  <a:cubicBezTo>
                    <a:pt x="8943" y="3002"/>
                    <a:pt x="8950" y="3007"/>
                    <a:pt x="8963" y="3010"/>
                  </a:cubicBezTo>
                  <a:cubicBezTo>
                    <a:pt x="8987" y="3015"/>
                    <a:pt x="9005" y="3028"/>
                    <a:pt x="9019" y="3047"/>
                  </a:cubicBezTo>
                  <a:cubicBezTo>
                    <a:pt x="9033" y="3067"/>
                    <a:pt x="9051" y="3108"/>
                    <a:pt x="9074" y="3170"/>
                  </a:cubicBezTo>
                  <a:cubicBezTo>
                    <a:pt x="9094" y="3223"/>
                    <a:pt x="9118" y="3283"/>
                    <a:pt x="9148" y="3349"/>
                  </a:cubicBezTo>
                  <a:cubicBezTo>
                    <a:pt x="9267" y="3621"/>
                    <a:pt x="9267" y="3621"/>
                    <a:pt x="9267" y="3621"/>
                  </a:cubicBezTo>
                  <a:cubicBezTo>
                    <a:pt x="9280" y="3651"/>
                    <a:pt x="9280" y="3651"/>
                    <a:pt x="9280" y="3651"/>
                  </a:cubicBezTo>
                  <a:cubicBezTo>
                    <a:pt x="9291" y="3677"/>
                    <a:pt x="9291" y="3677"/>
                    <a:pt x="9291" y="3677"/>
                  </a:cubicBezTo>
                  <a:cubicBezTo>
                    <a:pt x="9295" y="3685"/>
                    <a:pt x="9300" y="3689"/>
                    <a:pt x="9307" y="3689"/>
                  </a:cubicBezTo>
                  <a:cubicBezTo>
                    <a:pt x="9316" y="3689"/>
                    <a:pt x="9324" y="3682"/>
                    <a:pt x="9331" y="3666"/>
                  </a:cubicBezTo>
                  <a:cubicBezTo>
                    <a:pt x="9333" y="3661"/>
                    <a:pt x="9343" y="3639"/>
                    <a:pt x="9362" y="3602"/>
                  </a:cubicBezTo>
                  <a:cubicBezTo>
                    <a:pt x="9364" y="3598"/>
                    <a:pt x="9379" y="3564"/>
                    <a:pt x="9407" y="3502"/>
                  </a:cubicBezTo>
                  <a:cubicBezTo>
                    <a:pt x="9493" y="3312"/>
                    <a:pt x="9493" y="3312"/>
                    <a:pt x="9493" y="3312"/>
                  </a:cubicBezTo>
                  <a:cubicBezTo>
                    <a:pt x="9569" y="3138"/>
                    <a:pt x="9569" y="3138"/>
                    <a:pt x="9569" y="3138"/>
                  </a:cubicBezTo>
                  <a:cubicBezTo>
                    <a:pt x="9591" y="3086"/>
                    <a:pt x="9609" y="3052"/>
                    <a:pt x="9621" y="3036"/>
                  </a:cubicBezTo>
                  <a:cubicBezTo>
                    <a:pt x="9634" y="3020"/>
                    <a:pt x="9650" y="3010"/>
                    <a:pt x="9669" y="3006"/>
                  </a:cubicBezTo>
                  <a:cubicBezTo>
                    <a:pt x="9679" y="3004"/>
                    <a:pt x="9684" y="2999"/>
                    <a:pt x="9684" y="2991"/>
                  </a:cubicBezTo>
                  <a:cubicBezTo>
                    <a:pt x="9684" y="2983"/>
                    <a:pt x="9681" y="2978"/>
                    <a:pt x="9675" y="2978"/>
                  </a:cubicBezTo>
                  <a:cubicBezTo>
                    <a:pt x="9670" y="2978"/>
                    <a:pt x="9664" y="2979"/>
                    <a:pt x="9655" y="2980"/>
                  </a:cubicBezTo>
                  <a:cubicBezTo>
                    <a:pt x="9632" y="2984"/>
                    <a:pt x="9606" y="2986"/>
                    <a:pt x="9575" y="2986"/>
                  </a:cubicBezTo>
                  <a:cubicBezTo>
                    <a:pt x="9565" y="2986"/>
                    <a:pt x="9548" y="2986"/>
                    <a:pt x="9524" y="2984"/>
                  </a:cubicBezTo>
                  <a:cubicBezTo>
                    <a:pt x="9472" y="2981"/>
                    <a:pt x="9472" y="2981"/>
                    <a:pt x="9472" y="2981"/>
                  </a:cubicBezTo>
                  <a:cubicBezTo>
                    <a:pt x="9457" y="2981"/>
                    <a:pt x="9448" y="2980"/>
                    <a:pt x="9443" y="2980"/>
                  </a:cubicBezTo>
                  <a:cubicBezTo>
                    <a:pt x="9435" y="2980"/>
                    <a:pt x="9431" y="2984"/>
                    <a:pt x="9431" y="2992"/>
                  </a:cubicBezTo>
                  <a:cubicBezTo>
                    <a:pt x="9431" y="3000"/>
                    <a:pt x="9437" y="3005"/>
                    <a:pt x="9448" y="3006"/>
                  </a:cubicBezTo>
                  <a:cubicBezTo>
                    <a:pt x="9476" y="3010"/>
                    <a:pt x="9497" y="3019"/>
                    <a:pt x="9511" y="3032"/>
                  </a:cubicBezTo>
                  <a:cubicBezTo>
                    <a:pt x="9526" y="3045"/>
                    <a:pt x="9533" y="3062"/>
                    <a:pt x="9533" y="3083"/>
                  </a:cubicBezTo>
                  <a:cubicBezTo>
                    <a:pt x="9533" y="3120"/>
                    <a:pt x="9514" y="3180"/>
                    <a:pt x="9477" y="3262"/>
                  </a:cubicBezTo>
                  <a:cubicBezTo>
                    <a:pt x="9363" y="3514"/>
                    <a:pt x="9363" y="3514"/>
                    <a:pt x="9363" y="3514"/>
                  </a:cubicBezTo>
                  <a:cubicBezTo>
                    <a:pt x="9359" y="3524"/>
                    <a:pt x="9355" y="3529"/>
                    <a:pt x="9351" y="3529"/>
                  </a:cubicBezTo>
                  <a:cubicBezTo>
                    <a:pt x="9347" y="3528"/>
                    <a:pt x="9342" y="3522"/>
                    <a:pt x="9337" y="3510"/>
                  </a:cubicBezTo>
                  <a:cubicBezTo>
                    <a:pt x="9225" y="3234"/>
                    <a:pt x="9225" y="3234"/>
                    <a:pt x="9225" y="3234"/>
                  </a:cubicBezTo>
                  <a:cubicBezTo>
                    <a:pt x="9188" y="3145"/>
                    <a:pt x="9169" y="3085"/>
                    <a:pt x="9169" y="3055"/>
                  </a:cubicBezTo>
                  <a:cubicBezTo>
                    <a:pt x="9169" y="3055"/>
                    <a:pt x="9169" y="3055"/>
                    <a:pt x="9169" y="3055"/>
                  </a:cubicBezTo>
                  <a:close/>
                  <a:moveTo>
                    <a:pt x="10030" y="3089"/>
                  </a:moveTo>
                  <a:cubicBezTo>
                    <a:pt x="10030" y="3060"/>
                    <a:pt x="10034" y="3041"/>
                    <a:pt x="10040" y="3032"/>
                  </a:cubicBezTo>
                  <a:cubicBezTo>
                    <a:pt x="10047" y="3022"/>
                    <a:pt x="10063" y="3016"/>
                    <a:pt x="10087" y="3012"/>
                  </a:cubicBezTo>
                  <a:cubicBezTo>
                    <a:pt x="10094" y="3011"/>
                    <a:pt x="10098" y="3009"/>
                    <a:pt x="10100" y="3007"/>
                  </a:cubicBezTo>
                  <a:cubicBezTo>
                    <a:pt x="10101" y="3005"/>
                    <a:pt x="10102" y="3001"/>
                    <a:pt x="10102" y="2995"/>
                  </a:cubicBezTo>
                  <a:cubicBezTo>
                    <a:pt x="10102" y="2986"/>
                    <a:pt x="10097" y="2982"/>
                    <a:pt x="10086" y="2982"/>
                  </a:cubicBezTo>
                  <a:cubicBezTo>
                    <a:pt x="10067" y="2982"/>
                    <a:pt x="10041" y="2984"/>
                    <a:pt x="10006" y="2986"/>
                  </a:cubicBezTo>
                  <a:cubicBezTo>
                    <a:pt x="9969" y="2989"/>
                    <a:pt x="9969" y="2989"/>
                    <a:pt x="9969" y="2989"/>
                  </a:cubicBezTo>
                  <a:cubicBezTo>
                    <a:pt x="9941" y="2991"/>
                    <a:pt x="9918" y="2992"/>
                    <a:pt x="9899" y="2992"/>
                  </a:cubicBezTo>
                  <a:cubicBezTo>
                    <a:pt x="9870" y="2992"/>
                    <a:pt x="9850" y="2991"/>
                    <a:pt x="9838" y="2988"/>
                  </a:cubicBezTo>
                  <a:cubicBezTo>
                    <a:pt x="9826" y="2986"/>
                    <a:pt x="9817" y="2985"/>
                    <a:pt x="9810" y="2984"/>
                  </a:cubicBezTo>
                  <a:cubicBezTo>
                    <a:pt x="9802" y="2984"/>
                    <a:pt x="9798" y="2989"/>
                    <a:pt x="9798" y="2998"/>
                  </a:cubicBezTo>
                  <a:cubicBezTo>
                    <a:pt x="9798" y="3004"/>
                    <a:pt x="9801" y="3009"/>
                    <a:pt x="9806" y="3011"/>
                  </a:cubicBezTo>
                  <a:cubicBezTo>
                    <a:pt x="9811" y="3014"/>
                    <a:pt x="9822" y="3017"/>
                    <a:pt x="9839" y="3019"/>
                  </a:cubicBezTo>
                  <a:cubicBezTo>
                    <a:pt x="9867" y="3024"/>
                    <a:pt x="9887" y="3032"/>
                    <a:pt x="9898" y="3045"/>
                  </a:cubicBezTo>
                  <a:cubicBezTo>
                    <a:pt x="9909" y="3059"/>
                    <a:pt x="9914" y="3081"/>
                    <a:pt x="9914" y="3111"/>
                  </a:cubicBezTo>
                  <a:cubicBezTo>
                    <a:pt x="9914" y="3513"/>
                    <a:pt x="9914" y="3513"/>
                    <a:pt x="9914" y="3513"/>
                  </a:cubicBezTo>
                  <a:cubicBezTo>
                    <a:pt x="9913" y="3558"/>
                    <a:pt x="9913" y="3558"/>
                    <a:pt x="9913" y="3558"/>
                  </a:cubicBezTo>
                  <a:cubicBezTo>
                    <a:pt x="9913" y="3587"/>
                    <a:pt x="9910" y="3608"/>
                    <a:pt x="9902" y="3621"/>
                  </a:cubicBezTo>
                  <a:cubicBezTo>
                    <a:pt x="9894" y="3633"/>
                    <a:pt x="9878" y="3644"/>
                    <a:pt x="9853" y="3653"/>
                  </a:cubicBezTo>
                  <a:cubicBezTo>
                    <a:pt x="9839" y="3665"/>
                    <a:pt x="9839" y="3665"/>
                    <a:pt x="9839" y="3665"/>
                  </a:cubicBezTo>
                  <a:cubicBezTo>
                    <a:pt x="9840" y="3669"/>
                    <a:pt x="9840" y="3669"/>
                    <a:pt x="9840" y="3669"/>
                  </a:cubicBezTo>
                  <a:cubicBezTo>
                    <a:pt x="9842" y="3676"/>
                    <a:pt x="9846" y="3680"/>
                    <a:pt x="9854" y="3680"/>
                  </a:cubicBezTo>
                  <a:cubicBezTo>
                    <a:pt x="9861" y="3680"/>
                    <a:pt x="9873" y="3678"/>
                    <a:pt x="9890" y="3675"/>
                  </a:cubicBezTo>
                  <a:cubicBezTo>
                    <a:pt x="9910" y="3671"/>
                    <a:pt x="9936" y="3669"/>
                    <a:pt x="9970" y="3669"/>
                  </a:cubicBezTo>
                  <a:cubicBezTo>
                    <a:pt x="9997" y="3669"/>
                    <a:pt x="10033" y="3672"/>
                    <a:pt x="10077" y="3677"/>
                  </a:cubicBezTo>
                  <a:cubicBezTo>
                    <a:pt x="10094" y="3679"/>
                    <a:pt x="10107" y="3680"/>
                    <a:pt x="10117" y="3680"/>
                  </a:cubicBezTo>
                  <a:cubicBezTo>
                    <a:pt x="10139" y="3680"/>
                    <a:pt x="10150" y="3675"/>
                    <a:pt x="10150" y="3665"/>
                  </a:cubicBezTo>
                  <a:cubicBezTo>
                    <a:pt x="10150" y="3654"/>
                    <a:pt x="10142" y="3649"/>
                    <a:pt x="10125" y="3649"/>
                  </a:cubicBezTo>
                  <a:cubicBezTo>
                    <a:pt x="10100" y="3649"/>
                    <a:pt x="10079" y="3642"/>
                    <a:pt x="10064" y="3629"/>
                  </a:cubicBezTo>
                  <a:cubicBezTo>
                    <a:pt x="10048" y="3615"/>
                    <a:pt x="10038" y="3595"/>
                    <a:pt x="10034" y="3569"/>
                  </a:cubicBezTo>
                  <a:cubicBezTo>
                    <a:pt x="10030" y="3519"/>
                    <a:pt x="10030" y="3519"/>
                    <a:pt x="10030" y="3519"/>
                  </a:cubicBezTo>
                  <a:cubicBezTo>
                    <a:pt x="10030" y="3089"/>
                    <a:pt x="10030" y="3089"/>
                    <a:pt x="10030" y="3089"/>
                  </a:cubicBezTo>
                  <a:close/>
                  <a:moveTo>
                    <a:pt x="10524" y="3080"/>
                  </a:moveTo>
                  <a:cubicBezTo>
                    <a:pt x="10524" y="3036"/>
                    <a:pt x="10541" y="3013"/>
                    <a:pt x="10575" y="3010"/>
                  </a:cubicBezTo>
                  <a:cubicBezTo>
                    <a:pt x="10589" y="3009"/>
                    <a:pt x="10596" y="3005"/>
                    <a:pt x="10596" y="2997"/>
                  </a:cubicBezTo>
                  <a:cubicBezTo>
                    <a:pt x="10596" y="2987"/>
                    <a:pt x="10586" y="2982"/>
                    <a:pt x="10566" y="2982"/>
                  </a:cubicBezTo>
                  <a:cubicBezTo>
                    <a:pt x="10539" y="2982"/>
                    <a:pt x="10512" y="2984"/>
                    <a:pt x="10486" y="2986"/>
                  </a:cubicBezTo>
                  <a:cubicBezTo>
                    <a:pt x="10450" y="2990"/>
                    <a:pt x="10424" y="2992"/>
                    <a:pt x="10408" y="2992"/>
                  </a:cubicBezTo>
                  <a:cubicBezTo>
                    <a:pt x="10398" y="2992"/>
                    <a:pt x="10383" y="2991"/>
                    <a:pt x="10362" y="2989"/>
                  </a:cubicBezTo>
                  <a:cubicBezTo>
                    <a:pt x="10340" y="2988"/>
                    <a:pt x="10340" y="2988"/>
                    <a:pt x="10340" y="2988"/>
                  </a:cubicBezTo>
                  <a:cubicBezTo>
                    <a:pt x="10332" y="2987"/>
                    <a:pt x="10325" y="2986"/>
                    <a:pt x="10321" y="2986"/>
                  </a:cubicBezTo>
                  <a:cubicBezTo>
                    <a:pt x="10314" y="2985"/>
                    <a:pt x="10309" y="2984"/>
                    <a:pt x="10306" y="2984"/>
                  </a:cubicBezTo>
                  <a:cubicBezTo>
                    <a:pt x="10296" y="2984"/>
                    <a:pt x="10291" y="2990"/>
                    <a:pt x="10291" y="3000"/>
                  </a:cubicBezTo>
                  <a:cubicBezTo>
                    <a:pt x="10291" y="3008"/>
                    <a:pt x="10297" y="3013"/>
                    <a:pt x="10310" y="3015"/>
                  </a:cubicBezTo>
                  <a:cubicBezTo>
                    <a:pt x="10340" y="3020"/>
                    <a:pt x="10340" y="3020"/>
                    <a:pt x="10340" y="3020"/>
                  </a:cubicBezTo>
                  <a:cubicBezTo>
                    <a:pt x="10385" y="3027"/>
                    <a:pt x="10407" y="3058"/>
                    <a:pt x="10407" y="3111"/>
                  </a:cubicBezTo>
                  <a:cubicBezTo>
                    <a:pt x="10407" y="3532"/>
                    <a:pt x="10407" y="3532"/>
                    <a:pt x="10407" y="3532"/>
                  </a:cubicBezTo>
                  <a:cubicBezTo>
                    <a:pt x="10407" y="3572"/>
                    <a:pt x="10403" y="3600"/>
                    <a:pt x="10395" y="3617"/>
                  </a:cubicBezTo>
                  <a:cubicBezTo>
                    <a:pt x="10387" y="3635"/>
                    <a:pt x="10372" y="3646"/>
                    <a:pt x="10350" y="3652"/>
                  </a:cubicBezTo>
                  <a:cubicBezTo>
                    <a:pt x="10342" y="3655"/>
                    <a:pt x="10337" y="3659"/>
                    <a:pt x="10337" y="3665"/>
                  </a:cubicBezTo>
                  <a:cubicBezTo>
                    <a:pt x="10337" y="3674"/>
                    <a:pt x="10342" y="3679"/>
                    <a:pt x="10352" y="3679"/>
                  </a:cubicBezTo>
                  <a:cubicBezTo>
                    <a:pt x="10357" y="3679"/>
                    <a:pt x="10366" y="3678"/>
                    <a:pt x="10380" y="3676"/>
                  </a:cubicBezTo>
                  <a:cubicBezTo>
                    <a:pt x="10425" y="3671"/>
                    <a:pt x="10467" y="3668"/>
                    <a:pt x="10506" y="3668"/>
                  </a:cubicBezTo>
                  <a:cubicBezTo>
                    <a:pt x="10529" y="3668"/>
                    <a:pt x="10551" y="3669"/>
                    <a:pt x="10569" y="3670"/>
                  </a:cubicBezTo>
                  <a:cubicBezTo>
                    <a:pt x="10624" y="3672"/>
                    <a:pt x="10624" y="3672"/>
                    <a:pt x="10624" y="3672"/>
                  </a:cubicBezTo>
                  <a:cubicBezTo>
                    <a:pt x="10658" y="3675"/>
                    <a:pt x="10679" y="3676"/>
                    <a:pt x="10685" y="3676"/>
                  </a:cubicBezTo>
                  <a:cubicBezTo>
                    <a:pt x="10708" y="3678"/>
                    <a:pt x="10724" y="3679"/>
                    <a:pt x="10733" y="3679"/>
                  </a:cubicBezTo>
                  <a:cubicBezTo>
                    <a:pt x="10775" y="3679"/>
                    <a:pt x="10809" y="3664"/>
                    <a:pt x="10833" y="3634"/>
                  </a:cubicBezTo>
                  <a:cubicBezTo>
                    <a:pt x="10861" y="3600"/>
                    <a:pt x="10875" y="3562"/>
                    <a:pt x="10875" y="3520"/>
                  </a:cubicBezTo>
                  <a:cubicBezTo>
                    <a:pt x="10875" y="3506"/>
                    <a:pt x="10872" y="3499"/>
                    <a:pt x="10866" y="3499"/>
                  </a:cubicBezTo>
                  <a:cubicBezTo>
                    <a:pt x="10862" y="3499"/>
                    <a:pt x="10853" y="3509"/>
                    <a:pt x="10838" y="3530"/>
                  </a:cubicBezTo>
                  <a:cubicBezTo>
                    <a:pt x="10790" y="3597"/>
                    <a:pt x="10710" y="3630"/>
                    <a:pt x="10596" y="3630"/>
                  </a:cubicBezTo>
                  <a:cubicBezTo>
                    <a:pt x="10571" y="3630"/>
                    <a:pt x="10555" y="3628"/>
                    <a:pt x="10546" y="3624"/>
                  </a:cubicBezTo>
                  <a:cubicBezTo>
                    <a:pt x="10531" y="3616"/>
                    <a:pt x="10524" y="3581"/>
                    <a:pt x="10524" y="3518"/>
                  </a:cubicBezTo>
                  <a:cubicBezTo>
                    <a:pt x="10524" y="3080"/>
                    <a:pt x="10524" y="3080"/>
                    <a:pt x="10524" y="3080"/>
                  </a:cubicBezTo>
                  <a:close/>
                  <a:moveTo>
                    <a:pt x="11218" y="3080"/>
                  </a:moveTo>
                  <a:cubicBezTo>
                    <a:pt x="11218" y="3036"/>
                    <a:pt x="11235" y="3013"/>
                    <a:pt x="11269" y="3010"/>
                  </a:cubicBezTo>
                  <a:cubicBezTo>
                    <a:pt x="11284" y="3009"/>
                    <a:pt x="11291" y="3005"/>
                    <a:pt x="11291" y="2997"/>
                  </a:cubicBezTo>
                  <a:cubicBezTo>
                    <a:pt x="11291" y="2987"/>
                    <a:pt x="11281" y="2982"/>
                    <a:pt x="11261" y="2982"/>
                  </a:cubicBezTo>
                  <a:cubicBezTo>
                    <a:pt x="11233" y="2982"/>
                    <a:pt x="11207" y="2984"/>
                    <a:pt x="11180" y="2986"/>
                  </a:cubicBezTo>
                  <a:cubicBezTo>
                    <a:pt x="11145" y="2990"/>
                    <a:pt x="11119" y="2992"/>
                    <a:pt x="11103" y="2992"/>
                  </a:cubicBezTo>
                  <a:cubicBezTo>
                    <a:pt x="11093" y="2992"/>
                    <a:pt x="11077" y="2991"/>
                    <a:pt x="11057" y="2989"/>
                  </a:cubicBezTo>
                  <a:cubicBezTo>
                    <a:pt x="11035" y="2988"/>
                    <a:pt x="11035" y="2988"/>
                    <a:pt x="11035" y="2988"/>
                  </a:cubicBezTo>
                  <a:cubicBezTo>
                    <a:pt x="11027" y="2987"/>
                    <a:pt x="11020" y="2986"/>
                    <a:pt x="11015" y="2986"/>
                  </a:cubicBezTo>
                  <a:cubicBezTo>
                    <a:pt x="11009" y="2985"/>
                    <a:pt x="11004" y="2984"/>
                    <a:pt x="11001" y="2984"/>
                  </a:cubicBezTo>
                  <a:cubicBezTo>
                    <a:pt x="10991" y="2984"/>
                    <a:pt x="10986" y="2990"/>
                    <a:pt x="10986" y="3000"/>
                  </a:cubicBezTo>
                  <a:cubicBezTo>
                    <a:pt x="10986" y="3008"/>
                    <a:pt x="10992" y="3013"/>
                    <a:pt x="11005" y="3015"/>
                  </a:cubicBezTo>
                  <a:cubicBezTo>
                    <a:pt x="11035" y="3020"/>
                    <a:pt x="11035" y="3020"/>
                    <a:pt x="11035" y="3020"/>
                  </a:cubicBezTo>
                  <a:cubicBezTo>
                    <a:pt x="11080" y="3027"/>
                    <a:pt x="11102" y="3058"/>
                    <a:pt x="11102" y="3111"/>
                  </a:cubicBezTo>
                  <a:cubicBezTo>
                    <a:pt x="11102" y="3532"/>
                    <a:pt x="11102" y="3532"/>
                    <a:pt x="11102" y="3532"/>
                  </a:cubicBezTo>
                  <a:cubicBezTo>
                    <a:pt x="11102" y="3572"/>
                    <a:pt x="11098" y="3600"/>
                    <a:pt x="11090" y="3617"/>
                  </a:cubicBezTo>
                  <a:cubicBezTo>
                    <a:pt x="11082" y="3635"/>
                    <a:pt x="11067" y="3646"/>
                    <a:pt x="11045" y="3652"/>
                  </a:cubicBezTo>
                  <a:cubicBezTo>
                    <a:pt x="11036" y="3655"/>
                    <a:pt x="11032" y="3659"/>
                    <a:pt x="11032" y="3665"/>
                  </a:cubicBezTo>
                  <a:cubicBezTo>
                    <a:pt x="11032" y="3674"/>
                    <a:pt x="11037" y="3679"/>
                    <a:pt x="11047" y="3679"/>
                  </a:cubicBezTo>
                  <a:cubicBezTo>
                    <a:pt x="11051" y="3679"/>
                    <a:pt x="11061" y="3678"/>
                    <a:pt x="11074" y="3676"/>
                  </a:cubicBezTo>
                  <a:cubicBezTo>
                    <a:pt x="11119" y="3671"/>
                    <a:pt x="11162" y="3668"/>
                    <a:pt x="11201" y="3668"/>
                  </a:cubicBezTo>
                  <a:cubicBezTo>
                    <a:pt x="11224" y="3668"/>
                    <a:pt x="11245" y="3669"/>
                    <a:pt x="11264" y="3670"/>
                  </a:cubicBezTo>
                  <a:cubicBezTo>
                    <a:pt x="11319" y="3672"/>
                    <a:pt x="11319" y="3672"/>
                    <a:pt x="11319" y="3672"/>
                  </a:cubicBezTo>
                  <a:cubicBezTo>
                    <a:pt x="11353" y="3675"/>
                    <a:pt x="11373" y="3676"/>
                    <a:pt x="11379" y="3676"/>
                  </a:cubicBezTo>
                  <a:cubicBezTo>
                    <a:pt x="11402" y="3678"/>
                    <a:pt x="11418" y="3679"/>
                    <a:pt x="11427" y="3679"/>
                  </a:cubicBezTo>
                  <a:cubicBezTo>
                    <a:pt x="11470" y="3679"/>
                    <a:pt x="11503" y="3664"/>
                    <a:pt x="11528" y="3634"/>
                  </a:cubicBezTo>
                  <a:cubicBezTo>
                    <a:pt x="11556" y="3600"/>
                    <a:pt x="11570" y="3562"/>
                    <a:pt x="11570" y="3520"/>
                  </a:cubicBezTo>
                  <a:cubicBezTo>
                    <a:pt x="11570" y="3506"/>
                    <a:pt x="11567" y="3499"/>
                    <a:pt x="11560" y="3499"/>
                  </a:cubicBezTo>
                  <a:cubicBezTo>
                    <a:pt x="11557" y="3499"/>
                    <a:pt x="11547" y="3509"/>
                    <a:pt x="11533" y="3530"/>
                  </a:cubicBezTo>
                  <a:cubicBezTo>
                    <a:pt x="11485" y="3597"/>
                    <a:pt x="11404" y="3630"/>
                    <a:pt x="11290" y="3630"/>
                  </a:cubicBezTo>
                  <a:cubicBezTo>
                    <a:pt x="11266" y="3630"/>
                    <a:pt x="11249" y="3628"/>
                    <a:pt x="11241" y="3624"/>
                  </a:cubicBezTo>
                  <a:cubicBezTo>
                    <a:pt x="11226" y="3616"/>
                    <a:pt x="11218" y="3581"/>
                    <a:pt x="11218" y="3518"/>
                  </a:cubicBezTo>
                  <a:cubicBezTo>
                    <a:pt x="11218" y="3080"/>
                    <a:pt x="11218" y="3080"/>
                    <a:pt x="11218" y="3080"/>
                  </a:cubicBezTo>
                  <a:close/>
                  <a:moveTo>
                    <a:pt x="11913" y="3081"/>
                  </a:moveTo>
                  <a:cubicBezTo>
                    <a:pt x="11913" y="3052"/>
                    <a:pt x="11921" y="3035"/>
                    <a:pt x="11939" y="3030"/>
                  </a:cubicBezTo>
                  <a:cubicBezTo>
                    <a:pt x="11973" y="3026"/>
                    <a:pt x="11973" y="3026"/>
                    <a:pt x="11973" y="3026"/>
                  </a:cubicBezTo>
                  <a:cubicBezTo>
                    <a:pt x="12035" y="3026"/>
                    <a:pt x="12035" y="3026"/>
                    <a:pt x="12035" y="3026"/>
                  </a:cubicBezTo>
                  <a:cubicBezTo>
                    <a:pt x="12089" y="3026"/>
                    <a:pt x="12128" y="3033"/>
                    <a:pt x="12153" y="3048"/>
                  </a:cubicBezTo>
                  <a:cubicBezTo>
                    <a:pt x="12177" y="3063"/>
                    <a:pt x="12190" y="3088"/>
                    <a:pt x="12190" y="3121"/>
                  </a:cubicBezTo>
                  <a:cubicBezTo>
                    <a:pt x="12190" y="3136"/>
                    <a:pt x="12193" y="3144"/>
                    <a:pt x="12199" y="3143"/>
                  </a:cubicBezTo>
                  <a:cubicBezTo>
                    <a:pt x="12212" y="3143"/>
                    <a:pt x="12219" y="3130"/>
                    <a:pt x="12219" y="3104"/>
                  </a:cubicBezTo>
                  <a:cubicBezTo>
                    <a:pt x="12219" y="3091"/>
                    <a:pt x="12217" y="3070"/>
                    <a:pt x="12215" y="3041"/>
                  </a:cubicBezTo>
                  <a:cubicBezTo>
                    <a:pt x="12213" y="3021"/>
                    <a:pt x="12212" y="3007"/>
                    <a:pt x="12212" y="3000"/>
                  </a:cubicBezTo>
                  <a:cubicBezTo>
                    <a:pt x="12212" y="2988"/>
                    <a:pt x="12207" y="2983"/>
                    <a:pt x="12197" y="2983"/>
                  </a:cubicBezTo>
                  <a:cubicBezTo>
                    <a:pt x="12195" y="2983"/>
                    <a:pt x="12193" y="2983"/>
                    <a:pt x="12190" y="2983"/>
                  </a:cubicBezTo>
                  <a:cubicBezTo>
                    <a:pt x="12164" y="2986"/>
                    <a:pt x="12097" y="2988"/>
                    <a:pt x="11987" y="2988"/>
                  </a:cubicBezTo>
                  <a:cubicBezTo>
                    <a:pt x="11795" y="2986"/>
                    <a:pt x="11795" y="2986"/>
                    <a:pt x="11795" y="2986"/>
                  </a:cubicBezTo>
                  <a:cubicBezTo>
                    <a:pt x="11744" y="2984"/>
                    <a:pt x="11744" y="2984"/>
                    <a:pt x="11744" y="2984"/>
                  </a:cubicBezTo>
                  <a:cubicBezTo>
                    <a:pt x="11734" y="2984"/>
                    <a:pt x="11726" y="2984"/>
                    <a:pt x="11720" y="2983"/>
                  </a:cubicBezTo>
                  <a:cubicBezTo>
                    <a:pt x="11712" y="2983"/>
                    <a:pt x="11707" y="2982"/>
                    <a:pt x="11704" y="2982"/>
                  </a:cubicBezTo>
                  <a:cubicBezTo>
                    <a:pt x="11693" y="2982"/>
                    <a:pt x="11688" y="2986"/>
                    <a:pt x="11688" y="2994"/>
                  </a:cubicBezTo>
                  <a:cubicBezTo>
                    <a:pt x="11688" y="3003"/>
                    <a:pt x="11692" y="3008"/>
                    <a:pt x="11701" y="3009"/>
                  </a:cubicBezTo>
                  <a:cubicBezTo>
                    <a:pt x="11740" y="3015"/>
                    <a:pt x="11766" y="3024"/>
                    <a:pt x="11778" y="3037"/>
                  </a:cubicBezTo>
                  <a:cubicBezTo>
                    <a:pt x="11790" y="3051"/>
                    <a:pt x="11796" y="3076"/>
                    <a:pt x="11796" y="3114"/>
                  </a:cubicBezTo>
                  <a:cubicBezTo>
                    <a:pt x="11796" y="3514"/>
                    <a:pt x="11796" y="3514"/>
                    <a:pt x="11796" y="3514"/>
                  </a:cubicBezTo>
                  <a:cubicBezTo>
                    <a:pt x="11796" y="3544"/>
                    <a:pt x="11794" y="3568"/>
                    <a:pt x="11791" y="3586"/>
                  </a:cubicBezTo>
                  <a:cubicBezTo>
                    <a:pt x="11787" y="3607"/>
                    <a:pt x="11781" y="3622"/>
                    <a:pt x="11774" y="3630"/>
                  </a:cubicBezTo>
                  <a:cubicBezTo>
                    <a:pt x="11767" y="3639"/>
                    <a:pt x="11754" y="3646"/>
                    <a:pt x="11735" y="3654"/>
                  </a:cubicBezTo>
                  <a:cubicBezTo>
                    <a:pt x="11727" y="3657"/>
                    <a:pt x="11724" y="3662"/>
                    <a:pt x="11724" y="3668"/>
                  </a:cubicBezTo>
                  <a:cubicBezTo>
                    <a:pt x="11725" y="3675"/>
                    <a:pt x="11729" y="3679"/>
                    <a:pt x="11737" y="3679"/>
                  </a:cubicBezTo>
                  <a:cubicBezTo>
                    <a:pt x="11743" y="3679"/>
                    <a:pt x="11753" y="3679"/>
                    <a:pt x="11767" y="3678"/>
                  </a:cubicBezTo>
                  <a:cubicBezTo>
                    <a:pt x="11817" y="3675"/>
                    <a:pt x="11854" y="3673"/>
                    <a:pt x="11879" y="3673"/>
                  </a:cubicBezTo>
                  <a:cubicBezTo>
                    <a:pt x="11916" y="3673"/>
                    <a:pt x="11945" y="3674"/>
                    <a:pt x="11966" y="3676"/>
                  </a:cubicBezTo>
                  <a:cubicBezTo>
                    <a:pt x="12025" y="3682"/>
                    <a:pt x="12025" y="3682"/>
                    <a:pt x="12025" y="3682"/>
                  </a:cubicBezTo>
                  <a:cubicBezTo>
                    <a:pt x="12051" y="3684"/>
                    <a:pt x="12075" y="3686"/>
                    <a:pt x="12097" y="3686"/>
                  </a:cubicBezTo>
                  <a:cubicBezTo>
                    <a:pt x="12133" y="3686"/>
                    <a:pt x="12163" y="3680"/>
                    <a:pt x="12185" y="3669"/>
                  </a:cubicBezTo>
                  <a:cubicBezTo>
                    <a:pt x="12207" y="3657"/>
                    <a:pt x="12226" y="3639"/>
                    <a:pt x="12241" y="3612"/>
                  </a:cubicBezTo>
                  <a:cubicBezTo>
                    <a:pt x="12258" y="3581"/>
                    <a:pt x="12267" y="3549"/>
                    <a:pt x="12267" y="3516"/>
                  </a:cubicBezTo>
                  <a:cubicBezTo>
                    <a:pt x="12267" y="3512"/>
                    <a:pt x="12266" y="3508"/>
                    <a:pt x="12263" y="3505"/>
                  </a:cubicBezTo>
                  <a:cubicBezTo>
                    <a:pt x="12260" y="3502"/>
                    <a:pt x="12257" y="3501"/>
                    <a:pt x="12254" y="3502"/>
                  </a:cubicBezTo>
                  <a:cubicBezTo>
                    <a:pt x="12252" y="3502"/>
                    <a:pt x="12250" y="3504"/>
                    <a:pt x="12248" y="3508"/>
                  </a:cubicBezTo>
                  <a:cubicBezTo>
                    <a:pt x="12205" y="3592"/>
                    <a:pt x="12116" y="3633"/>
                    <a:pt x="11980" y="3633"/>
                  </a:cubicBezTo>
                  <a:cubicBezTo>
                    <a:pt x="11963" y="3633"/>
                    <a:pt x="11951" y="3630"/>
                    <a:pt x="11944" y="3625"/>
                  </a:cubicBezTo>
                  <a:cubicBezTo>
                    <a:pt x="11936" y="3620"/>
                    <a:pt x="11929" y="3609"/>
                    <a:pt x="11923" y="3594"/>
                  </a:cubicBezTo>
                  <a:cubicBezTo>
                    <a:pt x="11916" y="3573"/>
                    <a:pt x="11912" y="3539"/>
                    <a:pt x="11912" y="3492"/>
                  </a:cubicBezTo>
                  <a:cubicBezTo>
                    <a:pt x="11912" y="3447"/>
                    <a:pt x="11912" y="3447"/>
                    <a:pt x="11912" y="3447"/>
                  </a:cubicBezTo>
                  <a:cubicBezTo>
                    <a:pt x="11912" y="3410"/>
                    <a:pt x="11913" y="3384"/>
                    <a:pt x="11915" y="3367"/>
                  </a:cubicBezTo>
                  <a:cubicBezTo>
                    <a:pt x="11917" y="3352"/>
                    <a:pt x="11921" y="3342"/>
                    <a:pt x="11927" y="3338"/>
                  </a:cubicBezTo>
                  <a:cubicBezTo>
                    <a:pt x="11933" y="3333"/>
                    <a:pt x="11944" y="3330"/>
                    <a:pt x="11960" y="3330"/>
                  </a:cubicBezTo>
                  <a:cubicBezTo>
                    <a:pt x="11995" y="3330"/>
                    <a:pt x="11995" y="3330"/>
                    <a:pt x="11995" y="3330"/>
                  </a:cubicBezTo>
                  <a:cubicBezTo>
                    <a:pt x="12029" y="3330"/>
                    <a:pt x="12053" y="3331"/>
                    <a:pt x="12066" y="3334"/>
                  </a:cubicBezTo>
                  <a:cubicBezTo>
                    <a:pt x="12078" y="3336"/>
                    <a:pt x="12089" y="3341"/>
                    <a:pt x="12098" y="3349"/>
                  </a:cubicBezTo>
                  <a:cubicBezTo>
                    <a:pt x="12113" y="3364"/>
                    <a:pt x="12124" y="3386"/>
                    <a:pt x="12128" y="3415"/>
                  </a:cubicBezTo>
                  <a:cubicBezTo>
                    <a:pt x="12130" y="3428"/>
                    <a:pt x="12135" y="3434"/>
                    <a:pt x="12144" y="3434"/>
                  </a:cubicBezTo>
                  <a:cubicBezTo>
                    <a:pt x="12148" y="3433"/>
                    <a:pt x="12150" y="3432"/>
                    <a:pt x="12152" y="3430"/>
                  </a:cubicBezTo>
                  <a:cubicBezTo>
                    <a:pt x="12153" y="3428"/>
                    <a:pt x="12153" y="3425"/>
                    <a:pt x="12153" y="3421"/>
                  </a:cubicBezTo>
                  <a:cubicBezTo>
                    <a:pt x="12153" y="3395"/>
                    <a:pt x="12153" y="3395"/>
                    <a:pt x="12153" y="3395"/>
                  </a:cubicBezTo>
                  <a:cubicBezTo>
                    <a:pt x="12153" y="3376"/>
                    <a:pt x="12152" y="3353"/>
                    <a:pt x="12150" y="3327"/>
                  </a:cubicBezTo>
                  <a:cubicBezTo>
                    <a:pt x="12147" y="3287"/>
                    <a:pt x="12145" y="3262"/>
                    <a:pt x="12145" y="3251"/>
                  </a:cubicBezTo>
                  <a:cubicBezTo>
                    <a:pt x="12145" y="3245"/>
                    <a:pt x="12145" y="3238"/>
                    <a:pt x="12146" y="3229"/>
                  </a:cubicBezTo>
                  <a:cubicBezTo>
                    <a:pt x="12147" y="3217"/>
                    <a:pt x="12148" y="3209"/>
                    <a:pt x="12148" y="3207"/>
                  </a:cubicBezTo>
                  <a:cubicBezTo>
                    <a:pt x="12148" y="3197"/>
                    <a:pt x="12144" y="3193"/>
                    <a:pt x="12136" y="3193"/>
                  </a:cubicBezTo>
                  <a:cubicBezTo>
                    <a:pt x="12129" y="3193"/>
                    <a:pt x="12124" y="3196"/>
                    <a:pt x="12121" y="3202"/>
                  </a:cubicBezTo>
                  <a:cubicBezTo>
                    <a:pt x="12110" y="3227"/>
                    <a:pt x="12110" y="3227"/>
                    <a:pt x="12110" y="3227"/>
                  </a:cubicBezTo>
                  <a:cubicBezTo>
                    <a:pt x="12092" y="3264"/>
                    <a:pt x="12066" y="3282"/>
                    <a:pt x="12033" y="3282"/>
                  </a:cubicBezTo>
                  <a:cubicBezTo>
                    <a:pt x="11990" y="3282"/>
                    <a:pt x="11990" y="3282"/>
                    <a:pt x="11990" y="3282"/>
                  </a:cubicBezTo>
                  <a:cubicBezTo>
                    <a:pt x="11967" y="3283"/>
                    <a:pt x="11967" y="3283"/>
                    <a:pt x="11967" y="3283"/>
                  </a:cubicBezTo>
                  <a:cubicBezTo>
                    <a:pt x="11952" y="3283"/>
                    <a:pt x="11952" y="3283"/>
                    <a:pt x="11952" y="3283"/>
                  </a:cubicBezTo>
                  <a:cubicBezTo>
                    <a:pt x="11935" y="3283"/>
                    <a:pt x="11924" y="3279"/>
                    <a:pt x="11919" y="3271"/>
                  </a:cubicBezTo>
                  <a:cubicBezTo>
                    <a:pt x="11915" y="3262"/>
                    <a:pt x="11912" y="3242"/>
                    <a:pt x="11912" y="3211"/>
                  </a:cubicBezTo>
                  <a:cubicBezTo>
                    <a:pt x="11912" y="3102"/>
                    <a:pt x="11912" y="3102"/>
                    <a:pt x="11912" y="3102"/>
                  </a:cubicBezTo>
                  <a:cubicBezTo>
                    <a:pt x="11913" y="3081"/>
                    <a:pt x="11913" y="3081"/>
                    <a:pt x="11913" y="30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Power T">
              <a:extLst>
                <a:ext uri="{FF2B5EF4-FFF2-40B4-BE49-F238E27FC236}">
                  <a16:creationId xmlns:a16="http://schemas.microsoft.com/office/drawing/2014/main" id="{648E0A65-D3EE-4683-A138-40C4AD29D12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79" y="1299"/>
              <a:ext cx="1701" cy="1714"/>
            </a:xfrm>
            <a:custGeom>
              <a:avLst/>
              <a:gdLst>
                <a:gd name="T0" fmla="*/ 0 w 3678"/>
                <a:gd name="T1" fmla="*/ 0 h 3678"/>
                <a:gd name="T2" fmla="*/ 0 w 3678"/>
                <a:gd name="T3" fmla="*/ 3678 h 3678"/>
                <a:gd name="T4" fmla="*/ 3678 w 3678"/>
                <a:gd name="T5" fmla="*/ 3678 h 3678"/>
                <a:gd name="T6" fmla="*/ 3678 w 3678"/>
                <a:gd name="T7" fmla="*/ 0 h 3678"/>
                <a:gd name="T8" fmla="*/ 0 w 3678"/>
                <a:gd name="T9" fmla="*/ 0 h 3678"/>
                <a:gd name="T10" fmla="*/ 3214 w 3678"/>
                <a:gd name="T11" fmla="*/ 1392 h 3678"/>
                <a:gd name="T12" fmla="*/ 2870 w 3678"/>
                <a:gd name="T13" fmla="*/ 1392 h 3678"/>
                <a:gd name="T14" fmla="*/ 2492 w 3678"/>
                <a:gd name="T15" fmla="*/ 1083 h 3678"/>
                <a:gd name="T16" fmla="*/ 2149 w 3678"/>
                <a:gd name="T17" fmla="*/ 1263 h 3678"/>
                <a:gd name="T18" fmla="*/ 2149 w 3678"/>
                <a:gd name="T19" fmla="*/ 2423 h 3678"/>
                <a:gd name="T20" fmla="*/ 2577 w 3678"/>
                <a:gd name="T21" fmla="*/ 2870 h 3678"/>
                <a:gd name="T22" fmla="*/ 2578 w 3678"/>
                <a:gd name="T23" fmla="*/ 2870 h 3678"/>
                <a:gd name="T24" fmla="*/ 2578 w 3678"/>
                <a:gd name="T25" fmla="*/ 3213 h 3678"/>
                <a:gd name="T26" fmla="*/ 1100 w 3678"/>
                <a:gd name="T27" fmla="*/ 3213 h 3678"/>
                <a:gd name="T28" fmla="*/ 1100 w 3678"/>
                <a:gd name="T29" fmla="*/ 2870 h 3678"/>
                <a:gd name="T30" fmla="*/ 1101 w 3678"/>
                <a:gd name="T31" fmla="*/ 2870 h 3678"/>
                <a:gd name="T32" fmla="*/ 1530 w 3678"/>
                <a:gd name="T33" fmla="*/ 2423 h 3678"/>
                <a:gd name="T34" fmla="*/ 1530 w 3678"/>
                <a:gd name="T35" fmla="*/ 1263 h 3678"/>
                <a:gd name="T36" fmla="*/ 1186 w 3678"/>
                <a:gd name="T37" fmla="*/ 1083 h 3678"/>
                <a:gd name="T38" fmla="*/ 808 w 3678"/>
                <a:gd name="T39" fmla="*/ 1392 h 3678"/>
                <a:gd name="T40" fmla="*/ 465 w 3678"/>
                <a:gd name="T41" fmla="*/ 1392 h 3678"/>
                <a:gd name="T42" fmla="*/ 465 w 3678"/>
                <a:gd name="T43" fmla="*/ 464 h 3678"/>
                <a:gd name="T44" fmla="*/ 3214 w 3678"/>
                <a:gd name="T45" fmla="*/ 464 h 3678"/>
                <a:gd name="T46" fmla="*/ 3214 w 3678"/>
                <a:gd name="T47" fmla="*/ 1392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8" h="3678">
                  <a:moveTo>
                    <a:pt x="0" y="0"/>
                  </a:moveTo>
                  <a:cubicBezTo>
                    <a:pt x="0" y="3678"/>
                    <a:pt x="0" y="3678"/>
                    <a:pt x="0" y="3678"/>
                  </a:cubicBezTo>
                  <a:cubicBezTo>
                    <a:pt x="3678" y="3678"/>
                    <a:pt x="3678" y="3678"/>
                    <a:pt x="3678" y="3678"/>
                  </a:cubicBezTo>
                  <a:cubicBezTo>
                    <a:pt x="3678" y="0"/>
                    <a:pt x="3678" y="0"/>
                    <a:pt x="3678" y="0"/>
                  </a:cubicBezTo>
                  <a:lnTo>
                    <a:pt x="0" y="0"/>
                  </a:lnTo>
                  <a:close/>
                  <a:moveTo>
                    <a:pt x="3214" y="1392"/>
                  </a:moveTo>
                  <a:cubicBezTo>
                    <a:pt x="2870" y="1392"/>
                    <a:pt x="2870" y="1392"/>
                    <a:pt x="2870" y="1392"/>
                  </a:cubicBezTo>
                  <a:cubicBezTo>
                    <a:pt x="2870" y="1221"/>
                    <a:pt x="2701" y="1083"/>
                    <a:pt x="2492" y="1083"/>
                  </a:cubicBezTo>
                  <a:cubicBezTo>
                    <a:pt x="2340" y="1083"/>
                    <a:pt x="2208" y="1157"/>
                    <a:pt x="2149" y="1263"/>
                  </a:cubicBezTo>
                  <a:cubicBezTo>
                    <a:pt x="2149" y="2423"/>
                    <a:pt x="2149" y="2423"/>
                    <a:pt x="2149" y="2423"/>
                  </a:cubicBezTo>
                  <a:cubicBezTo>
                    <a:pt x="2149" y="2669"/>
                    <a:pt x="2340" y="2869"/>
                    <a:pt x="2577" y="2870"/>
                  </a:cubicBezTo>
                  <a:cubicBezTo>
                    <a:pt x="2578" y="2870"/>
                    <a:pt x="2578" y="2870"/>
                    <a:pt x="2578" y="2870"/>
                  </a:cubicBezTo>
                  <a:cubicBezTo>
                    <a:pt x="2578" y="3213"/>
                    <a:pt x="2578" y="3213"/>
                    <a:pt x="2578" y="3213"/>
                  </a:cubicBezTo>
                  <a:cubicBezTo>
                    <a:pt x="1100" y="3213"/>
                    <a:pt x="1100" y="3213"/>
                    <a:pt x="1100" y="3213"/>
                  </a:cubicBezTo>
                  <a:cubicBezTo>
                    <a:pt x="1100" y="2870"/>
                    <a:pt x="1100" y="2870"/>
                    <a:pt x="1100" y="2870"/>
                  </a:cubicBezTo>
                  <a:cubicBezTo>
                    <a:pt x="1101" y="2870"/>
                    <a:pt x="1101" y="2870"/>
                    <a:pt x="1101" y="2870"/>
                  </a:cubicBezTo>
                  <a:cubicBezTo>
                    <a:pt x="1338" y="2869"/>
                    <a:pt x="1530" y="2669"/>
                    <a:pt x="1530" y="2423"/>
                  </a:cubicBezTo>
                  <a:cubicBezTo>
                    <a:pt x="1530" y="1263"/>
                    <a:pt x="1530" y="1263"/>
                    <a:pt x="1530" y="1263"/>
                  </a:cubicBezTo>
                  <a:cubicBezTo>
                    <a:pt x="1470" y="1157"/>
                    <a:pt x="1339" y="1083"/>
                    <a:pt x="1186" y="1083"/>
                  </a:cubicBezTo>
                  <a:cubicBezTo>
                    <a:pt x="978" y="1083"/>
                    <a:pt x="808" y="1221"/>
                    <a:pt x="808" y="1392"/>
                  </a:cubicBezTo>
                  <a:cubicBezTo>
                    <a:pt x="465" y="1392"/>
                    <a:pt x="465" y="1392"/>
                    <a:pt x="465" y="1392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3214" y="464"/>
                    <a:pt x="3214" y="464"/>
                    <a:pt x="3214" y="464"/>
                  </a:cubicBezTo>
                  <a:lnTo>
                    <a:pt x="3214" y="139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7" name="Footer Placeholder 3">
            <a:extLst>
              <a:ext uri="{FF2B5EF4-FFF2-40B4-BE49-F238E27FC236}">
                <a16:creationId xmlns:a16="http://schemas.microsoft.com/office/drawing/2014/main" id="{790D90F0-CFA3-43B4-9E4B-AC8D38FA10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8650" y="4767263"/>
            <a:ext cx="6429375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4">
            <a:extLst>
              <a:ext uri="{FF2B5EF4-FFF2-40B4-BE49-F238E27FC236}">
                <a16:creationId xmlns:a16="http://schemas.microsoft.com/office/drawing/2014/main" id="{BF946159-6C47-4532-A590-42E19B5C04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71450" y="4767262"/>
            <a:ext cx="323850" cy="204788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Date Placeholder 3">
            <a:extLst>
              <a:ext uri="{FF2B5EF4-FFF2-40B4-BE49-F238E27FC236}">
                <a16:creationId xmlns:a16="http://schemas.microsoft.com/office/drawing/2014/main" id="{D7736EAC-4B6A-41B4-BBA8-1CA684966DE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-915995" y="4863634"/>
            <a:ext cx="323850" cy="273844"/>
          </a:xfrm>
        </p:spPr>
        <p:txBody>
          <a:bodyPr/>
          <a:lstStyle/>
          <a:p>
            <a:fld id="{6F4FC0E1-0556-4E3F-9EA9-7A295C2C58C2}" type="datetime1">
              <a:rPr lang="en-US" smtClean="0"/>
              <a:t>9/8/2025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1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3.emf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0.xml"/><Relationship Id="rId4" Type="http://schemas.openxmlformats.org/officeDocument/2006/relationships/slideLayout" Target="../slideLayouts/slideLayout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image" Target="../media/image3.emf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2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43.xml"/><Relationship Id="rId42" Type="http://schemas.openxmlformats.org/officeDocument/2006/relationships/slideLayout" Target="../slideLayouts/slideLayout64.xml"/><Relationship Id="rId47" Type="http://schemas.openxmlformats.org/officeDocument/2006/relationships/slideLayout" Target="../slideLayouts/slideLayout69.xml"/><Relationship Id="rId63" Type="http://schemas.openxmlformats.org/officeDocument/2006/relationships/slideLayout" Target="../slideLayouts/slideLayout85.xml"/><Relationship Id="rId68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54.xml"/><Relationship Id="rId37" Type="http://schemas.openxmlformats.org/officeDocument/2006/relationships/slideLayout" Target="../slideLayouts/slideLayout59.xml"/><Relationship Id="rId53" Type="http://schemas.openxmlformats.org/officeDocument/2006/relationships/slideLayout" Target="../slideLayouts/slideLayout75.xml"/><Relationship Id="rId58" Type="http://schemas.openxmlformats.org/officeDocument/2006/relationships/slideLayout" Target="../slideLayouts/slideLayout80.xml"/><Relationship Id="rId74" Type="http://schemas.openxmlformats.org/officeDocument/2006/relationships/slideLayout" Target="../slideLayouts/slideLayout96.xml"/><Relationship Id="rId79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27.xml"/><Relationship Id="rId61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4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slideLayout" Target="../slideLayouts/slideLayout57.xml"/><Relationship Id="rId43" Type="http://schemas.openxmlformats.org/officeDocument/2006/relationships/slideLayout" Target="../slideLayouts/slideLayout65.xml"/><Relationship Id="rId48" Type="http://schemas.openxmlformats.org/officeDocument/2006/relationships/slideLayout" Target="../slideLayouts/slideLayout70.xml"/><Relationship Id="rId56" Type="http://schemas.openxmlformats.org/officeDocument/2006/relationships/slideLayout" Target="../slideLayouts/slideLayout78.xml"/><Relationship Id="rId64" Type="http://schemas.openxmlformats.org/officeDocument/2006/relationships/slideLayout" Target="../slideLayouts/slideLayout86.xml"/><Relationship Id="rId69" Type="http://schemas.openxmlformats.org/officeDocument/2006/relationships/slideLayout" Target="../slideLayouts/slideLayout91.xml"/><Relationship Id="rId77" Type="http://schemas.openxmlformats.org/officeDocument/2006/relationships/slideLayout" Target="../slideLayouts/slideLayout99.xml"/><Relationship Id="rId8" Type="http://schemas.openxmlformats.org/officeDocument/2006/relationships/slideLayout" Target="../slideLayouts/slideLayout30.xml"/><Relationship Id="rId51" Type="http://schemas.openxmlformats.org/officeDocument/2006/relationships/slideLayout" Target="../slideLayouts/slideLayout73.xml"/><Relationship Id="rId72" Type="http://schemas.openxmlformats.org/officeDocument/2006/relationships/slideLayout" Target="../slideLayouts/slideLayout94.xml"/><Relationship Id="rId80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55.xml"/><Relationship Id="rId38" Type="http://schemas.openxmlformats.org/officeDocument/2006/relationships/slideLayout" Target="../slideLayouts/slideLayout60.xml"/><Relationship Id="rId46" Type="http://schemas.openxmlformats.org/officeDocument/2006/relationships/slideLayout" Target="../slideLayouts/slideLayout68.xml"/><Relationship Id="rId59" Type="http://schemas.openxmlformats.org/officeDocument/2006/relationships/slideLayout" Target="../slideLayouts/slideLayout81.xml"/><Relationship Id="rId67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63.xml"/><Relationship Id="rId54" Type="http://schemas.openxmlformats.org/officeDocument/2006/relationships/slideLayout" Target="../slideLayouts/slideLayout76.xml"/><Relationship Id="rId62" Type="http://schemas.openxmlformats.org/officeDocument/2006/relationships/slideLayout" Target="../slideLayouts/slideLayout84.xml"/><Relationship Id="rId70" Type="http://schemas.openxmlformats.org/officeDocument/2006/relationships/slideLayout" Target="../slideLayouts/slideLayout92.xml"/><Relationship Id="rId75" Type="http://schemas.openxmlformats.org/officeDocument/2006/relationships/slideLayout" Target="../slideLayouts/slideLayout97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58.xml"/><Relationship Id="rId49" Type="http://schemas.openxmlformats.org/officeDocument/2006/relationships/slideLayout" Target="../slideLayouts/slideLayout71.xml"/><Relationship Id="rId57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32.xml"/><Relationship Id="rId31" Type="http://schemas.openxmlformats.org/officeDocument/2006/relationships/slideLayout" Target="../slideLayouts/slideLayout53.xml"/><Relationship Id="rId44" Type="http://schemas.openxmlformats.org/officeDocument/2006/relationships/slideLayout" Target="../slideLayouts/slideLayout66.xml"/><Relationship Id="rId52" Type="http://schemas.openxmlformats.org/officeDocument/2006/relationships/slideLayout" Target="../slideLayouts/slideLayout74.xml"/><Relationship Id="rId60" Type="http://schemas.openxmlformats.org/officeDocument/2006/relationships/slideLayout" Target="../slideLayouts/slideLayout82.xml"/><Relationship Id="rId65" Type="http://schemas.openxmlformats.org/officeDocument/2006/relationships/slideLayout" Target="../slideLayouts/slideLayout87.xml"/><Relationship Id="rId73" Type="http://schemas.openxmlformats.org/officeDocument/2006/relationships/slideLayout" Target="../slideLayouts/slideLayout95.xml"/><Relationship Id="rId78" Type="http://schemas.openxmlformats.org/officeDocument/2006/relationships/slideLayout" Target="../slideLayouts/slideLayout100.xml"/><Relationship Id="rId81" Type="http://schemas.openxmlformats.org/officeDocument/2006/relationships/theme" Target="../theme/theme5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9" Type="http://schemas.openxmlformats.org/officeDocument/2006/relationships/slideLayout" Target="../slideLayouts/slideLayout61.xml"/><Relationship Id="rId34" Type="http://schemas.openxmlformats.org/officeDocument/2006/relationships/slideLayout" Target="../slideLayouts/slideLayout56.xml"/><Relationship Id="rId50" Type="http://schemas.openxmlformats.org/officeDocument/2006/relationships/slideLayout" Target="../slideLayouts/slideLayout72.xml"/><Relationship Id="rId55" Type="http://schemas.openxmlformats.org/officeDocument/2006/relationships/slideLayout" Target="../slideLayouts/slideLayout77.xml"/><Relationship Id="rId76" Type="http://schemas.openxmlformats.org/officeDocument/2006/relationships/slideLayout" Target="../slideLayouts/slideLayout98.xml"/><Relationship Id="rId7" Type="http://schemas.openxmlformats.org/officeDocument/2006/relationships/slideLayout" Target="../slideLayouts/slideLayout29.xml"/><Relationship Id="rId71" Type="http://schemas.openxmlformats.org/officeDocument/2006/relationships/slideLayout" Target="../slideLayouts/slideLayout93.xml"/><Relationship Id="rId2" Type="http://schemas.openxmlformats.org/officeDocument/2006/relationships/slideLayout" Target="../slideLayouts/slideLayout24.xml"/><Relationship Id="rId29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46.xml"/><Relationship Id="rId40" Type="http://schemas.openxmlformats.org/officeDocument/2006/relationships/slideLayout" Target="../slideLayouts/slideLayout62.xml"/><Relationship Id="rId45" Type="http://schemas.openxmlformats.org/officeDocument/2006/relationships/slideLayout" Target="../slideLayouts/slideLayout67.xml"/><Relationship Id="rId66" Type="http://schemas.openxmlformats.org/officeDocument/2006/relationships/slideLayout" Target="../slideLayouts/slideLayout8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581427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661" r:id="rId2"/>
    <p:sldLayoutId id="2147483649" r:id="rId3"/>
    <p:sldLayoutId id="2147483663" r:id="rId4"/>
    <p:sldLayoutId id="2147483696" r:id="rId5"/>
  </p:sldLayoutIdLst>
  <p:txStyles>
    <p:titleStyle>
      <a:lvl1pPr algn="ctr" defTabSz="457200" rtl="0" eaLnBrk="1" latinLnBrk="0" hangingPunct="1">
        <a:spcBef>
          <a:spcPct val="0"/>
        </a:spcBef>
        <a:buNone/>
        <a:defRPr sz="4000" b="1" kern="1200">
          <a:solidFill>
            <a:srgbClr val="3B3C3E"/>
          </a:solidFill>
          <a:latin typeface="Arial"/>
          <a:ea typeface="+mj-ea"/>
          <a:cs typeface="Arial"/>
        </a:defRPr>
      </a:lvl1pPr>
    </p:titleStyle>
    <p:bodyStyle>
      <a:lvl1pPr marL="0" indent="0" algn="ctr" defTabSz="457200" rtl="0" eaLnBrk="1" latinLnBrk="0" hangingPunct="1">
        <a:spcBef>
          <a:spcPct val="20000"/>
        </a:spcBef>
        <a:buFont typeface="Arial"/>
        <a:buNone/>
        <a:defRPr sz="3200" kern="1200">
          <a:solidFill>
            <a:srgbClr val="77797C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rgbClr val="3B3C3E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3B3C3E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rgbClr val="3B3C3E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rgbClr val="3B3C3E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637997"/>
            <a:ext cx="9144000" cy="505504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 descr="UT_logo_RIGHT_KNOCKOUT.eps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8146" y="4728769"/>
            <a:ext cx="1461427" cy="326103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3" y="4767264"/>
            <a:ext cx="131060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F5BA7003-00DC-104B-92AD-B7A90026C1F9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767809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67371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051C7006-7120-F341-A188-F97DDD91308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319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4" r:id="rId5"/>
  </p:sldLayoutIdLs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3B3C3E"/>
          </a:solidFill>
          <a:latin typeface="Arial"/>
          <a:ea typeface="+mj-ea"/>
          <a:cs typeface="Aria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rgbClr val="3B3C3E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800" kern="1200">
          <a:solidFill>
            <a:srgbClr val="3B3C3E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3B3C3E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4637997"/>
            <a:ext cx="9144000" cy="505504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 descr="UT_logo_RIGHT_KNOCKOUT.eps"/>
          <p:cNvPicPr>
            <a:picLocks noChangeAspect="1"/>
          </p:cNvPicPr>
          <p:nvPr userDrawn="1"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8146" y="4728769"/>
            <a:ext cx="1461427" cy="326103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3" y="4767264"/>
            <a:ext cx="131060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F5BA7003-00DC-104B-92AD-B7A90026C1F9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767809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67371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051C7006-7120-F341-A188-F97DDD91308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6070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93" r:id="rId2"/>
    <p:sldLayoutId id="2147483699" r:id="rId3"/>
    <p:sldLayoutId id="2147483694" r:id="rId4"/>
    <p:sldLayoutId id="2147483695" r:id="rId5"/>
    <p:sldLayoutId id="2147483705" r:id="rId6"/>
    <p:sldLayoutId id="2147483706" r:id="rId7"/>
    <p:sldLayoutId id="2147483707" r:id="rId8"/>
    <p:sldLayoutId id="2147483709" r:id="rId9"/>
    <p:sldLayoutId id="2147483791" r:id="rId10"/>
    <p:sldLayoutId id="2147483874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3B3C3E"/>
          </a:solidFill>
          <a:latin typeface="Arial"/>
          <a:ea typeface="+mj-ea"/>
          <a:cs typeface="Aria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rgbClr val="3B3C3E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800" kern="1200">
          <a:solidFill>
            <a:srgbClr val="3B3C3E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3B3C3E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4637997"/>
            <a:ext cx="9144000" cy="505504"/>
          </a:xfrm>
          <a:prstGeom prst="rect">
            <a:avLst/>
          </a:prstGeom>
          <a:solidFill>
            <a:srgbClr val="FF82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 descr="UT_logo_RIGHT_KNOCKOUT.eps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8146" y="4728769"/>
            <a:ext cx="1461427" cy="326103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3" y="4767264"/>
            <a:ext cx="1310609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F5BA7003-00DC-104B-92AD-B7A90026C1F9}" type="datetimeFigureOut">
              <a:rPr lang="en-US" smtClean="0"/>
              <a:pPr/>
              <a:t>9/8/2025</a:t>
            </a:fld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767809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67371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fld id="{051C7006-7120-F341-A188-F97DDD91308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6285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</p:sldLayoutIdLs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3B3C3E"/>
          </a:solidFill>
          <a:latin typeface="Arial"/>
          <a:ea typeface="+mj-ea"/>
          <a:cs typeface="Aria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rgbClr val="3B3C3E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800" kern="1200">
          <a:solidFill>
            <a:srgbClr val="3B3C3E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3B3C3E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3B3C3E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9064340-01A7-48D1-B7C3-2A2922649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2900" y="171451"/>
            <a:ext cx="8458200" cy="842821"/>
          </a:xfrm>
          <a:prstGeom prst="rect">
            <a:avLst/>
          </a:prstGeom>
        </p:spPr>
        <p:txBody>
          <a:bodyPr vert="horz" lIns="0" tIns="0" rIns="0" bIns="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8151C87-2A75-429B-B1EB-F92F8C97FE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2900" y="1369219"/>
            <a:ext cx="8458200" cy="3043097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9624E3-1070-4E05-B22B-4D89456A021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7332419"/>
            <a:ext cx="3238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  <a:alpha val="0"/>
                  </a:schemeClr>
                </a:solidFill>
              </a:defRPr>
            </a:lvl1pPr>
          </a:lstStyle>
          <a:p>
            <a:fld id="{3B803152-9E01-4740-9986-135FAB2B8F2F}" type="datetime1">
              <a:rPr lang="en-US" smtClean="0"/>
              <a:t>9/8/2025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E9C6B0-F4DF-4321-B00E-B9E935F1859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8650" y="4767263"/>
            <a:ext cx="6429375" cy="204788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  <a:latin typeface="Arial Nova Light" panose="020B03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E578E60-6E8D-4B9E-90FA-C5DF72CE8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1450" y="4767262"/>
            <a:ext cx="323850" cy="204788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  <a:latin typeface="Arial Nova Light" panose="020B0304020202020204" pitchFamily="34" charset="0"/>
              </a:defRPr>
            </a:lvl1pPr>
          </a:lstStyle>
          <a:p>
            <a:fld id="{63954337-777C-478F-BB37-379719107E1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943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  <p:sldLayoutId id="2147483808" r:id="rId15"/>
    <p:sldLayoutId id="2147483809" r:id="rId16"/>
    <p:sldLayoutId id="2147483810" r:id="rId17"/>
    <p:sldLayoutId id="2147483811" r:id="rId18"/>
    <p:sldLayoutId id="2147483812" r:id="rId19"/>
    <p:sldLayoutId id="2147483813" r:id="rId20"/>
    <p:sldLayoutId id="2147483814" r:id="rId21"/>
    <p:sldLayoutId id="2147483815" r:id="rId22"/>
    <p:sldLayoutId id="2147483816" r:id="rId23"/>
    <p:sldLayoutId id="2147483817" r:id="rId24"/>
    <p:sldLayoutId id="2147483818" r:id="rId25"/>
    <p:sldLayoutId id="2147483819" r:id="rId26"/>
    <p:sldLayoutId id="2147483820" r:id="rId27"/>
    <p:sldLayoutId id="2147483821" r:id="rId28"/>
    <p:sldLayoutId id="2147483822" r:id="rId29"/>
    <p:sldLayoutId id="2147483823" r:id="rId30"/>
    <p:sldLayoutId id="2147483824" r:id="rId31"/>
    <p:sldLayoutId id="2147483825" r:id="rId32"/>
    <p:sldLayoutId id="2147483826" r:id="rId33"/>
    <p:sldLayoutId id="2147483827" r:id="rId34"/>
    <p:sldLayoutId id="2147483828" r:id="rId35"/>
    <p:sldLayoutId id="2147483829" r:id="rId36"/>
    <p:sldLayoutId id="2147483830" r:id="rId37"/>
    <p:sldLayoutId id="2147483831" r:id="rId38"/>
    <p:sldLayoutId id="2147483832" r:id="rId39"/>
    <p:sldLayoutId id="2147483833" r:id="rId40"/>
    <p:sldLayoutId id="2147483834" r:id="rId41"/>
    <p:sldLayoutId id="2147483835" r:id="rId42"/>
    <p:sldLayoutId id="2147483836" r:id="rId43"/>
    <p:sldLayoutId id="2147483837" r:id="rId44"/>
    <p:sldLayoutId id="2147483838" r:id="rId45"/>
    <p:sldLayoutId id="2147483839" r:id="rId46"/>
    <p:sldLayoutId id="2147483840" r:id="rId47"/>
    <p:sldLayoutId id="2147483841" r:id="rId48"/>
    <p:sldLayoutId id="2147483842" r:id="rId49"/>
    <p:sldLayoutId id="2147483843" r:id="rId50"/>
    <p:sldLayoutId id="2147483844" r:id="rId51"/>
    <p:sldLayoutId id="2147483845" r:id="rId52"/>
    <p:sldLayoutId id="2147483846" r:id="rId53"/>
    <p:sldLayoutId id="2147483847" r:id="rId54"/>
    <p:sldLayoutId id="2147483848" r:id="rId55"/>
    <p:sldLayoutId id="2147483849" r:id="rId56"/>
    <p:sldLayoutId id="2147483850" r:id="rId57"/>
    <p:sldLayoutId id="2147483851" r:id="rId58"/>
    <p:sldLayoutId id="2147483852" r:id="rId59"/>
    <p:sldLayoutId id="2147483853" r:id="rId60"/>
    <p:sldLayoutId id="2147483854" r:id="rId61"/>
    <p:sldLayoutId id="2147483855" r:id="rId62"/>
    <p:sldLayoutId id="2147483856" r:id="rId63"/>
    <p:sldLayoutId id="2147483857" r:id="rId64"/>
    <p:sldLayoutId id="2147483858" r:id="rId65"/>
    <p:sldLayoutId id="2147483859" r:id="rId66"/>
    <p:sldLayoutId id="2147483860" r:id="rId67"/>
    <p:sldLayoutId id="2147483861" r:id="rId68"/>
    <p:sldLayoutId id="2147483862" r:id="rId69"/>
    <p:sldLayoutId id="2147483863" r:id="rId70"/>
    <p:sldLayoutId id="2147483864" r:id="rId71"/>
    <p:sldLayoutId id="2147483865" r:id="rId72"/>
    <p:sldLayoutId id="2147483866" r:id="rId73"/>
    <p:sldLayoutId id="2147483867" r:id="rId74"/>
    <p:sldLayoutId id="2147483868" r:id="rId75"/>
    <p:sldLayoutId id="2147483869" r:id="rId76"/>
    <p:sldLayoutId id="2147483870" r:id="rId77"/>
    <p:sldLayoutId id="2147483871" r:id="rId78"/>
    <p:sldLayoutId id="2147483872" r:id="rId79"/>
    <p:sldLayoutId id="2147483873" r:id="rId8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b="1" kern="1200">
          <a:solidFill>
            <a:schemeClr val="tx1"/>
          </a:solidFill>
          <a:latin typeface="Arial Nova" panose="020B0604020202020204" pitchFamily="34" charset="0"/>
          <a:ea typeface="UD Digi Kyokasho NK-B" panose="02020700000000000000" pitchFamily="18" charset="-128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Clr>
          <a:schemeClr val="tx1">
            <a:lumMod val="60000"/>
            <a:lumOff val="40000"/>
          </a:schemeClr>
        </a:buClr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427435" indent="-253604" algn="l" defTabSz="685800" rtl="0" eaLnBrk="1" latinLnBrk="0" hangingPunct="1">
        <a:lnSpc>
          <a:spcPct val="90000"/>
        </a:lnSpc>
        <a:spcBef>
          <a:spcPts val="375"/>
        </a:spcBef>
        <a:buClr>
          <a:schemeClr val="tx1">
            <a:lumMod val="60000"/>
            <a:lumOff val="40000"/>
          </a:schemeClr>
        </a:buClr>
        <a:buFont typeface="Roboto" pitchFamily="2" charset="0"/>
        <a:buChar char="—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601266" indent="-173831" algn="l" defTabSz="685800" rtl="0" eaLnBrk="1" latinLnBrk="0" hangingPunct="1">
        <a:lnSpc>
          <a:spcPct val="90000"/>
        </a:lnSpc>
        <a:spcBef>
          <a:spcPts val="375"/>
        </a:spcBef>
        <a:buClr>
          <a:schemeClr val="tx1">
            <a:lumMod val="60000"/>
            <a:lumOff val="40000"/>
          </a:schemeClr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770335" indent="-169069" algn="l" defTabSz="685800" rtl="0" eaLnBrk="1" latinLnBrk="0" hangingPunct="1">
        <a:lnSpc>
          <a:spcPct val="90000"/>
        </a:lnSpc>
        <a:spcBef>
          <a:spcPts val="375"/>
        </a:spcBef>
        <a:buClr>
          <a:schemeClr val="tx1">
            <a:lumMod val="60000"/>
            <a:lumOff val="40000"/>
          </a:schemeClr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770335" indent="-169069" algn="l" defTabSz="685800" rtl="0" eaLnBrk="1" latinLnBrk="0" hangingPunct="1">
        <a:lnSpc>
          <a:spcPct val="90000"/>
        </a:lnSpc>
        <a:spcBef>
          <a:spcPts val="375"/>
        </a:spcBef>
        <a:buClr>
          <a:schemeClr val="tx1">
            <a:lumMod val="60000"/>
            <a:lumOff val="40000"/>
          </a:schemeClr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028700" indent="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None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144">
          <p15:clr>
            <a:srgbClr val="F26B43"/>
          </p15:clr>
        </p15:guide>
        <p15:guide id="4" pos="7536">
          <p15:clr>
            <a:srgbClr val="F26B43"/>
          </p15:clr>
        </p15:guide>
        <p15:guide id="7" orient="horz" pos="144">
          <p15:clr>
            <a:srgbClr val="F26B43"/>
          </p15:clr>
        </p15:guide>
        <p15:guide id="8" orient="horz" pos="4176">
          <p15:clr>
            <a:srgbClr val="F26B43"/>
          </p15:clr>
        </p15:guide>
        <p15:guide id="9" orient="horz" pos="3720">
          <p15:clr>
            <a:srgbClr val="F26B43"/>
          </p15:clr>
        </p15:guide>
        <p15:guide id="10" pos="288">
          <p15:clr>
            <a:srgbClr val="A4A3A4"/>
          </p15:clr>
        </p15:guide>
        <p15:guide id="11" pos="7392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DC43016-682D-91A9-9ED9-3C53BD8602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ACEBEF-8744-C854-C7AF-FE0B2A194F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B57C55-6516-9FBF-DC8D-56ED4415EA5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</a:defRPr>
            </a:lvl1pPr>
          </a:lstStyle>
          <a:p>
            <a:fld id="{C7B24FA5-9572-4159-8105-DE15BC0E3253}" type="datetimeFigureOut">
              <a:rPr lang="en-US" smtClean="0"/>
              <a:pPr/>
              <a:t>9/8/2025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4A91F1-F631-AF13-2EAC-3E4DDB42B4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EA181D-45A2-8771-8809-4D102E0591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82000"/>
                  </a:schemeClr>
                </a:solidFill>
                <a:latin typeface="Garamond" panose="02020404030301010803" pitchFamily="18" charset="0"/>
              </a:defRPr>
            </a:lvl1pPr>
          </a:lstStyle>
          <a:p>
            <a:fld id="{F8571139-E652-4B9E-AEF3-0C995E24768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7297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Garamond" panose="02020404030301010803" pitchFamily="18" charset="0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Garamond" panose="02020404030301010803" pitchFamily="18" charset="0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aramond" panose="02020404030301010803" pitchFamily="18" charset="0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Garamond" panose="02020404030301010803" pitchFamily="18" charset="0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Garamond" panose="02020404030301010803" pitchFamily="18" charset="0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Garamond" panose="02020404030301010803" pitchFamily="18" charset="0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0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image" Target="../media/image42.png"/><Relationship Id="rId3" Type="http://schemas.openxmlformats.org/officeDocument/2006/relationships/oleObject" Target="../embeddings/oleObject3.bin"/><Relationship Id="rId7" Type="http://schemas.openxmlformats.org/officeDocument/2006/relationships/oleObject" Target="../embeddings/oleObject4.bin"/><Relationship Id="rId12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0.png"/><Relationship Id="rId11" Type="http://schemas.openxmlformats.org/officeDocument/2006/relationships/image" Target="../media/image18.wmf"/><Relationship Id="rId5" Type="http://schemas.openxmlformats.org/officeDocument/2006/relationships/image" Target="../media/image11.png"/><Relationship Id="rId10" Type="http://schemas.openxmlformats.org/officeDocument/2006/relationships/oleObject" Target="../embeddings/oleObject2.bin"/><Relationship Id="rId4" Type="http://schemas.openxmlformats.org/officeDocument/2006/relationships/image" Target="../media/image19.wmf"/><Relationship Id="rId9" Type="http://schemas.openxmlformats.org/officeDocument/2006/relationships/image" Target="../media/image4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21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5.png"/><Relationship Id="rId11" Type="http://schemas.openxmlformats.org/officeDocument/2006/relationships/image" Target="../media/image50.png"/><Relationship Id="rId5" Type="http://schemas.openxmlformats.org/officeDocument/2006/relationships/image" Target="../media/image44.png"/><Relationship Id="rId10" Type="http://schemas.openxmlformats.org/officeDocument/2006/relationships/image" Target="../media/image26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oleObject" Target="../embeddings/oleObject5.bin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7.png"/><Relationship Id="rId18" Type="http://schemas.openxmlformats.org/officeDocument/2006/relationships/image" Target="../media/image72.png"/><Relationship Id="rId3" Type="http://schemas.openxmlformats.org/officeDocument/2006/relationships/image" Target="../media/image56.png"/><Relationship Id="rId21" Type="http://schemas.openxmlformats.org/officeDocument/2006/relationships/image" Target="../media/image75.png"/><Relationship Id="rId7" Type="http://schemas.openxmlformats.org/officeDocument/2006/relationships/image" Target="../media/image61.png"/><Relationship Id="rId12" Type="http://schemas.openxmlformats.org/officeDocument/2006/relationships/image" Target="../media/image66.png"/><Relationship Id="rId17" Type="http://schemas.openxmlformats.org/officeDocument/2006/relationships/image" Target="../media/image71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70.png"/><Relationship Id="rId20" Type="http://schemas.openxmlformats.org/officeDocument/2006/relationships/image" Target="../media/image7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59.png"/><Relationship Id="rId15" Type="http://schemas.openxmlformats.org/officeDocument/2006/relationships/image" Target="../media/image69.png"/><Relationship Id="rId23" Type="http://schemas.openxmlformats.org/officeDocument/2006/relationships/image" Target="../media/image77.png"/><Relationship Id="rId10" Type="http://schemas.openxmlformats.org/officeDocument/2006/relationships/image" Target="../media/image64.png"/><Relationship Id="rId19" Type="http://schemas.openxmlformats.org/officeDocument/2006/relationships/image" Target="../media/image73.png"/><Relationship Id="rId4" Type="http://schemas.openxmlformats.org/officeDocument/2006/relationships/image" Target="../media/image58.png"/><Relationship Id="rId9" Type="http://schemas.openxmlformats.org/officeDocument/2006/relationships/image" Target="../media/image63.png"/><Relationship Id="rId14" Type="http://schemas.openxmlformats.org/officeDocument/2006/relationships/image" Target="../media/image68.png"/><Relationship Id="rId22" Type="http://schemas.openxmlformats.org/officeDocument/2006/relationships/image" Target="../media/image7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pdg.lbl.gov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dg.lbl.gov/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15.png"/><Relationship Id="rId4" Type="http://schemas.openxmlformats.org/officeDocument/2006/relationships/image" Target="../media/image3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8.jpg"/><Relationship Id="rId4" Type="http://schemas.openxmlformats.org/officeDocument/2006/relationships/image" Target="../media/image37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39.gif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8.png"/><Relationship Id="rId4" Type="http://schemas.openxmlformats.org/officeDocument/2006/relationships/image" Target="../media/image17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emf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oleObject" Target="../embeddings/oleObject6.bin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1.xml"/><Relationship Id="rId6" Type="http://schemas.openxmlformats.org/officeDocument/2006/relationships/image" Target="../media/image53.wmf"/><Relationship Id="rId5" Type="http://schemas.openxmlformats.org/officeDocument/2006/relationships/oleObject" Target="../embeddings/oleObject7.bin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9.bin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oleObject" Target="../embeddings/oleObject6.bin"/><Relationship Id="rId7" Type="http://schemas.openxmlformats.org/officeDocument/2006/relationships/oleObject" Target="../embeddings/oleObject8.bin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53.wmf"/><Relationship Id="rId5" Type="http://schemas.openxmlformats.org/officeDocument/2006/relationships/oleObject" Target="../embeddings/oleObject7.bin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0.bin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oleObject" Target="../embeddings/oleObject6.bin"/><Relationship Id="rId7" Type="http://schemas.openxmlformats.org/officeDocument/2006/relationships/oleObject" Target="../embeddings/oleObject8.bin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53.wmf"/><Relationship Id="rId11" Type="http://schemas.openxmlformats.org/officeDocument/2006/relationships/image" Target="../media/image78.png"/><Relationship Id="rId5" Type="http://schemas.openxmlformats.org/officeDocument/2006/relationships/oleObject" Target="../embeddings/oleObject7.bin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0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oleObject" Target="../embeddings/oleObject6.bin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2.xml"/><Relationship Id="rId6" Type="http://schemas.openxmlformats.org/officeDocument/2006/relationships/image" Target="../media/image53.wmf"/><Relationship Id="rId5" Type="http://schemas.openxmlformats.org/officeDocument/2006/relationships/oleObject" Target="../embeddings/oleObject7.bin"/><Relationship Id="rId4" Type="http://schemas.openxmlformats.org/officeDocument/2006/relationships/image" Target="../media/image52.w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.bin"/><Relationship Id="rId3" Type="http://schemas.openxmlformats.org/officeDocument/2006/relationships/image" Target="../media/image127.png"/><Relationship Id="rId7" Type="http://schemas.openxmlformats.org/officeDocument/2006/relationships/image" Target="../media/image81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80.jpeg"/><Relationship Id="rId4" Type="http://schemas.openxmlformats.org/officeDocument/2006/relationships/image" Target="../media/image79.png"/><Relationship Id="rId9" Type="http://schemas.openxmlformats.org/officeDocument/2006/relationships/image" Target="../media/image82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inspirehep.net/literature/2122305" TargetMode="External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4.png"/><Relationship Id="rId5" Type="http://schemas.openxmlformats.org/officeDocument/2006/relationships/hyperlink" Target="https://inspirehep.net/literature/1683923" TargetMode="External"/><Relationship Id="rId4" Type="http://schemas.openxmlformats.org/officeDocument/2006/relationships/hyperlink" Target="https://inspirehep.net/literature/1792749" TargetMode="Externa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87.png"/><Relationship Id="rId4" Type="http://schemas.openxmlformats.org/officeDocument/2006/relationships/image" Target="../media/image86.gi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hyperlink" Target="https://upload.wikimedia.org/wikipedia/commons/8/87/Magnifying_glass_icon_mgx2.svg" TargetMode="External"/><Relationship Id="rId3" Type="http://schemas.openxmlformats.org/officeDocument/2006/relationships/image" Target="../media/image23.png"/><Relationship Id="rId7" Type="http://schemas.openxmlformats.org/officeDocument/2006/relationships/image" Target="../media/image1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2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7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1.jpeg"/><Relationship Id="rId5" Type="http://schemas.openxmlformats.org/officeDocument/2006/relationships/image" Target="../media/image100.jpeg"/><Relationship Id="rId4" Type="http://schemas.openxmlformats.org/officeDocument/2006/relationships/image" Target="../media/image9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5.png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10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1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13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image" Target="../media/image23.png"/><Relationship Id="rId7" Type="http://schemas.openxmlformats.org/officeDocument/2006/relationships/hyperlink" Target="https://upload.wikimedia.org/wikipedia/commons/8/87/Magnifying_glass_icon_mgx2.svg" TargetMode="Externa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2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Relationship Id="rId9" Type="http://schemas.openxmlformats.org/officeDocument/2006/relationships/image" Target="../media/image14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1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200.png"/><Relationship Id="rId4" Type="http://schemas.openxmlformats.org/officeDocument/2006/relationships/image" Target="../media/image119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jpeg"/><Relationship Id="rId13" Type="http://schemas.openxmlformats.org/officeDocument/2006/relationships/image" Target="../media/image134.jpeg"/><Relationship Id="rId18" Type="http://schemas.openxmlformats.org/officeDocument/2006/relationships/image" Target="../media/image139.png"/><Relationship Id="rId3" Type="http://schemas.openxmlformats.org/officeDocument/2006/relationships/image" Target="../media/image123.jpeg"/><Relationship Id="rId21" Type="http://schemas.openxmlformats.org/officeDocument/2006/relationships/image" Target="../media/image142.jpeg"/><Relationship Id="rId7" Type="http://schemas.openxmlformats.org/officeDocument/2006/relationships/image" Target="../media/image128.png"/><Relationship Id="rId12" Type="http://schemas.openxmlformats.org/officeDocument/2006/relationships/image" Target="../media/image133.jpeg"/><Relationship Id="rId17" Type="http://schemas.openxmlformats.org/officeDocument/2006/relationships/image" Target="../media/image138.jpe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37.gif"/><Relationship Id="rId20" Type="http://schemas.openxmlformats.org/officeDocument/2006/relationships/image" Target="../media/image141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26.png"/><Relationship Id="rId11" Type="http://schemas.openxmlformats.org/officeDocument/2006/relationships/image" Target="../media/image132.png"/><Relationship Id="rId24" Type="http://schemas.openxmlformats.org/officeDocument/2006/relationships/image" Target="../media/image145.svg"/><Relationship Id="rId5" Type="http://schemas.openxmlformats.org/officeDocument/2006/relationships/image" Target="../media/image125.png"/><Relationship Id="rId15" Type="http://schemas.openxmlformats.org/officeDocument/2006/relationships/image" Target="../media/image136.png"/><Relationship Id="rId23" Type="http://schemas.openxmlformats.org/officeDocument/2006/relationships/image" Target="../media/image144.png"/><Relationship Id="rId10" Type="http://schemas.openxmlformats.org/officeDocument/2006/relationships/image" Target="../media/image131.jpeg"/><Relationship Id="rId19" Type="http://schemas.openxmlformats.org/officeDocument/2006/relationships/image" Target="../media/image140.png"/><Relationship Id="rId4" Type="http://schemas.openxmlformats.org/officeDocument/2006/relationships/image" Target="../media/image124.jpeg"/><Relationship Id="rId9" Type="http://schemas.openxmlformats.org/officeDocument/2006/relationships/image" Target="../media/image130.jpeg"/><Relationship Id="rId14" Type="http://schemas.openxmlformats.org/officeDocument/2006/relationships/image" Target="../media/image135.png"/><Relationship Id="rId22" Type="http://schemas.openxmlformats.org/officeDocument/2006/relationships/image" Target="../media/image14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0.png"/><Relationship Id="rId13" Type="http://schemas.openxmlformats.org/officeDocument/2006/relationships/image" Target="../media/image830.png"/><Relationship Id="rId18" Type="http://schemas.openxmlformats.org/officeDocument/2006/relationships/image" Target="../media/image880.png"/><Relationship Id="rId3" Type="http://schemas.openxmlformats.org/officeDocument/2006/relationships/image" Target="../media/image1610.png"/><Relationship Id="rId21" Type="http://schemas.openxmlformats.org/officeDocument/2006/relationships/image" Target="../media/image910.png"/><Relationship Id="rId7" Type="http://schemas.openxmlformats.org/officeDocument/2006/relationships/image" Target="../media/image760.png"/><Relationship Id="rId12" Type="http://schemas.openxmlformats.org/officeDocument/2006/relationships/image" Target="../media/image820.png"/><Relationship Id="rId17" Type="http://schemas.openxmlformats.org/officeDocument/2006/relationships/image" Target="../media/image870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86.png"/><Relationship Id="rId20" Type="http://schemas.openxmlformats.org/officeDocument/2006/relationships/image" Target="../media/image900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50.png"/><Relationship Id="rId11" Type="http://schemas.openxmlformats.org/officeDocument/2006/relationships/image" Target="../media/image800.png"/><Relationship Id="rId5" Type="http://schemas.openxmlformats.org/officeDocument/2006/relationships/image" Target="../media/image740.png"/><Relationship Id="rId15" Type="http://schemas.openxmlformats.org/officeDocument/2006/relationships/image" Target="../media/image850.png"/><Relationship Id="rId23" Type="http://schemas.openxmlformats.org/officeDocument/2006/relationships/image" Target="../media/image146.emf"/><Relationship Id="rId10" Type="http://schemas.openxmlformats.org/officeDocument/2006/relationships/image" Target="../media/image790.png"/><Relationship Id="rId19" Type="http://schemas.openxmlformats.org/officeDocument/2006/relationships/image" Target="../media/image890.png"/><Relationship Id="rId4" Type="http://schemas.openxmlformats.org/officeDocument/2006/relationships/image" Target="../media/image730.png"/><Relationship Id="rId9" Type="http://schemas.openxmlformats.org/officeDocument/2006/relationships/image" Target="../media/image780.png"/><Relationship Id="rId14" Type="http://schemas.openxmlformats.org/officeDocument/2006/relationships/image" Target="../media/image840.png"/><Relationship Id="rId22" Type="http://schemas.openxmlformats.org/officeDocument/2006/relationships/image" Target="../media/image920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4.xml"/><Relationship Id="rId5" Type="http://schemas.openxmlformats.org/officeDocument/2006/relationships/image" Target="../media/image159.png"/><Relationship Id="rId4" Type="http://schemas.openxmlformats.org/officeDocument/2006/relationships/image" Target="../media/image15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7" Type="http://schemas.openxmlformats.org/officeDocument/2006/relationships/image" Target="../media/image16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63.png"/><Relationship Id="rId5" Type="http://schemas.openxmlformats.org/officeDocument/2006/relationships/image" Target="../media/image162.png"/><Relationship Id="rId4" Type="http://schemas.openxmlformats.org/officeDocument/2006/relationships/image" Target="../media/image16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69.jpeg"/><Relationship Id="rId5" Type="http://schemas.openxmlformats.org/officeDocument/2006/relationships/image" Target="../media/image168.png"/><Relationship Id="rId4" Type="http://schemas.openxmlformats.org/officeDocument/2006/relationships/image" Target="../media/image16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image" Target="../media/image23.png"/><Relationship Id="rId7" Type="http://schemas.openxmlformats.org/officeDocument/2006/relationships/hyperlink" Target="https://upload.wikimedia.org/wikipedia/commons/8/87/Magnifying_glass_icon_mgx2.svg" TargetMode="Externa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2.png"/><Relationship Id="rId5" Type="http://schemas.openxmlformats.org/officeDocument/2006/relationships/image" Target="../media/image25.png"/><Relationship Id="rId10" Type="http://schemas.openxmlformats.org/officeDocument/2006/relationships/image" Target="../media/image31.png"/><Relationship Id="rId4" Type="http://schemas.openxmlformats.org/officeDocument/2006/relationships/image" Target="../media/image24.png"/><Relationship Id="rId9" Type="http://schemas.openxmlformats.org/officeDocument/2006/relationships/image" Target="../media/image14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.png"/><Relationship Id="rId13" Type="http://schemas.openxmlformats.org/officeDocument/2006/relationships/image" Target="../media/image150.png"/><Relationship Id="rId18" Type="http://schemas.openxmlformats.org/officeDocument/2006/relationships/image" Target="../media/image155.png"/><Relationship Id="rId21" Type="http://schemas.openxmlformats.org/officeDocument/2006/relationships/image" Target="../media/image158.png"/><Relationship Id="rId12" Type="http://schemas.openxmlformats.org/officeDocument/2006/relationships/image" Target="../media/image149.png"/><Relationship Id="rId17" Type="http://schemas.openxmlformats.org/officeDocument/2006/relationships/image" Target="../media/image154.png"/><Relationship Id="rId25" Type="http://schemas.openxmlformats.org/officeDocument/2006/relationships/image" Target="../media/image17.png"/><Relationship Id="rId16" Type="http://schemas.openxmlformats.org/officeDocument/2006/relationships/image" Target="../media/image153.png"/><Relationship Id="rId20" Type="http://schemas.openxmlformats.org/officeDocument/2006/relationships/image" Target="../media/image250.png"/><Relationship Id="rId1" Type="http://schemas.openxmlformats.org/officeDocument/2006/relationships/slideLayout" Target="../slideLayouts/slideLayout16.xml"/><Relationship Id="rId11" Type="http://schemas.openxmlformats.org/officeDocument/2006/relationships/image" Target="../media/image148.png"/><Relationship Id="rId24" Type="http://schemas.openxmlformats.org/officeDocument/2006/relationships/image" Target="../media/image55.png"/><Relationship Id="rId15" Type="http://schemas.openxmlformats.org/officeDocument/2006/relationships/image" Target="../media/image152.png"/><Relationship Id="rId23" Type="http://schemas.openxmlformats.org/officeDocument/2006/relationships/image" Target="../media/image40.png"/><Relationship Id="rId10" Type="http://schemas.openxmlformats.org/officeDocument/2006/relationships/image" Target="../media/image147.png"/><Relationship Id="rId19" Type="http://schemas.openxmlformats.org/officeDocument/2006/relationships/image" Target="../media/image110.png"/><Relationship Id="rId9" Type="http://schemas.openxmlformats.org/officeDocument/2006/relationships/image" Target="../media/image146.png"/><Relationship Id="rId14" Type="http://schemas.openxmlformats.org/officeDocument/2006/relationships/image" Target="../media/image151.png"/><Relationship Id="rId22" Type="http://schemas.openxmlformats.org/officeDocument/2006/relationships/image" Target="../media/image310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8.wmf"/><Relationship Id="rId9" Type="http://schemas.openxmlformats.org/officeDocument/2006/relationships/image" Target="../media/image3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8.wmf"/><Relationship Id="rId9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0C3BE-59B0-3AE2-C3B5-04335F2318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160B77E-11EC-9EC3-4560-CA25CD2CA25A}"/>
              </a:ext>
            </a:extLst>
          </p:cNvPr>
          <p:cNvSpPr txBox="1"/>
          <p:nvPr/>
        </p:nvSpPr>
        <p:spPr>
          <a:xfrm>
            <a:off x="2896540" y="3567289"/>
            <a:ext cx="3350919" cy="76944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Nadia Fomin</a:t>
            </a:r>
          </a:p>
          <a:p>
            <a:pPr algn="ctr">
              <a:defRPr/>
            </a:pPr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Sep 9, 2025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30">
            <a:extLst>
              <a:ext uri="{FF2B5EF4-FFF2-40B4-BE49-F238E27FC236}">
                <a16:creationId xmlns:a16="http://schemas.microsoft.com/office/drawing/2014/main" id="{B663ABD4-2764-0B2B-06BA-D11EC2B170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4" t="24004" r="30224" b="19753"/>
          <a:stretch/>
        </p:blipFill>
        <p:spPr bwMode="auto">
          <a:xfrm>
            <a:off x="90152" y="801420"/>
            <a:ext cx="2022184" cy="1625337"/>
          </a:xfrm>
          <a:prstGeom prst="rect">
            <a:avLst/>
          </a:prstGeom>
          <a:ln w="25400" cmpd="sng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4" descr="https://lh3.googleusercontent.com/-cMM0ZuHhwik/WzKg2nAf5PI/AAAAAAAAHjw/5-VSE47J8hg18LZBU9MmuiRI9VElBTRMwCL0BGAYYCw/h1125/2018-06-26.png">
            <a:extLst>
              <a:ext uri="{FF2B5EF4-FFF2-40B4-BE49-F238E27FC236}">
                <a16:creationId xmlns:a16="http://schemas.microsoft.com/office/drawing/2014/main" id="{8AA00531-A549-5FA9-766D-810948B8C8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65" r="51948"/>
          <a:stretch/>
        </p:blipFill>
        <p:spPr bwMode="auto">
          <a:xfrm>
            <a:off x="7572375" y="55907"/>
            <a:ext cx="1352895" cy="4370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B6B925E-0D83-C686-8007-198054458D25}"/>
              </a:ext>
            </a:extLst>
          </p:cNvPr>
          <p:cNvSpPr txBox="1"/>
          <p:nvPr/>
        </p:nvSpPr>
        <p:spPr>
          <a:xfrm>
            <a:off x="2605263" y="333120"/>
            <a:ext cx="49671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0" i="0" dirty="0">
                <a:solidFill>
                  <a:srgbClr val="1D1C1D"/>
                </a:solidFill>
                <a:effectLst/>
                <a:latin typeface="Goudy Old Style" panose="02020502050305020303" pitchFamily="18" charset="0"/>
              </a:rPr>
              <a:t>Probing new physics with Neutron Beta Decay</a:t>
            </a:r>
            <a:endParaRPr lang="en-US" sz="3600" dirty="0">
              <a:latin typeface="Goudy Old Style" panose="02020502050305020303" pitchFamily="18" charset="0"/>
            </a:endParaRPr>
          </a:p>
        </p:txBody>
      </p:sp>
      <p:pic>
        <p:nvPicPr>
          <p:cNvPr id="7" name="Picture 2" descr="Spallation Neutron Source | Neutron Science at ORNL">
            <a:extLst>
              <a:ext uri="{FF2B5EF4-FFF2-40B4-BE49-F238E27FC236}">
                <a16:creationId xmlns:a16="http://schemas.microsoft.com/office/drawing/2014/main" id="{848D65DF-0006-F7E6-1B49-84A7F0572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0069" y="1829895"/>
            <a:ext cx="3980734" cy="16586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16155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3EB67B-BA27-07D1-4D45-9684F31D6F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707" name="Object 16">
            <a:extLst>
              <a:ext uri="{FF2B5EF4-FFF2-40B4-BE49-F238E27FC236}">
                <a16:creationId xmlns:a16="http://schemas.microsoft.com/office/drawing/2014/main" id="{91319BD8-0A0B-D61F-1F58-C4819376C275}"/>
              </a:ext>
            </a:extLst>
          </p:cNvPr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9722584"/>
              </p:ext>
            </p:extLst>
          </p:nvPr>
        </p:nvGraphicFramePr>
        <p:xfrm>
          <a:off x="8017543" y="1561800"/>
          <a:ext cx="769893" cy="6711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95085" imgH="431613" progId="Equation.3">
                  <p:embed/>
                </p:oleObj>
              </mc:Choice>
              <mc:Fallback>
                <p:oleObj name="Equation" r:id="rId3" imgW="495085" imgH="431613" progId="Equation.3">
                  <p:embed/>
                  <p:pic>
                    <p:nvPicPr>
                      <p:cNvPr id="29707" name="Object 16">
                        <a:extLst>
                          <a:ext uri="{FF2B5EF4-FFF2-40B4-BE49-F238E27FC236}">
                            <a16:creationId xmlns:a16="http://schemas.microsoft.com/office/drawing/2014/main" id="{91319BD8-0A0B-D61F-1F58-C4819376C27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17543" y="1561800"/>
                        <a:ext cx="769893" cy="67118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30">
            <a:extLst>
              <a:ext uri="{FF2B5EF4-FFF2-40B4-BE49-F238E27FC236}">
                <a16:creationId xmlns:a16="http://schemas.microsoft.com/office/drawing/2014/main" id="{2D1237CF-A94C-2451-50A0-28489E199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4" t="24004" r="27412" b="19753"/>
          <a:stretch>
            <a:fillRect/>
          </a:stretch>
        </p:blipFill>
        <p:spPr bwMode="auto">
          <a:xfrm>
            <a:off x="1396310" y="1793676"/>
            <a:ext cx="2172891" cy="1629966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9144C56D-79D9-FE7B-32C4-487269A594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4800" y="1686438"/>
            <a:ext cx="1711288" cy="2540905"/>
          </a:xfrm>
          <a:prstGeom prst="rect">
            <a:avLst/>
          </a:prstGeom>
        </p:spPr>
      </p:pic>
      <p:graphicFrame>
        <p:nvGraphicFramePr>
          <p:cNvPr id="3" name="Object 8">
            <a:extLst>
              <a:ext uri="{FF2B5EF4-FFF2-40B4-BE49-F238E27FC236}">
                <a16:creationId xmlns:a16="http://schemas.microsoft.com/office/drawing/2014/main" id="{FCDCD39C-CFE5-32B8-2141-6BA3346203D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90096943"/>
              </p:ext>
            </p:extLst>
          </p:nvPr>
        </p:nvGraphicFramePr>
        <p:xfrm>
          <a:off x="3701181" y="3732494"/>
          <a:ext cx="1452531" cy="7585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850531" imgH="444307" progId="Equation.3">
                  <p:embed/>
                </p:oleObj>
              </mc:Choice>
              <mc:Fallback>
                <p:oleObj name="Equation" r:id="rId7" imgW="850531" imgH="444307" progId="Equation.3">
                  <p:embed/>
                  <p:pic>
                    <p:nvPicPr>
                      <p:cNvPr id="3" name="Object 8">
                        <a:extLst>
                          <a:ext uri="{FF2B5EF4-FFF2-40B4-BE49-F238E27FC236}">
                            <a16:creationId xmlns:a16="http://schemas.microsoft.com/office/drawing/2014/main" id="{FCDCD39C-CFE5-32B8-2141-6BA3346203D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1181" y="3732494"/>
                        <a:ext cx="1452531" cy="758544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 Box 14">
            <a:extLst>
              <a:ext uri="{FF2B5EF4-FFF2-40B4-BE49-F238E27FC236}">
                <a16:creationId xmlns:a16="http://schemas.microsoft.com/office/drawing/2014/main" id="{859EB073-B03C-EB1C-C3EF-4F7E3273F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6061" y="3809523"/>
            <a:ext cx="2171700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l-GR" sz="1350" b="1" i="1" baseline="-25000">
              <a:cs typeface="Arial" pitchFamily="34" charset="0"/>
            </a:endParaRPr>
          </a:p>
        </p:txBody>
      </p:sp>
      <p:sp>
        <p:nvSpPr>
          <p:cNvPr id="5" name="Text Box 29">
            <a:extLst>
              <a:ext uri="{FF2B5EF4-FFF2-40B4-BE49-F238E27FC236}">
                <a16:creationId xmlns:a16="http://schemas.microsoft.com/office/drawing/2014/main" id="{457D0CBF-FDF9-7471-A3FB-1513D57A8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1181" y="2331785"/>
            <a:ext cx="1699463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000" dirty="0">
                <a:latin typeface="Goudy Old Style" panose="02020502050305020303" pitchFamily="18" charset="0"/>
              </a:rPr>
              <a:t>Need lifetime </a:t>
            </a:r>
            <a:r>
              <a:rPr lang="en-US" sz="2000" b="1" i="1" dirty="0">
                <a:solidFill>
                  <a:srgbClr val="FF0000"/>
                </a:solidFill>
                <a:latin typeface="Goudy Old Style" panose="02020502050305020303" pitchFamily="18" charset="0"/>
              </a:rPr>
              <a:t>and</a:t>
            </a:r>
            <a:r>
              <a:rPr lang="en-US" sz="2000" dirty="0">
                <a:latin typeface="Goudy Old Style" panose="02020502050305020303" pitchFamily="18" charset="0"/>
              </a:rPr>
              <a:t> </a:t>
            </a:r>
            <a:r>
              <a:rPr lang="el-GR" sz="2000" dirty="0">
                <a:latin typeface="Times New Roman" pitchFamily="18" charset="0"/>
                <a:cs typeface="Times New Roman" pitchFamily="18" charset="0"/>
              </a:rPr>
              <a:t>λ</a:t>
            </a:r>
            <a:r>
              <a:rPr lang="en-US" sz="2000" dirty="0">
                <a:latin typeface="Goudy Old Style" panose="02020502050305020303" pitchFamily="18" charset="0"/>
                <a:cs typeface="Arial" pitchFamily="34" charset="0"/>
              </a:rPr>
              <a:t> </a:t>
            </a:r>
            <a:r>
              <a:rPr lang="en-US" sz="2000" dirty="0">
                <a:latin typeface="Goudy Old Style" panose="02020502050305020303" pitchFamily="18" charset="0"/>
              </a:rPr>
              <a:t>for </a:t>
            </a:r>
            <a:r>
              <a:rPr lang="en-US" sz="2000" dirty="0" err="1">
                <a:latin typeface="Goudy Old Style" panose="02020502050305020303" pitchFamily="18" charset="0"/>
              </a:rPr>
              <a:t>V</a:t>
            </a:r>
            <a:r>
              <a:rPr lang="en-US" sz="2000" baseline="-25000" dirty="0" err="1">
                <a:latin typeface="Goudy Old Style" panose="02020502050305020303" pitchFamily="18" charset="0"/>
              </a:rPr>
              <a:t>ud</a:t>
            </a:r>
            <a:endParaRPr lang="en-US" sz="2000" baseline="-25000" dirty="0">
              <a:latin typeface="Goudy Old Style" panose="0202050205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59F44C25-1DFA-C5E4-537F-45191523F6D7}"/>
                  </a:ext>
                </a:extLst>
              </p:cNvPr>
              <p:cNvSpPr txBox="1"/>
              <p:nvPr/>
            </p:nvSpPr>
            <p:spPr>
              <a:xfrm>
                <a:off x="555898" y="3933993"/>
                <a:ext cx="2172890" cy="5866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𝑢𝑑</m:t>
                          </m:r>
                        </m:sub>
                      </m:sSub>
                      <m:r>
                        <a:rPr lang="en-US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4908</m:t>
                              </m:r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±1.9</m:t>
                              </m:r>
                            </m:e>
                          </m:d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𝑠</m:t>
                          </m:r>
                        </m:num>
                        <m:den>
                          <m:sSub>
                            <m:sSub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(1+3</m:t>
                          </m:r>
                          <m:sSup>
                            <m:sSup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59F44C25-1DFA-C5E4-537F-45191523F6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5898" y="3933993"/>
                <a:ext cx="2172890" cy="5866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Object 7">
            <a:extLst>
              <a:ext uri="{FF2B5EF4-FFF2-40B4-BE49-F238E27FC236}">
                <a16:creationId xmlns:a16="http://schemas.microsoft.com/office/drawing/2014/main" id="{E8F88F68-8440-9AC6-E276-330B4815CE1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71925946"/>
              </p:ext>
            </p:extLst>
          </p:nvPr>
        </p:nvGraphicFramePr>
        <p:xfrm>
          <a:off x="777433" y="769368"/>
          <a:ext cx="7773097" cy="7052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762500" imgH="431800" progId="Equation.3">
                  <p:embed/>
                </p:oleObj>
              </mc:Choice>
              <mc:Fallback>
                <p:oleObj name="Equation" r:id="rId10" imgW="4762500" imgH="431800" progId="Equation.3">
                  <p:embed/>
                  <p:pic>
                    <p:nvPicPr>
                      <p:cNvPr id="8" name="Object 7">
                        <a:extLst>
                          <a:ext uri="{FF2B5EF4-FFF2-40B4-BE49-F238E27FC236}">
                            <a16:creationId xmlns:a16="http://schemas.microsoft.com/office/drawing/2014/main" id="{E8F88F68-8440-9AC6-E276-330B4815CE1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433" y="769368"/>
                        <a:ext cx="7773097" cy="705269"/>
                      </a:xfrm>
                      <a:prstGeom prst="rect">
                        <a:avLst/>
                      </a:prstGeom>
                      <a:noFill/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Oval 18">
            <a:extLst>
              <a:ext uri="{FF2B5EF4-FFF2-40B4-BE49-F238E27FC236}">
                <a16:creationId xmlns:a16="http://schemas.microsoft.com/office/drawing/2014/main" id="{7DBEEAF7-FDBA-E5C3-27B8-EB811B01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7093" y="974526"/>
            <a:ext cx="171450" cy="2381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0" name="Oval 19">
            <a:extLst>
              <a:ext uri="{FF2B5EF4-FFF2-40B4-BE49-F238E27FC236}">
                <a16:creationId xmlns:a16="http://schemas.microsoft.com/office/drawing/2014/main" id="{BD076232-EA41-D656-D230-1690CC8BA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3139" y="1019175"/>
            <a:ext cx="114300" cy="2286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1" name="Oval 20">
            <a:extLst>
              <a:ext uri="{FF2B5EF4-FFF2-40B4-BE49-F238E27FC236}">
                <a16:creationId xmlns:a16="http://schemas.microsoft.com/office/drawing/2014/main" id="{F96BD621-312E-0802-BA53-97E243267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0548" y="942975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2" name="Oval 21">
            <a:extLst>
              <a:ext uri="{FF2B5EF4-FFF2-40B4-BE49-F238E27FC236}">
                <a16:creationId xmlns:a16="http://schemas.microsoft.com/office/drawing/2014/main" id="{277F4239-460B-185E-CD1A-B34E7313D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1488" y="971550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13" name="Oval 22">
            <a:extLst>
              <a:ext uri="{FF2B5EF4-FFF2-40B4-BE49-F238E27FC236}">
                <a16:creationId xmlns:a16="http://schemas.microsoft.com/office/drawing/2014/main" id="{567F995C-DD4E-8B1A-FB61-C23C6F4C8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539" y="942975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angle 13">
                <a:extLst>
                  <a:ext uri="{FF2B5EF4-FFF2-40B4-BE49-F238E27FC236}">
                    <a16:creationId xmlns:a16="http://schemas.microsoft.com/office/drawing/2014/main" id="{B0637414-DD60-87EE-EFA7-938C676DE4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68580" tIns="34290" rIns="68580" bIns="34290" numCol="1" anchor="ctr" anchorCtr="0" compatLnSpc="1">
                <a:prstTxWarp prst="textNoShape">
                  <a:avLst/>
                </a:prstTxWarp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Observables in neutron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  <a:cs typeface="Arial" pitchFamily="34" charset="0"/>
                  </a:rPr>
                  <a:t> decay</a:t>
                </a:r>
                <a:endParaRPr lang="el-GR" kern="0" dirty="0">
                  <a:solidFill>
                    <a:srgbClr val="000000"/>
                  </a:solidFill>
                  <a:latin typeface="Franklin Gothic Medium"/>
                  <a:cs typeface="Arial" pitchFamily="34" charset="0"/>
                </a:endParaRPr>
              </a:p>
            </p:txBody>
          </p:sp>
        </mc:Choice>
        <mc:Fallback xmlns="">
          <p:sp>
            <p:nvSpPr>
              <p:cNvPr id="16" name="Rectangle 13">
                <a:extLst>
                  <a:ext uri="{FF2B5EF4-FFF2-40B4-BE49-F238E27FC236}">
                    <a16:creationId xmlns:a16="http://schemas.microsoft.com/office/drawing/2014/main" id="{B0637414-DD60-87EE-EFA7-938C676DE4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blipFill>
                <a:blip r:embed="rId12"/>
                <a:stretch>
                  <a:fillRect t="-5455" b="-2272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09721A2-D24E-6605-A270-B5F65B8F5D1D}"/>
                  </a:ext>
                </a:extLst>
              </p:cNvPr>
              <p:cNvSpPr txBox="1"/>
              <p:nvPr/>
            </p:nvSpPr>
            <p:spPr>
              <a:xfrm>
                <a:off x="6837212" y="3867949"/>
                <a:ext cx="1857676" cy="652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𝐴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=−2</m:t>
                      </m:r>
                      <m:f>
                        <m:f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𝜆</m:t>
                          </m:r>
                        </m:num>
                        <m:den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1+3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09721A2-D24E-6605-A270-B5F65B8F5D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7212" y="3867949"/>
                <a:ext cx="1857676" cy="65274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194590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4D56A77-EDD5-BC1F-994B-67B124DC09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695" y="18762"/>
            <a:ext cx="8229600" cy="69207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Quark Mixing in the Weak Interaction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7554FEA3-3D3E-7A44-1E71-D1AE1B625F2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50449" y="780087"/>
                <a:ext cx="4512960" cy="3943773"/>
              </a:xfrm>
            </p:spPr>
            <p:txBody>
              <a:bodyPr>
                <a:normAutofit fontScale="70000" lnSpcReduction="20000"/>
              </a:bodyPr>
              <a:lstStyle/>
              <a:p>
                <a:r>
                  <a:rPr lang="en-US" dirty="0" err="1">
                    <a:latin typeface="Goudy Old Style" panose="02020502050305020303" pitchFamily="18" charset="0"/>
                  </a:rPr>
                  <a:t>Cabibbo</a:t>
                </a:r>
                <a:r>
                  <a:rPr lang="en-US" dirty="0">
                    <a:latin typeface="Goudy Old Style" panose="02020502050305020303" pitchFamily="18" charset="0"/>
                  </a:rPr>
                  <a:t> – Kobayashi – </a:t>
                </a:r>
                <a:r>
                  <a:rPr lang="en-US" dirty="0" err="1">
                    <a:latin typeface="Goudy Old Style" panose="02020502050305020303" pitchFamily="18" charset="0"/>
                  </a:rPr>
                  <a:t>Maskawa</a:t>
                </a:r>
                <a:br>
                  <a:rPr lang="en-US" dirty="0">
                    <a:latin typeface="Goudy Old Style" panose="02020502050305020303" pitchFamily="18" charset="0"/>
                  </a:rPr>
                </a:br>
                <a:r>
                  <a:rPr lang="en-US" dirty="0">
                    <a:latin typeface="Goudy Old Style" panose="02020502050305020303" pitchFamily="18" charset="0"/>
                  </a:rPr>
                  <a:t>(CKM) Matrix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Broadband sensitivity to new physics</a:t>
                </a:r>
              </a:p>
              <a:p>
                <a:endParaRPr lang="en-US" dirty="0">
                  <a:latin typeface="Goudy Old Style" panose="02020502050305020303" pitchFamily="18" charset="0"/>
                </a:endParaRPr>
              </a:p>
              <a:p>
                <a:endParaRPr lang="en-US" dirty="0">
                  <a:latin typeface="Goudy Old Style" panose="02020502050305020303" pitchFamily="18" charset="0"/>
                </a:endParaRPr>
              </a:p>
              <a:p>
                <a:endParaRPr lang="en-US" dirty="0"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Most precise test from first row</a:t>
                </a:r>
              </a:p>
              <a:p>
                <a:pPr lvl="1"/>
                <a:endParaRPr lang="en-US" dirty="0">
                  <a:latin typeface="Goudy Old Style" panose="02020502050305020303" pitchFamily="18" charset="0"/>
                </a:endParaRP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Tension in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1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10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n-US" sz="2100" i="1">
                            <a:latin typeface="Cambria Math" panose="02040503050406030204" pitchFamily="18" charset="0"/>
                          </a:rPr>
                          <m:t>𝑢𝑠</m:t>
                        </m:r>
                      </m:sub>
                    </m:sSub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</a:rPr>
                  <a:t>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</a:rPr>
                  <a:t> /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</a:rPr>
                  <a:t> combined with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𝑢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</a:rPr>
                  <a:t> incompatible </a:t>
                </a:r>
                <a:r>
                  <a:rPr lang="en-US" dirty="0">
                    <a:latin typeface="Goudy Old Style" panose="02020502050305020303" pitchFamily="18" charset="0"/>
                  </a:rPr>
                  <a:t>with unitarity:  </a:t>
                </a:r>
                <a:r>
                  <a:rPr lang="en-US" sz="2100" dirty="0">
                    <a:latin typeface="Goudy Old Style" panose="02020502050305020303" pitchFamily="18" charset="0"/>
                  </a:rPr>
                  <a:t>2 – 3 </a:t>
                </a:r>
                <a:r>
                  <a:rPr lang="el-GR" sz="2100" dirty="0"/>
                  <a:t>σ </a:t>
                </a:r>
                <a:r>
                  <a:rPr lang="en-US" dirty="0">
                    <a:latin typeface="Goudy Old Style" panose="02020502050305020303" pitchFamily="18" charset="0"/>
                  </a:rPr>
                  <a:t>anomaly</a:t>
                </a:r>
              </a:p>
            </p:txBody>
          </p:sp>
        </mc:Choice>
        <mc:Fallback xmlns="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7554FEA3-3D3E-7A44-1E71-D1AE1B625F2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0449" y="780087"/>
                <a:ext cx="4512960" cy="3943773"/>
              </a:xfrm>
              <a:blipFill>
                <a:blip r:embed="rId3"/>
                <a:stretch>
                  <a:fillRect l="-1622" t="-262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3BFECB-E57E-025B-10DB-63E8E92D2B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11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8BDB2BA-FF8E-817B-F362-E47C5D311996}"/>
                  </a:ext>
                </a:extLst>
              </p:cNvPr>
              <p:cNvSpPr txBox="1"/>
              <p:nvPr/>
            </p:nvSpPr>
            <p:spPr>
              <a:xfrm>
                <a:off x="1300270" y="1922742"/>
                <a:ext cx="2666831" cy="74308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 </m:t>
                        </m:r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e>
                          </m:mr>
                          <m:mr>
                            <m:e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e>
                          </m:mr>
                          <m:mr>
                            <m:e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e>
                          </m:mr>
                        </m:m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1500" i="1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1500" dirty="0"/>
                  <a:t>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3"/>
                                  <m:mcJc m:val="center"/>
                                </m:mcPr>
                              </m:mc>
                            </m:mcs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𝑢𝑑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𝑢𝑠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𝑢𝑏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𝑐𝑑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𝑐𝑠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𝑐𝑏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𝑡𝑑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𝑡𝑠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latin typeface="Cambria Math" panose="02040503050406030204" pitchFamily="18" charset="0"/>
                                    </a:rPr>
                                    <m:t>𝑡𝑏</m:t>
                                  </m:r>
                                </m:sub>
                              </m:sSub>
                            </m:e>
                          </m:mr>
                        </m:m>
                      </m:e>
                    </m:d>
                    <m:d>
                      <m:d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 </m:t>
                        </m:r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r>
                                <m:rPr>
                                  <m:brk m:alnAt="7"/>
                                </m:rP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</m:mr>
                          <m:mr>
                            <m:e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e>
                          </m:mr>
                          <m:mr>
                            <m:e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</m:mr>
                        </m:m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</m:oMath>
                </a14:m>
                <a:endParaRPr lang="en-US" sz="15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8BDB2BA-FF8E-817B-F362-E47C5D3119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270" y="1922742"/>
                <a:ext cx="2666831" cy="743089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5605332C-D0FC-D953-95E5-43B95F8DA0A3}"/>
                  </a:ext>
                </a:extLst>
              </p:cNvPr>
              <p:cNvSpPr/>
              <p:nvPr/>
            </p:nvSpPr>
            <p:spPr>
              <a:xfrm>
                <a:off x="1027535" y="3213993"/>
                <a:ext cx="3567497" cy="3231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indent="-85725"/>
                <a14:m>
                  <m:oMath xmlns:m="http://schemas.openxmlformats.org/officeDocument/2006/math">
                    <m:sSup>
                      <m:sSup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𝑢𝑑</m:t>
                            </m:r>
                          </m:sub>
                        </m:sSub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|</m:t>
                        </m:r>
                      </m:e>
                      <m:sup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1500" i="1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𝑢𝑠</m:t>
                            </m:r>
                          </m:sub>
                        </m:sSub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|</m:t>
                        </m:r>
                      </m:e>
                      <m:sup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sSup>
                      <m:sSupPr>
                        <m:ctrlPr>
                          <a:rPr lang="en-US" sz="15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+|</m:t>
                        </m:r>
                        <m:sSub>
                          <m:sSubPr>
                            <m:ctrlPr>
                              <a:rPr lang="en-US" sz="15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500" i="1">
                                <a:latin typeface="Cambria Math" panose="02040503050406030204" pitchFamily="18" charset="0"/>
                              </a:rPr>
                              <m:t>𝑢𝑏</m:t>
                            </m:r>
                          </m:sub>
                        </m:sSub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|</m:t>
                        </m:r>
                      </m:e>
                      <m:sup>
                        <m:r>
                          <a:rPr lang="en-US" sz="15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1500" i="1">
                        <a:latin typeface="Cambria Math" panose="02040503050406030204" pitchFamily="18" charset="0"/>
                      </a:rPr>
                      <m:t> =1</m:t>
                    </m:r>
                  </m:oMath>
                </a14:m>
                <a:r>
                  <a:rPr lang="en-US" sz="1500" dirty="0"/>
                  <a:t> + new physics</a:t>
                </a:r>
                <a:endParaRPr lang="en-US" sz="1500" dirty="0">
                  <a:latin typeface="Garamond" panose="02020404030301010803" pitchFamily="18" charset="0"/>
                </a:endParaRPr>
              </a:p>
            </p:txBody>
          </p:sp>
        </mc:Choice>
        <mc:Fallback xmlns="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5605332C-D0FC-D953-95E5-43B95F8DA0A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7535" y="3213993"/>
                <a:ext cx="3567497" cy="323165"/>
              </a:xfrm>
              <a:prstGeom prst="rect">
                <a:avLst/>
              </a:prstGeom>
              <a:blipFill>
                <a:blip r:embed="rId5"/>
                <a:stretch>
                  <a:fillRect t="-3774" b="-207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F6630D7-EFB6-4E82-E199-BFA20497DD44}"/>
                  </a:ext>
                </a:extLst>
              </p:cNvPr>
              <p:cNvSpPr txBox="1"/>
              <p:nvPr/>
            </p:nvSpPr>
            <p:spPr>
              <a:xfrm>
                <a:off x="5228160" y="4167266"/>
                <a:ext cx="372824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𝑢𝑑</m:t>
                              </m:r>
                            </m:sub>
                          </m:sSub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|</m:t>
                          </m:r>
                        </m:e>
                        <m:sup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500" i="1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p>
                        <m:sSupPr>
                          <m:ctrlP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500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𝑢𝑠</m:t>
                              </m:r>
                            </m:sub>
                          </m:sSub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|</m:t>
                          </m:r>
                        </m:e>
                        <m:sup>
                          <m:r>
                            <a:rPr lang="en-US" sz="15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sSup>
                        <m:sSupPr>
                          <m:ctrlPr>
                            <a:rPr lang="en-US" sz="1500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500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+|</m:t>
                          </m:r>
                          <m:sSub>
                            <m:sSubPr>
                              <m:ctrlPr>
                                <a:rPr lang="en-US" sz="1500" i="1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500" i="1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b>
                              <m:r>
                                <a:rPr lang="en-US" sz="1500" i="1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𝑢𝑏</m:t>
                              </m:r>
                            </m:sub>
                          </m:sSub>
                          <m:r>
                            <a:rPr lang="en-US" sz="1500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|</m:t>
                          </m:r>
                        </m:e>
                        <m:sup>
                          <m:r>
                            <a:rPr lang="en-US" sz="1500" i="1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500" i="1">
                          <a:latin typeface="Cambria Math" panose="02040503050406030204" pitchFamily="18" charset="0"/>
                        </a:rPr>
                        <m:t> =0.9983(6)(4)</m:t>
                      </m:r>
                    </m:oMath>
                  </m:oMathPara>
                </a14:m>
                <a:endParaRPr lang="en-US" sz="1500" b="1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DF6630D7-EFB6-4E82-E199-BFA20497DD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8160" y="4167266"/>
                <a:ext cx="3728242" cy="323165"/>
              </a:xfrm>
              <a:prstGeom prst="rect">
                <a:avLst/>
              </a:prstGeom>
              <a:blipFill>
                <a:blip r:embed="rId6"/>
                <a:stretch>
                  <a:fillRect b="-113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VC-Crivellin-Hoferichter-Moulson  2208.11707…">
            <a:extLst>
              <a:ext uri="{FF2B5EF4-FFF2-40B4-BE49-F238E27FC236}">
                <a16:creationId xmlns:a16="http://schemas.microsoft.com/office/drawing/2014/main" id="{8B7B4F50-A344-AB7C-3A7F-45C3F230D3C5}"/>
              </a:ext>
            </a:extLst>
          </p:cNvPr>
          <p:cNvSpPr txBox="1"/>
          <p:nvPr/>
        </p:nvSpPr>
        <p:spPr>
          <a:xfrm>
            <a:off x="5542485" y="887777"/>
            <a:ext cx="2010686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38100" tIns="38100" rIns="38100" bIns="38100">
            <a:spAutoFit/>
          </a:bodyPr>
          <a:lstStyle/>
          <a:p>
            <a:pPr marL="43349" marR="43349" defTabSz="971550">
              <a:defRPr sz="1400" b="1">
                <a:solidFill>
                  <a:srgbClr val="FF40FF"/>
                </a:solidFill>
                <a:uFill>
                  <a:solidFill>
                    <a:srgbClr val="000000"/>
                  </a:solidFill>
                </a:uFill>
                <a:latin typeface="Gill Sans"/>
                <a:ea typeface="Gill Sans"/>
                <a:cs typeface="Gill Sans"/>
                <a:sym typeface="Gill Sans"/>
              </a:defRPr>
            </a:pPr>
            <a:r>
              <a:rPr lang="en-US" sz="900" dirty="0">
                <a:solidFill>
                  <a:srgbClr val="7030A0"/>
                </a:solidFill>
                <a:latin typeface="Garamond" panose="02020404030301010803" pitchFamily="18" charset="0"/>
              </a:rPr>
              <a:t>Adapted from PLB 838 137748 (2023)</a:t>
            </a:r>
            <a:endParaRPr sz="900" dirty="0">
              <a:solidFill>
                <a:srgbClr val="7030A0"/>
              </a:solidFill>
              <a:latin typeface="Garamond" panose="02020404030301010803" pitchFamily="18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B59498C-BE7B-CD75-32E3-11127758C5D7}"/>
              </a:ext>
            </a:extLst>
          </p:cNvPr>
          <p:cNvGrpSpPr/>
          <p:nvPr/>
        </p:nvGrpSpPr>
        <p:grpSpPr>
          <a:xfrm>
            <a:off x="4595032" y="1125333"/>
            <a:ext cx="4361369" cy="2745524"/>
            <a:chOff x="3863422" y="2814821"/>
            <a:chExt cx="5169212" cy="3254069"/>
          </a:xfrm>
        </p:grpSpPr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823F7381-96DD-08F9-6490-9045A7A926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55918" y="3551447"/>
              <a:ext cx="141633" cy="7520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4C4177-2DF8-F249-01CF-88FE767C253D}"/>
                    </a:ext>
                  </a:extLst>
                </p:cNvPr>
                <p:cNvSpPr txBox="1"/>
                <p:nvPr/>
              </p:nvSpPr>
              <p:spPr>
                <a:xfrm>
                  <a:off x="4919094" y="3228041"/>
                  <a:ext cx="1727052" cy="3009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50" b="1" dirty="0">
                      <a:solidFill>
                        <a:schemeClr val="accent6">
                          <a:lumMod val="75000"/>
                        </a:schemeClr>
                      </a:solidFill>
                    </a:rPr>
                    <a:t>Kaon decays (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050" b="1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050" b="1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𝑲</m:t>
                          </m:r>
                        </m:e>
                        <m:sub>
                          <m:r>
                            <a:rPr lang="en-US" sz="1050" b="1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𝒆</m:t>
                          </m:r>
                          <m:r>
                            <a:rPr lang="en-US" sz="1050" b="1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b>
                      </m:sSub>
                    </m:oMath>
                  </a14:m>
                  <a:r>
                    <a:rPr lang="en-US" sz="1050" b="1" dirty="0">
                      <a:solidFill>
                        <a:schemeClr val="accent6">
                          <a:lumMod val="75000"/>
                        </a:schemeClr>
                      </a:solidFill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4C4177-2DF8-F249-01CF-88FE767C25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19094" y="3228041"/>
                  <a:ext cx="1727052" cy="300948"/>
                </a:xfrm>
                <a:prstGeom prst="rect">
                  <a:avLst/>
                </a:prstGeom>
                <a:blipFill>
                  <a:blip r:embed="rId7"/>
                  <a:stretch>
                    <a:fillRect b="-170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0D32459B-49A6-BB15-6F4B-C6A593C15F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06038" y="4233190"/>
              <a:ext cx="674975" cy="54643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EEEAB4-7387-54E4-7713-4DBB2E413A06}"/>
                </a:ext>
              </a:extLst>
            </p:cNvPr>
            <p:cNvSpPr txBox="1"/>
            <p:nvPr/>
          </p:nvSpPr>
          <p:spPr>
            <a:xfrm>
              <a:off x="7537765" y="3974503"/>
              <a:ext cx="879877" cy="300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Unitarity</a:t>
              </a:r>
            </a:p>
          </p:txBody>
        </p: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2F60A102-9DA7-D318-74A7-1E93B081E61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112183" y="4879771"/>
              <a:ext cx="73550" cy="29164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7DAA08C-D0CD-A3C7-71D1-A76014BD0CB1}"/>
                    </a:ext>
                  </a:extLst>
                </p:cNvPr>
                <p:cNvSpPr txBox="1"/>
                <p:nvPr/>
              </p:nvSpPr>
              <p:spPr>
                <a:xfrm>
                  <a:off x="4902643" y="5165570"/>
                  <a:ext cx="1734759" cy="3162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50" dirty="0">
                      <a:solidFill>
                        <a:schemeClr val="tx2">
                          <a:lumMod val="90000"/>
                          <a:lumOff val="10000"/>
                        </a:schemeClr>
                      </a:solidFill>
                    </a:rPr>
                    <a:t>Kaon decays (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𝜇</m:t>
                          </m:r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1050" dirty="0">
                      <a:solidFill>
                        <a:schemeClr val="tx2">
                          <a:lumMod val="90000"/>
                          <a:lumOff val="10000"/>
                        </a:schemeClr>
                      </a:solidFill>
                    </a:rPr>
                    <a:t>/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e>
                        <m:sub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𝜇</m:t>
                          </m:r>
                          <m:r>
                            <a:rPr lang="en-US" sz="1050" i="1">
                              <a:solidFill>
                                <a:schemeClr val="tx2">
                                  <a:lumMod val="90000"/>
                                  <a:lumOff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1050" dirty="0">
                      <a:solidFill>
                        <a:schemeClr val="tx2">
                          <a:lumMod val="90000"/>
                          <a:lumOff val="10000"/>
                        </a:schemeClr>
                      </a:solidFill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7DAA08C-D0CD-A3C7-71D1-A76014BD0C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2643" y="5165570"/>
                  <a:ext cx="1734759" cy="316299"/>
                </a:xfrm>
                <a:prstGeom prst="rect">
                  <a:avLst/>
                </a:prstGeom>
                <a:blipFill>
                  <a:blip r:embed="rId8"/>
                  <a:stretch>
                    <a:fillRect b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FBB6173D-1D70-2E02-747D-78B27D71B8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33562" y="5360769"/>
              <a:ext cx="660438" cy="242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64A5C0-C003-61E4-4D07-9CB9C9F214FB}"/>
                </a:ext>
              </a:extLst>
            </p:cNvPr>
            <p:cNvSpPr txBox="1"/>
            <p:nvPr/>
          </p:nvSpPr>
          <p:spPr>
            <a:xfrm>
              <a:off x="7635131" y="4977110"/>
              <a:ext cx="1348396" cy="492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 err="1">
                  <a:solidFill>
                    <a:srgbClr val="FF0A10"/>
                  </a:solidFill>
                </a:rPr>
                <a:t>Superallowed</a:t>
              </a:r>
              <a:r>
                <a:rPr lang="en-US" sz="1050" dirty="0">
                  <a:solidFill>
                    <a:srgbClr val="FF0A10"/>
                  </a:solidFill>
                </a:rPr>
                <a:t> nuclear decays</a:t>
              </a:r>
            </a:p>
          </p:txBody>
        </p:sp>
        <p:sp>
          <p:nvSpPr>
            <p:cNvPr id="23" name="object 2">
              <a:extLst>
                <a:ext uri="{FF2B5EF4-FFF2-40B4-BE49-F238E27FC236}">
                  <a16:creationId xmlns:a16="http://schemas.microsoft.com/office/drawing/2014/main" id="{0C4697A1-0520-16CD-C731-CA6A85228C29}"/>
                </a:ext>
              </a:extLst>
            </p:cNvPr>
            <p:cNvSpPr txBox="1"/>
            <p:nvPr/>
          </p:nvSpPr>
          <p:spPr>
            <a:xfrm>
              <a:off x="4704503" y="5509252"/>
              <a:ext cx="578779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Calibri" panose="020F0502020204030204" pitchFamily="34" charset="0"/>
                </a:rPr>
                <a:t>0.960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Calibri" panose="020F0502020204030204" pitchFamily="34" charset="0"/>
              </a:endParaRPr>
            </a:p>
          </p:txBody>
        </p:sp>
        <p:sp>
          <p:nvSpPr>
            <p:cNvPr id="24" name="object 3">
              <a:extLst>
                <a:ext uri="{FF2B5EF4-FFF2-40B4-BE49-F238E27FC236}">
                  <a16:creationId xmlns:a16="http://schemas.microsoft.com/office/drawing/2014/main" id="{2CBD434A-857F-6A48-B0DF-49A932664F7F}"/>
                </a:ext>
              </a:extLst>
            </p:cNvPr>
            <p:cNvSpPr/>
            <p:nvPr/>
          </p:nvSpPr>
          <p:spPr>
            <a:xfrm>
              <a:off x="5005479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25" name="object 4">
              <a:extLst>
                <a:ext uri="{FF2B5EF4-FFF2-40B4-BE49-F238E27FC236}">
                  <a16:creationId xmlns:a16="http://schemas.microsoft.com/office/drawing/2014/main" id="{0D44768F-0166-FE30-0B54-5DDD493BBB30}"/>
                </a:ext>
              </a:extLst>
            </p:cNvPr>
            <p:cNvSpPr/>
            <p:nvPr/>
          </p:nvSpPr>
          <p:spPr>
            <a:xfrm>
              <a:off x="5154426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26" name="object 5">
              <a:extLst>
                <a:ext uri="{FF2B5EF4-FFF2-40B4-BE49-F238E27FC236}">
                  <a16:creationId xmlns:a16="http://schemas.microsoft.com/office/drawing/2014/main" id="{0AA7FA6F-B5FF-4A66-8C11-7753863D69FD}"/>
                </a:ext>
              </a:extLst>
            </p:cNvPr>
            <p:cNvSpPr/>
            <p:nvPr/>
          </p:nvSpPr>
          <p:spPr>
            <a:xfrm>
              <a:off x="5303348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27" name="object 6">
              <a:extLst>
                <a:ext uri="{FF2B5EF4-FFF2-40B4-BE49-F238E27FC236}">
                  <a16:creationId xmlns:a16="http://schemas.microsoft.com/office/drawing/2014/main" id="{B696D986-50C9-F597-0418-B47318EDE431}"/>
                </a:ext>
              </a:extLst>
            </p:cNvPr>
            <p:cNvSpPr/>
            <p:nvPr/>
          </p:nvSpPr>
          <p:spPr>
            <a:xfrm>
              <a:off x="5452294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28" name="object 7">
              <a:extLst>
                <a:ext uri="{FF2B5EF4-FFF2-40B4-BE49-F238E27FC236}">
                  <a16:creationId xmlns:a16="http://schemas.microsoft.com/office/drawing/2014/main" id="{0D57E459-86A2-13E1-02A6-94588FF01B8A}"/>
                </a:ext>
              </a:extLst>
            </p:cNvPr>
            <p:cNvSpPr/>
            <p:nvPr/>
          </p:nvSpPr>
          <p:spPr>
            <a:xfrm>
              <a:off x="5601247" y="5502366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80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29" name="object 8">
              <a:extLst>
                <a:ext uri="{FF2B5EF4-FFF2-40B4-BE49-F238E27FC236}">
                  <a16:creationId xmlns:a16="http://schemas.microsoft.com/office/drawing/2014/main" id="{89B1B3A4-5921-A63F-FF43-D6F7E71EF6BE}"/>
                </a:ext>
              </a:extLst>
            </p:cNvPr>
            <p:cNvSpPr txBox="1"/>
            <p:nvPr/>
          </p:nvSpPr>
          <p:spPr>
            <a:xfrm>
              <a:off x="5389651" y="5509252"/>
              <a:ext cx="592874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Calibri" panose="020F0502020204030204" pitchFamily="34" charset="0"/>
                </a:rPr>
                <a:t>0.965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Calibri" panose="020F0502020204030204" pitchFamily="34" charset="0"/>
              </a:endParaRPr>
            </a:p>
          </p:txBody>
        </p:sp>
        <p:sp>
          <p:nvSpPr>
            <p:cNvPr id="30" name="object 9">
              <a:extLst>
                <a:ext uri="{FF2B5EF4-FFF2-40B4-BE49-F238E27FC236}">
                  <a16:creationId xmlns:a16="http://schemas.microsoft.com/office/drawing/2014/main" id="{C98F13D7-5CE9-5DAD-1B32-14F8AC0D8CF9}"/>
                </a:ext>
              </a:extLst>
            </p:cNvPr>
            <p:cNvSpPr/>
            <p:nvPr/>
          </p:nvSpPr>
          <p:spPr>
            <a:xfrm>
              <a:off x="5750161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1" name="object 10">
              <a:extLst>
                <a:ext uri="{FF2B5EF4-FFF2-40B4-BE49-F238E27FC236}">
                  <a16:creationId xmlns:a16="http://schemas.microsoft.com/office/drawing/2014/main" id="{D57F88D3-6B86-EBEC-7AC4-10BE19B0FC3C}"/>
                </a:ext>
              </a:extLst>
            </p:cNvPr>
            <p:cNvSpPr/>
            <p:nvPr/>
          </p:nvSpPr>
          <p:spPr>
            <a:xfrm>
              <a:off x="5899107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2" name="object 11">
              <a:extLst>
                <a:ext uri="{FF2B5EF4-FFF2-40B4-BE49-F238E27FC236}">
                  <a16:creationId xmlns:a16="http://schemas.microsoft.com/office/drawing/2014/main" id="{26C1C400-04AD-1D34-001A-C010CDAF6EA3}"/>
                </a:ext>
              </a:extLst>
            </p:cNvPr>
            <p:cNvSpPr/>
            <p:nvPr/>
          </p:nvSpPr>
          <p:spPr>
            <a:xfrm>
              <a:off x="6048030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3" name="object 12">
              <a:extLst>
                <a:ext uri="{FF2B5EF4-FFF2-40B4-BE49-F238E27FC236}">
                  <a16:creationId xmlns:a16="http://schemas.microsoft.com/office/drawing/2014/main" id="{3FC82737-2A4C-472F-9D69-C09C9B975EBB}"/>
                </a:ext>
              </a:extLst>
            </p:cNvPr>
            <p:cNvSpPr/>
            <p:nvPr/>
          </p:nvSpPr>
          <p:spPr>
            <a:xfrm>
              <a:off x="6196975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4" name="object 13">
              <a:extLst>
                <a:ext uri="{FF2B5EF4-FFF2-40B4-BE49-F238E27FC236}">
                  <a16:creationId xmlns:a16="http://schemas.microsoft.com/office/drawing/2014/main" id="{66386DE6-0470-DEAF-222C-EF654C2C33B6}"/>
                </a:ext>
              </a:extLst>
            </p:cNvPr>
            <p:cNvSpPr/>
            <p:nvPr/>
          </p:nvSpPr>
          <p:spPr>
            <a:xfrm>
              <a:off x="6345897" y="5502366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80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5" name="object 14">
              <a:extLst>
                <a:ext uri="{FF2B5EF4-FFF2-40B4-BE49-F238E27FC236}">
                  <a16:creationId xmlns:a16="http://schemas.microsoft.com/office/drawing/2014/main" id="{2D9369AF-EBA7-8B64-DE4B-D30EA413E511}"/>
                </a:ext>
              </a:extLst>
            </p:cNvPr>
            <p:cNvSpPr/>
            <p:nvPr/>
          </p:nvSpPr>
          <p:spPr>
            <a:xfrm>
              <a:off x="6494842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6" name="object 15">
              <a:extLst>
                <a:ext uri="{FF2B5EF4-FFF2-40B4-BE49-F238E27FC236}">
                  <a16:creationId xmlns:a16="http://schemas.microsoft.com/office/drawing/2014/main" id="{C7AF4A61-CA20-628B-02D4-FEB20E6CE802}"/>
                </a:ext>
              </a:extLst>
            </p:cNvPr>
            <p:cNvSpPr/>
            <p:nvPr/>
          </p:nvSpPr>
          <p:spPr>
            <a:xfrm>
              <a:off x="6643796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7" name="object 16">
              <a:extLst>
                <a:ext uri="{FF2B5EF4-FFF2-40B4-BE49-F238E27FC236}">
                  <a16:creationId xmlns:a16="http://schemas.microsoft.com/office/drawing/2014/main" id="{3152CE5F-C698-22E9-18ED-1B5102E50B0B}"/>
                </a:ext>
              </a:extLst>
            </p:cNvPr>
            <p:cNvSpPr/>
            <p:nvPr/>
          </p:nvSpPr>
          <p:spPr>
            <a:xfrm>
              <a:off x="6792711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8" name="object 17">
              <a:extLst>
                <a:ext uri="{FF2B5EF4-FFF2-40B4-BE49-F238E27FC236}">
                  <a16:creationId xmlns:a16="http://schemas.microsoft.com/office/drawing/2014/main" id="{0371E6B3-48C6-D3A9-FF84-6BB1804D3C79}"/>
                </a:ext>
              </a:extLst>
            </p:cNvPr>
            <p:cNvSpPr/>
            <p:nvPr/>
          </p:nvSpPr>
          <p:spPr>
            <a:xfrm>
              <a:off x="6941656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39" name="object 18">
              <a:extLst>
                <a:ext uri="{FF2B5EF4-FFF2-40B4-BE49-F238E27FC236}">
                  <a16:creationId xmlns:a16="http://schemas.microsoft.com/office/drawing/2014/main" id="{0C60577E-8736-C34F-E9CE-AA030510AFA3}"/>
                </a:ext>
              </a:extLst>
            </p:cNvPr>
            <p:cNvSpPr/>
            <p:nvPr/>
          </p:nvSpPr>
          <p:spPr>
            <a:xfrm>
              <a:off x="7090578" y="5502366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80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0" name="object 19">
              <a:extLst>
                <a:ext uri="{FF2B5EF4-FFF2-40B4-BE49-F238E27FC236}">
                  <a16:creationId xmlns:a16="http://schemas.microsoft.com/office/drawing/2014/main" id="{ED62FB49-131D-70B6-354F-0DF0E4CD6460}"/>
                </a:ext>
              </a:extLst>
            </p:cNvPr>
            <p:cNvSpPr txBox="1"/>
            <p:nvPr/>
          </p:nvSpPr>
          <p:spPr>
            <a:xfrm>
              <a:off x="6879007" y="5509252"/>
              <a:ext cx="584240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Calibri" panose="020F0502020204030204" pitchFamily="34" charset="0"/>
                </a:rPr>
                <a:t>0.975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Calibri" panose="020F0502020204030204" pitchFamily="34" charset="0"/>
              </a:endParaRPr>
            </a:p>
          </p:txBody>
        </p:sp>
        <p:sp>
          <p:nvSpPr>
            <p:cNvPr id="41" name="object 20">
              <a:extLst>
                <a:ext uri="{FF2B5EF4-FFF2-40B4-BE49-F238E27FC236}">
                  <a16:creationId xmlns:a16="http://schemas.microsoft.com/office/drawing/2014/main" id="{8C93763D-0D8F-0C95-BB70-6BC90BDE7E59}"/>
                </a:ext>
              </a:extLst>
            </p:cNvPr>
            <p:cNvSpPr/>
            <p:nvPr/>
          </p:nvSpPr>
          <p:spPr>
            <a:xfrm>
              <a:off x="7239524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2" name="object 21">
              <a:extLst>
                <a:ext uri="{FF2B5EF4-FFF2-40B4-BE49-F238E27FC236}">
                  <a16:creationId xmlns:a16="http://schemas.microsoft.com/office/drawing/2014/main" id="{478E49E6-E6CF-3BE9-986F-D54181E8E18B}"/>
                </a:ext>
              </a:extLst>
            </p:cNvPr>
            <p:cNvSpPr/>
            <p:nvPr/>
          </p:nvSpPr>
          <p:spPr>
            <a:xfrm>
              <a:off x="7388447" y="5514692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54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3" name="object 22">
              <a:extLst>
                <a:ext uri="{FF2B5EF4-FFF2-40B4-BE49-F238E27FC236}">
                  <a16:creationId xmlns:a16="http://schemas.microsoft.com/office/drawing/2014/main" id="{A359D373-E45E-C302-E649-4F7EF6BF0618}"/>
                </a:ext>
              </a:extLst>
            </p:cNvPr>
            <p:cNvSpPr/>
            <p:nvPr/>
          </p:nvSpPr>
          <p:spPr>
            <a:xfrm>
              <a:off x="4802254" y="5533142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80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4" name="object 23">
              <a:extLst>
                <a:ext uri="{FF2B5EF4-FFF2-40B4-BE49-F238E27FC236}">
                  <a16:creationId xmlns:a16="http://schemas.microsoft.com/office/drawing/2014/main" id="{EB9E1017-7CC8-00BA-64A4-C614904D510E}"/>
                </a:ext>
              </a:extLst>
            </p:cNvPr>
            <p:cNvSpPr txBox="1"/>
            <p:nvPr/>
          </p:nvSpPr>
          <p:spPr>
            <a:xfrm>
              <a:off x="4303302" y="5400422"/>
              <a:ext cx="492890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Arial"/>
                </a:rPr>
                <a:t>0.220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Arial"/>
              </a:endParaRPr>
            </a:p>
          </p:txBody>
        </p:sp>
        <p:sp>
          <p:nvSpPr>
            <p:cNvPr id="45" name="object 24">
              <a:extLst>
                <a:ext uri="{FF2B5EF4-FFF2-40B4-BE49-F238E27FC236}">
                  <a16:creationId xmlns:a16="http://schemas.microsoft.com/office/drawing/2014/main" id="{F73D9E45-3153-2AD7-99A5-23BB2DFB6F3A}"/>
                </a:ext>
              </a:extLst>
            </p:cNvPr>
            <p:cNvSpPr/>
            <p:nvPr/>
          </p:nvSpPr>
          <p:spPr>
            <a:xfrm>
              <a:off x="4802254" y="536345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6" name="object 25">
              <a:extLst>
                <a:ext uri="{FF2B5EF4-FFF2-40B4-BE49-F238E27FC236}">
                  <a16:creationId xmlns:a16="http://schemas.microsoft.com/office/drawing/2014/main" id="{8A46D9A4-E5EE-097E-3E27-2CBEAA23B248}"/>
                </a:ext>
              </a:extLst>
            </p:cNvPr>
            <p:cNvSpPr/>
            <p:nvPr/>
          </p:nvSpPr>
          <p:spPr>
            <a:xfrm>
              <a:off x="4802254" y="519377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7" name="object 26">
              <a:extLst>
                <a:ext uri="{FF2B5EF4-FFF2-40B4-BE49-F238E27FC236}">
                  <a16:creationId xmlns:a16="http://schemas.microsoft.com/office/drawing/2014/main" id="{7D07F48E-D2D6-2859-6A3E-8984B474C7C7}"/>
                </a:ext>
              </a:extLst>
            </p:cNvPr>
            <p:cNvSpPr/>
            <p:nvPr/>
          </p:nvSpPr>
          <p:spPr>
            <a:xfrm>
              <a:off x="4802254" y="5024085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8" name="object 27">
              <a:extLst>
                <a:ext uri="{FF2B5EF4-FFF2-40B4-BE49-F238E27FC236}">
                  <a16:creationId xmlns:a16="http://schemas.microsoft.com/office/drawing/2014/main" id="{C608FA77-E107-5168-0C46-1D1ED04533B2}"/>
                </a:ext>
              </a:extLst>
            </p:cNvPr>
            <p:cNvSpPr/>
            <p:nvPr/>
          </p:nvSpPr>
          <p:spPr>
            <a:xfrm>
              <a:off x="4802254" y="4854397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80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49" name="object 28">
              <a:extLst>
                <a:ext uri="{FF2B5EF4-FFF2-40B4-BE49-F238E27FC236}">
                  <a16:creationId xmlns:a16="http://schemas.microsoft.com/office/drawing/2014/main" id="{22CA8C90-8C18-BE36-FCE0-6C370197555D}"/>
                </a:ext>
              </a:extLst>
            </p:cNvPr>
            <p:cNvSpPr/>
            <p:nvPr/>
          </p:nvSpPr>
          <p:spPr>
            <a:xfrm>
              <a:off x="4802254" y="4684716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0" name="object 29">
              <a:extLst>
                <a:ext uri="{FF2B5EF4-FFF2-40B4-BE49-F238E27FC236}">
                  <a16:creationId xmlns:a16="http://schemas.microsoft.com/office/drawing/2014/main" id="{34A43377-B15F-EE14-144A-7350A0D7C2A9}"/>
                </a:ext>
              </a:extLst>
            </p:cNvPr>
            <p:cNvSpPr/>
            <p:nvPr/>
          </p:nvSpPr>
          <p:spPr>
            <a:xfrm>
              <a:off x="4802254" y="4515028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1" name="object 30">
              <a:extLst>
                <a:ext uri="{FF2B5EF4-FFF2-40B4-BE49-F238E27FC236}">
                  <a16:creationId xmlns:a16="http://schemas.microsoft.com/office/drawing/2014/main" id="{03EFE6FB-6C89-209E-93B8-51DEFC898669}"/>
                </a:ext>
              </a:extLst>
            </p:cNvPr>
            <p:cNvSpPr/>
            <p:nvPr/>
          </p:nvSpPr>
          <p:spPr>
            <a:xfrm>
              <a:off x="4802254" y="4345339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2" name="object 31">
              <a:extLst>
                <a:ext uri="{FF2B5EF4-FFF2-40B4-BE49-F238E27FC236}">
                  <a16:creationId xmlns:a16="http://schemas.microsoft.com/office/drawing/2014/main" id="{DA0C28DE-0E43-7146-2860-D699FF1AFF9E}"/>
                </a:ext>
              </a:extLst>
            </p:cNvPr>
            <p:cNvSpPr/>
            <p:nvPr/>
          </p:nvSpPr>
          <p:spPr>
            <a:xfrm>
              <a:off x="4802254" y="4175659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80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3" name="object 32">
              <a:extLst>
                <a:ext uri="{FF2B5EF4-FFF2-40B4-BE49-F238E27FC236}">
                  <a16:creationId xmlns:a16="http://schemas.microsoft.com/office/drawing/2014/main" id="{ED145EFE-00F6-617B-8D3D-2E9379558934}"/>
                </a:ext>
              </a:extLst>
            </p:cNvPr>
            <p:cNvSpPr/>
            <p:nvPr/>
          </p:nvSpPr>
          <p:spPr>
            <a:xfrm>
              <a:off x="4802254" y="4005972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4" name="object 33">
              <a:extLst>
                <a:ext uri="{FF2B5EF4-FFF2-40B4-BE49-F238E27FC236}">
                  <a16:creationId xmlns:a16="http://schemas.microsoft.com/office/drawing/2014/main" id="{6E57536A-CF45-54E0-C4DA-FB9A75AE89B7}"/>
                </a:ext>
              </a:extLst>
            </p:cNvPr>
            <p:cNvSpPr/>
            <p:nvPr/>
          </p:nvSpPr>
          <p:spPr>
            <a:xfrm>
              <a:off x="4802254" y="383628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5" name="object 34">
              <a:extLst>
                <a:ext uri="{FF2B5EF4-FFF2-40B4-BE49-F238E27FC236}">
                  <a16:creationId xmlns:a16="http://schemas.microsoft.com/office/drawing/2014/main" id="{F44B4E14-A374-6BD7-4D90-ED5CC25BBC85}"/>
                </a:ext>
              </a:extLst>
            </p:cNvPr>
            <p:cNvSpPr/>
            <p:nvPr/>
          </p:nvSpPr>
          <p:spPr>
            <a:xfrm>
              <a:off x="4802254" y="3666595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6" name="object 35">
              <a:extLst>
                <a:ext uri="{FF2B5EF4-FFF2-40B4-BE49-F238E27FC236}">
                  <a16:creationId xmlns:a16="http://schemas.microsoft.com/office/drawing/2014/main" id="{7BAF034F-C72C-CD94-3BD9-4588DC5C24D3}"/>
                </a:ext>
              </a:extLst>
            </p:cNvPr>
            <p:cNvSpPr/>
            <p:nvPr/>
          </p:nvSpPr>
          <p:spPr>
            <a:xfrm>
              <a:off x="4802254" y="3496915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80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7" name="object 36">
              <a:extLst>
                <a:ext uri="{FF2B5EF4-FFF2-40B4-BE49-F238E27FC236}">
                  <a16:creationId xmlns:a16="http://schemas.microsoft.com/office/drawing/2014/main" id="{8F5D8302-6C5B-79A6-A101-36235F1B0726}"/>
                </a:ext>
              </a:extLst>
            </p:cNvPr>
            <p:cNvSpPr txBox="1"/>
            <p:nvPr/>
          </p:nvSpPr>
          <p:spPr>
            <a:xfrm>
              <a:off x="4325088" y="3364194"/>
              <a:ext cx="471104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Arial"/>
                </a:rPr>
                <a:t>0.226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Arial"/>
              </a:endParaRPr>
            </a:p>
          </p:txBody>
        </p:sp>
        <p:sp>
          <p:nvSpPr>
            <p:cNvPr id="58" name="object 37">
              <a:extLst>
                <a:ext uri="{FF2B5EF4-FFF2-40B4-BE49-F238E27FC236}">
                  <a16:creationId xmlns:a16="http://schemas.microsoft.com/office/drawing/2014/main" id="{E85CFBFE-32A3-4D70-2FD5-71A64E18041E}"/>
                </a:ext>
              </a:extLst>
            </p:cNvPr>
            <p:cNvSpPr/>
            <p:nvPr/>
          </p:nvSpPr>
          <p:spPr>
            <a:xfrm>
              <a:off x="4802254" y="3327226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59" name="object 38">
              <a:extLst>
                <a:ext uri="{FF2B5EF4-FFF2-40B4-BE49-F238E27FC236}">
                  <a16:creationId xmlns:a16="http://schemas.microsoft.com/office/drawing/2014/main" id="{CE9D25F2-77BB-D8A4-A526-330A0A66E8BA}"/>
                </a:ext>
              </a:extLst>
            </p:cNvPr>
            <p:cNvSpPr/>
            <p:nvPr/>
          </p:nvSpPr>
          <p:spPr>
            <a:xfrm>
              <a:off x="4802254" y="3157539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0" name="object 39">
              <a:extLst>
                <a:ext uri="{FF2B5EF4-FFF2-40B4-BE49-F238E27FC236}">
                  <a16:creationId xmlns:a16="http://schemas.microsoft.com/office/drawing/2014/main" id="{3526183E-EC09-07E6-5D46-A9F7728A93F3}"/>
                </a:ext>
              </a:extLst>
            </p:cNvPr>
            <p:cNvSpPr/>
            <p:nvPr/>
          </p:nvSpPr>
          <p:spPr>
            <a:xfrm>
              <a:off x="4802254" y="2987858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454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1" name="object 40">
              <a:extLst>
                <a:ext uri="{FF2B5EF4-FFF2-40B4-BE49-F238E27FC236}">
                  <a16:creationId xmlns:a16="http://schemas.microsoft.com/office/drawing/2014/main" id="{B4441420-96E9-C175-0405-8DBE1C106FD2}"/>
                </a:ext>
              </a:extLst>
            </p:cNvPr>
            <p:cNvSpPr/>
            <p:nvPr/>
          </p:nvSpPr>
          <p:spPr>
            <a:xfrm>
              <a:off x="4802254" y="2818170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80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2" name="object 42">
              <a:extLst>
                <a:ext uri="{FF2B5EF4-FFF2-40B4-BE49-F238E27FC236}">
                  <a16:creationId xmlns:a16="http://schemas.microsoft.com/office/drawing/2014/main" id="{5C66A2D3-D291-4113-BB05-FFA7E7C7C0EE}"/>
                </a:ext>
              </a:extLst>
            </p:cNvPr>
            <p:cNvSpPr/>
            <p:nvPr/>
          </p:nvSpPr>
          <p:spPr>
            <a:xfrm>
              <a:off x="4856566" y="2818170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80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3" name="object 43">
              <a:extLst>
                <a:ext uri="{FF2B5EF4-FFF2-40B4-BE49-F238E27FC236}">
                  <a16:creationId xmlns:a16="http://schemas.microsoft.com/office/drawing/2014/main" id="{8F49726A-8380-ACC8-E547-726D82184F06}"/>
                </a:ext>
              </a:extLst>
            </p:cNvPr>
            <p:cNvSpPr/>
            <p:nvPr/>
          </p:nvSpPr>
          <p:spPr>
            <a:xfrm>
              <a:off x="5005479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4" name="object 44">
              <a:extLst>
                <a:ext uri="{FF2B5EF4-FFF2-40B4-BE49-F238E27FC236}">
                  <a16:creationId xmlns:a16="http://schemas.microsoft.com/office/drawing/2014/main" id="{90EDD53A-BD51-E00F-0FFC-CF11A5F2F791}"/>
                </a:ext>
              </a:extLst>
            </p:cNvPr>
            <p:cNvSpPr/>
            <p:nvPr/>
          </p:nvSpPr>
          <p:spPr>
            <a:xfrm>
              <a:off x="5154426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5" name="object 45">
              <a:extLst>
                <a:ext uri="{FF2B5EF4-FFF2-40B4-BE49-F238E27FC236}">
                  <a16:creationId xmlns:a16="http://schemas.microsoft.com/office/drawing/2014/main" id="{342E9626-B627-165E-2896-5913C6295F86}"/>
                </a:ext>
              </a:extLst>
            </p:cNvPr>
            <p:cNvSpPr/>
            <p:nvPr/>
          </p:nvSpPr>
          <p:spPr>
            <a:xfrm>
              <a:off x="5303348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6" name="object 46">
              <a:extLst>
                <a:ext uri="{FF2B5EF4-FFF2-40B4-BE49-F238E27FC236}">
                  <a16:creationId xmlns:a16="http://schemas.microsoft.com/office/drawing/2014/main" id="{9DB67077-5B1B-5BF8-9037-C62C3FB1D79A}"/>
                </a:ext>
              </a:extLst>
            </p:cNvPr>
            <p:cNvSpPr/>
            <p:nvPr/>
          </p:nvSpPr>
          <p:spPr>
            <a:xfrm>
              <a:off x="5452294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7" name="object 47">
              <a:extLst>
                <a:ext uri="{FF2B5EF4-FFF2-40B4-BE49-F238E27FC236}">
                  <a16:creationId xmlns:a16="http://schemas.microsoft.com/office/drawing/2014/main" id="{E0B60115-4FBC-C057-FAD3-04CCC0EA8EB0}"/>
                </a:ext>
              </a:extLst>
            </p:cNvPr>
            <p:cNvSpPr/>
            <p:nvPr/>
          </p:nvSpPr>
          <p:spPr>
            <a:xfrm>
              <a:off x="5601247" y="2818170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80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8" name="object 48">
              <a:extLst>
                <a:ext uri="{FF2B5EF4-FFF2-40B4-BE49-F238E27FC236}">
                  <a16:creationId xmlns:a16="http://schemas.microsoft.com/office/drawing/2014/main" id="{091B6ED6-673E-D8CD-44C7-B7BDB3CB9164}"/>
                </a:ext>
              </a:extLst>
            </p:cNvPr>
            <p:cNvSpPr/>
            <p:nvPr/>
          </p:nvSpPr>
          <p:spPr>
            <a:xfrm>
              <a:off x="5750161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69" name="object 49">
              <a:extLst>
                <a:ext uri="{FF2B5EF4-FFF2-40B4-BE49-F238E27FC236}">
                  <a16:creationId xmlns:a16="http://schemas.microsoft.com/office/drawing/2014/main" id="{905DD70D-D528-9362-87F4-F16A3B70C96B}"/>
                </a:ext>
              </a:extLst>
            </p:cNvPr>
            <p:cNvSpPr/>
            <p:nvPr/>
          </p:nvSpPr>
          <p:spPr>
            <a:xfrm>
              <a:off x="5899107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0" name="object 50">
              <a:extLst>
                <a:ext uri="{FF2B5EF4-FFF2-40B4-BE49-F238E27FC236}">
                  <a16:creationId xmlns:a16="http://schemas.microsoft.com/office/drawing/2014/main" id="{6BEB7245-1072-2128-4EE2-38DBFEE07BCD}"/>
                </a:ext>
              </a:extLst>
            </p:cNvPr>
            <p:cNvSpPr/>
            <p:nvPr/>
          </p:nvSpPr>
          <p:spPr>
            <a:xfrm>
              <a:off x="6048030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1" name="object 51">
              <a:extLst>
                <a:ext uri="{FF2B5EF4-FFF2-40B4-BE49-F238E27FC236}">
                  <a16:creationId xmlns:a16="http://schemas.microsoft.com/office/drawing/2014/main" id="{7732141A-69A1-BAB5-9715-72093626B20E}"/>
                </a:ext>
              </a:extLst>
            </p:cNvPr>
            <p:cNvSpPr/>
            <p:nvPr/>
          </p:nvSpPr>
          <p:spPr>
            <a:xfrm>
              <a:off x="6196975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2" name="object 52">
              <a:extLst>
                <a:ext uri="{FF2B5EF4-FFF2-40B4-BE49-F238E27FC236}">
                  <a16:creationId xmlns:a16="http://schemas.microsoft.com/office/drawing/2014/main" id="{782B99B9-757D-A54B-6E87-41A333B099CE}"/>
                </a:ext>
              </a:extLst>
            </p:cNvPr>
            <p:cNvSpPr/>
            <p:nvPr/>
          </p:nvSpPr>
          <p:spPr>
            <a:xfrm>
              <a:off x="6345897" y="2818170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80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3" name="object 53">
              <a:extLst>
                <a:ext uri="{FF2B5EF4-FFF2-40B4-BE49-F238E27FC236}">
                  <a16:creationId xmlns:a16="http://schemas.microsoft.com/office/drawing/2014/main" id="{B164FA72-001F-50B2-B96A-E1D0A86291A0}"/>
                </a:ext>
              </a:extLst>
            </p:cNvPr>
            <p:cNvSpPr/>
            <p:nvPr/>
          </p:nvSpPr>
          <p:spPr>
            <a:xfrm>
              <a:off x="6494842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4" name="object 54">
              <a:extLst>
                <a:ext uri="{FF2B5EF4-FFF2-40B4-BE49-F238E27FC236}">
                  <a16:creationId xmlns:a16="http://schemas.microsoft.com/office/drawing/2014/main" id="{6AB820EB-A89F-A5AD-C6C1-76D436BF66B8}"/>
                </a:ext>
              </a:extLst>
            </p:cNvPr>
            <p:cNvSpPr/>
            <p:nvPr/>
          </p:nvSpPr>
          <p:spPr>
            <a:xfrm>
              <a:off x="6643796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5" name="object 55">
              <a:extLst>
                <a:ext uri="{FF2B5EF4-FFF2-40B4-BE49-F238E27FC236}">
                  <a16:creationId xmlns:a16="http://schemas.microsoft.com/office/drawing/2014/main" id="{BB0AF189-3641-84F6-FAA1-A861E1CFA900}"/>
                </a:ext>
              </a:extLst>
            </p:cNvPr>
            <p:cNvSpPr/>
            <p:nvPr/>
          </p:nvSpPr>
          <p:spPr>
            <a:xfrm>
              <a:off x="6792711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6" name="object 56">
              <a:extLst>
                <a:ext uri="{FF2B5EF4-FFF2-40B4-BE49-F238E27FC236}">
                  <a16:creationId xmlns:a16="http://schemas.microsoft.com/office/drawing/2014/main" id="{7FE2A118-7B8E-A0EF-C6EB-D4731F587702}"/>
                </a:ext>
              </a:extLst>
            </p:cNvPr>
            <p:cNvSpPr/>
            <p:nvPr/>
          </p:nvSpPr>
          <p:spPr>
            <a:xfrm>
              <a:off x="6941656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7" name="object 57">
              <a:extLst>
                <a:ext uri="{FF2B5EF4-FFF2-40B4-BE49-F238E27FC236}">
                  <a16:creationId xmlns:a16="http://schemas.microsoft.com/office/drawing/2014/main" id="{9D857CE7-4D33-C75B-4E5D-6F66B16863B6}"/>
                </a:ext>
              </a:extLst>
            </p:cNvPr>
            <p:cNvSpPr/>
            <p:nvPr/>
          </p:nvSpPr>
          <p:spPr>
            <a:xfrm>
              <a:off x="7090578" y="2818170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80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8" name="object 58">
              <a:extLst>
                <a:ext uri="{FF2B5EF4-FFF2-40B4-BE49-F238E27FC236}">
                  <a16:creationId xmlns:a16="http://schemas.microsoft.com/office/drawing/2014/main" id="{B0771256-2494-2480-CE45-97D4978BE09D}"/>
                </a:ext>
              </a:extLst>
            </p:cNvPr>
            <p:cNvSpPr/>
            <p:nvPr/>
          </p:nvSpPr>
          <p:spPr>
            <a:xfrm>
              <a:off x="7239524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79" name="object 59">
              <a:extLst>
                <a:ext uri="{FF2B5EF4-FFF2-40B4-BE49-F238E27FC236}">
                  <a16:creationId xmlns:a16="http://schemas.microsoft.com/office/drawing/2014/main" id="{995AA5D6-C2A5-72EA-D9F7-19FE83EE97CA}"/>
                </a:ext>
              </a:extLst>
            </p:cNvPr>
            <p:cNvSpPr/>
            <p:nvPr/>
          </p:nvSpPr>
          <p:spPr>
            <a:xfrm>
              <a:off x="7388447" y="2818170"/>
              <a:ext cx="0" cy="18466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0"/>
                  </a:moveTo>
                  <a:lnTo>
                    <a:pt x="0" y="30454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0" name="object 60">
              <a:extLst>
                <a:ext uri="{FF2B5EF4-FFF2-40B4-BE49-F238E27FC236}">
                  <a16:creationId xmlns:a16="http://schemas.microsoft.com/office/drawing/2014/main" id="{1D102ECC-6B5C-CBAE-4D72-31D8C44EE2DF}"/>
                </a:ext>
              </a:extLst>
            </p:cNvPr>
            <p:cNvSpPr/>
            <p:nvPr/>
          </p:nvSpPr>
          <p:spPr>
            <a:xfrm>
              <a:off x="7486451" y="5533142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800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1" name="object 61">
              <a:extLst>
                <a:ext uri="{FF2B5EF4-FFF2-40B4-BE49-F238E27FC236}">
                  <a16:creationId xmlns:a16="http://schemas.microsoft.com/office/drawing/2014/main" id="{869EFACE-5BBD-45B1-3742-F59874039023}"/>
                </a:ext>
              </a:extLst>
            </p:cNvPr>
            <p:cNvSpPr/>
            <p:nvPr/>
          </p:nvSpPr>
          <p:spPr>
            <a:xfrm>
              <a:off x="7498777" y="536345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2" name="object 62">
              <a:extLst>
                <a:ext uri="{FF2B5EF4-FFF2-40B4-BE49-F238E27FC236}">
                  <a16:creationId xmlns:a16="http://schemas.microsoft.com/office/drawing/2014/main" id="{C92EC641-55B8-3350-88E0-1EE47182A17D}"/>
                </a:ext>
              </a:extLst>
            </p:cNvPr>
            <p:cNvSpPr/>
            <p:nvPr/>
          </p:nvSpPr>
          <p:spPr>
            <a:xfrm>
              <a:off x="7498777" y="519377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3" name="object 63">
              <a:extLst>
                <a:ext uri="{FF2B5EF4-FFF2-40B4-BE49-F238E27FC236}">
                  <a16:creationId xmlns:a16="http://schemas.microsoft.com/office/drawing/2014/main" id="{06CEB992-8BBF-A3D6-4D9C-7532D9EA80B6}"/>
                </a:ext>
              </a:extLst>
            </p:cNvPr>
            <p:cNvSpPr/>
            <p:nvPr/>
          </p:nvSpPr>
          <p:spPr>
            <a:xfrm>
              <a:off x="7498777" y="5024085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4" name="object 64">
              <a:extLst>
                <a:ext uri="{FF2B5EF4-FFF2-40B4-BE49-F238E27FC236}">
                  <a16:creationId xmlns:a16="http://schemas.microsoft.com/office/drawing/2014/main" id="{EAEDF941-F3F2-33E6-8A8F-8E26D3C6A609}"/>
                </a:ext>
              </a:extLst>
            </p:cNvPr>
            <p:cNvSpPr/>
            <p:nvPr/>
          </p:nvSpPr>
          <p:spPr>
            <a:xfrm>
              <a:off x="7486451" y="4854397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800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5" name="object 65">
              <a:extLst>
                <a:ext uri="{FF2B5EF4-FFF2-40B4-BE49-F238E27FC236}">
                  <a16:creationId xmlns:a16="http://schemas.microsoft.com/office/drawing/2014/main" id="{CEE31FB4-69D1-970E-F999-F0CE83E97080}"/>
                </a:ext>
              </a:extLst>
            </p:cNvPr>
            <p:cNvSpPr/>
            <p:nvPr/>
          </p:nvSpPr>
          <p:spPr>
            <a:xfrm>
              <a:off x="7498777" y="4684716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6" name="object 66">
              <a:extLst>
                <a:ext uri="{FF2B5EF4-FFF2-40B4-BE49-F238E27FC236}">
                  <a16:creationId xmlns:a16="http://schemas.microsoft.com/office/drawing/2014/main" id="{830A98D3-7784-0E4B-499A-666F51E48A92}"/>
                </a:ext>
              </a:extLst>
            </p:cNvPr>
            <p:cNvSpPr/>
            <p:nvPr/>
          </p:nvSpPr>
          <p:spPr>
            <a:xfrm>
              <a:off x="7498777" y="4515028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7" name="object 67">
              <a:extLst>
                <a:ext uri="{FF2B5EF4-FFF2-40B4-BE49-F238E27FC236}">
                  <a16:creationId xmlns:a16="http://schemas.microsoft.com/office/drawing/2014/main" id="{FC91DF3D-49BF-C0B1-3FD8-746D3275F88C}"/>
                </a:ext>
              </a:extLst>
            </p:cNvPr>
            <p:cNvSpPr/>
            <p:nvPr/>
          </p:nvSpPr>
          <p:spPr>
            <a:xfrm>
              <a:off x="7498777" y="4345339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8" name="object 68">
              <a:extLst>
                <a:ext uri="{FF2B5EF4-FFF2-40B4-BE49-F238E27FC236}">
                  <a16:creationId xmlns:a16="http://schemas.microsoft.com/office/drawing/2014/main" id="{830FB450-009F-9726-E3A8-337D329A892A}"/>
                </a:ext>
              </a:extLst>
            </p:cNvPr>
            <p:cNvSpPr/>
            <p:nvPr/>
          </p:nvSpPr>
          <p:spPr>
            <a:xfrm>
              <a:off x="7486451" y="4175659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800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89" name="object 69">
              <a:extLst>
                <a:ext uri="{FF2B5EF4-FFF2-40B4-BE49-F238E27FC236}">
                  <a16:creationId xmlns:a16="http://schemas.microsoft.com/office/drawing/2014/main" id="{A33B2C0A-BD77-1251-B515-3347B3D9467F}"/>
                </a:ext>
              </a:extLst>
            </p:cNvPr>
            <p:cNvSpPr/>
            <p:nvPr/>
          </p:nvSpPr>
          <p:spPr>
            <a:xfrm>
              <a:off x="7498777" y="4005972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0" name="object 70">
              <a:extLst>
                <a:ext uri="{FF2B5EF4-FFF2-40B4-BE49-F238E27FC236}">
                  <a16:creationId xmlns:a16="http://schemas.microsoft.com/office/drawing/2014/main" id="{3EA4EF68-0F1B-15FA-DFB4-A13590A2371F}"/>
                </a:ext>
              </a:extLst>
            </p:cNvPr>
            <p:cNvSpPr/>
            <p:nvPr/>
          </p:nvSpPr>
          <p:spPr>
            <a:xfrm>
              <a:off x="7498777" y="3836283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1" name="object 71">
              <a:extLst>
                <a:ext uri="{FF2B5EF4-FFF2-40B4-BE49-F238E27FC236}">
                  <a16:creationId xmlns:a16="http://schemas.microsoft.com/office/drawing/2014/main" id="{228F8C78-4C76-E523-1F11-DDBD5AAB4557}"/>
                </a:ext>
              </a:extLst>
            </p:cNvPr>
            <p:cNvSpPr/>
            <p:nvPr/>
          </p:nvSpPr>
          <p:spPr>
            <a:xfrm>
              <a:off x="7498777" y="3666595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2" name="object 72">
              <a:extLst>
                <a:ext uri="{FF2B5EF4-FFF2-40B4-BE49-F238E27FC236}">
                  <a16:creationId xmlns:a16="http://schemas.microsoft.com/office/drawing/2014/main" id="{6A5F10EA-C1C0-46BF-B516-73FB8DC91072}"/>
                </a:ext>
              </a:extLst>
            </p:cNvPr>
            <p:cNvSpPr/>
            <p:nvPr/>
          </p:nvSpPr>
          <p:spPr>
            <a:xfrm>
              <a:off x="7486451" y="3496915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800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3" name="object 73">
              <a:extLst>
                <a:ext uri="{FF2B5EF4-FFF2-40B4-BE49-F238E27FC236}">
                  <a16:creationId xmlns:a16="http://schemas.microsoft.com/office/drawing/2014/main" id="{107C54B1-44F1-5860-FC26-7D60BA46273F}"/>
                </a:ext>
              </a:extLst>
            </p:cNvPr>
            <p:cNvSpPr/>
            <p:nvPr/>
          </p:nvSpPr>
          <p:spPr>
            <a:xfrm>
              <a:off x="7498777" y="3327226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4" name="object 74">
              <a:extLst>
                <a:ext uri="{FF2B5EF4-FFF2-40B4-BE49-F238E27FC236}">
                  <a16:creationId xmlns:a16="http://schemas.microsoft.com/office/drawing/2014/main" id="{F6CDF66B-2F96-BD0C-025D-D2E624CE1D5A}"/>
                </a:ext>
              </a:extLst>
            </p:cNvPr>
            <p:cNvSpPr/>
            <p:nvPr/>
          </p:nvSpPr>
          <p:spPr>
            <a:xfrm>
              <a:off x="7498777" y="3157539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5" name="object 75">
              <a:extLst>
                <a:ext uri="{FF2B5EF4-FFF2-40B4-BE49-F238E27FC236}">
                  <a16:creationId xmlns:a16="http://schemas.microsoft.com/office/drawing/2014/main" id="{9A9D2F2B-8607-1975-D3EA-74310535B720}"/>
                </a:ext>
              </a:extLst>
            </p:cNvPr>
            <p:cNvSpPr/>
            <p:nvPr/>
          </p:nvSpPr>
          <p:spPr>
            <a:xfrm>
              <a:off x="7498777" y="2987858"/>
              <a:ext cx="18466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30454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6" name="object 76">
              <a:extLst>
                <a:ext uri="{FF2B5EF4-FFF2-40B4-BE49-F238E27FC236}">
                  <a16:creationId xmlns:a16="http://schemas.microsoft.com/office/drawing/2014/main" id="{72E5C584-8874-6B35-7942-F657E5033441}"/>
                </a:ext>
              </a:extLst>
            </p:cNvPr>
            <p:cNvSpPr/>
            <p:nvPr/>
          </p:nvSpPr>
          <p:spPr>
            <a:xfrm>
              <a:off x="7486451" y="2818170"/>
              <a:ext cx="30775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800" y="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object 78">
                  <a:extLst>
                    <a:ext uri="{FF2B5EF4-FFF2-40B4-BE49-F238E27FC236}">
                      <a16:creationId xmlns:a16="http://schemas.microsoft.com/office/drawing/2014/main" id="{49D7B772-9240-6550-5FE6-650C18B48D51}"/>
                    </a:ext>
                  </a:extLst>
                </p:cNvPr>
                <p:cNvSpPr txBox="1"/>
                <p:nvPr/>
              </p:nvSpPr>
              <p:spPr>
                <a:xfrm>
                  <a:off x="3863422" y="4142357"/>
                  <a:ext cx="410384" cy="310446"/>
                </a:xfrm>
                <a:prstGeom prst="rect">
                  <a:avLst/>
                </a:prstGeom>
              </p:spPr>
              <p:txBody>
                <a:bodyPr vert="vert270" wrap="square" lIns="0" tIns="0" rIns="0" bIns="0" rtlCol="0">
                  <a:spAutoFit/>
                </a:bodyPr>
                <a:lstStyle/>
                <a:p>
                  <a:pPr marL="9525">
                    <a:lnSpc>
                      <a:spcPts val="2666"/>
                    </a:lnSpc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350" i="1">
                                <a:latin typeface="Cambria Math" panose="02040503050406030204" pitchFamily="18" charset="0"/>
                                <a:cs typeface="Times New Roman"/>
                              </a:rPr>
                            </m:ctrlPr>
                          </m:sSubPr>
                          <m:e>
                            <m:r>
                              <a:rPr lang="en-US" sz="1350" i="1">
                                <a:latin typeface="Cambria Math" panose="02040503050406030204" pitchFamily="18" charset="0"/>
                                <a:cs typeface="Times New Roman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350" i="1">
                                <a:latin typeface="Cambria Math" panose="02040503050406030204" pitchFamily="18" charset="0"/>
                                <a:cs typeface="Times New Roman"/>
                              </a:rPr>
                              <m:t>𝑢𝑠</m:t>
                            </m:r>
                          </m:sub>
                        </m:sSub>
                      </m:oMath>
                    </m:oMathPara>
                  </a14:m>
                  <a:endParaRPr sz="1350" dirty="0">
                    <a:latin typeface="Times New Roman"/>
                    <a:cs typeface="Times New Roman"/>
                  </a:endParaRPr>
                </a:p>
              </p:txBody>
            </p:sp>
          </mc:Choice>
          <mc:Fallback xmlns="">
            <p:sp>
              <p:nvSpPr>
                <p:cNvPr id="97" name="object 78">
                  <a:extLst>
                    <a:ext uri="{FF2B5EF4-FFF2-40B4-BE49-F238E27FC236}">
                      <a16:creationId xmlns:a16="http://schemas.microsoft.com/office/drawing/2014/main" id="{49D7B772-9240-6550-5FE6-650C18B48D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63422" y="4142357"/>
                  <a:ext cx="410384" cy="310446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8" name="bk object 16">
              <a:extLst>
                <a:ext uri="{FF2B5EF4-FFF2-40B4-BE49-F238E27FC236}">
                  <a16:creationId xmlns:a16="http://schemas.microsoft.com/office/drawing/2014/main" id="{2E27DE07-C740-284F-B68F-F664EC7658A8}"/>
                </a:ext>
              </a:extLst>
            </p:cNvPr>
            <p:cNvSpPr/>
            <p:nvPr/>
          </p:nvSpPr>
          <p:spPr>
            <a:xfrm>
              <a:off x="4856566" y="4233364"/>
              <a:ext cx="2606681" cy="360073"/>
            </a:xfrm>
            <a:custGeom>
              <a:avLst/>
              <a:gdLst/>
              <a:ahLst/>
              <a:cxnLst/>
              <a:rect l="l" t="t" r="r" b="b"/>
              <a:pathLst>
                <a:path w="4302760" h="594360">
                  <a:moveTo>
                    <a:pt x="0" y="0"/>
                  </a:moveTo>
                  <a:lnTo>
                    <a:pt x="4302226" y="0"/>
                  </a:lnTo>
                  <a:lnTo>
                    <a:pt x="4302226" y="593775"/>
                  </a:lnTo>
                  <a:lnTo>
                    <a:pt x="0" y="5937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99" name="bk object 17">
              <a:extLst>
                <a:ext uri="{FF2B5EF4-FFF2-40B4-BE49-F238E27FC236}">
                  <a16:creationId xmlns:a16="http://schemas.microsoft.com/office/drawing/2014/main" id="{C764FA52-5DDF-6197-5DA6-3F951F181D2A}"/>
                </a:ext>
              </a:extLst>
            </p:cNvPr>
            <p:cNvSpPr/>
            <p:nvPr/>
          </p:nvSpPr>
          <p:spPr>
            <a:xfrm>
              <a:off x="4856566" y="4233364"/>
              <a:ext cx="2606681" cy="360073"/>
            </a:xfrm>
            <a:custGeom>
              <a:avLst/>
              <a:gdLst/>
              <a:ahLst/>
              <a:cxnLst/>
              <a:rect l="l" t="t" r="r" b="b"/>
              <a:pathLst>
                <a:path w="4302760" h="594360">
                  <a:moveTo>
                    <a:pt x="0" y="0"/>
                  </a:moveTo>
                  <a:lnTo>
                    <a:pt x="4302226" y="0"/>
                  </a:lnTo>
                  <a:lnTo>
                    <a:pt x="4302226" y="593775"/>
                  </a:lnTo>
                  <a:lnTo>
                    <a:pt x="0" y="59377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7F00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0" name="bk object 18">
              <a:extLst>
                <a:ext uri="{FF2B5EF4-FFF2-40B4-BE49-F238E27FC236}">
                  <a16:creationId xmlns:a16="http://schemas.microsoft.com/office/drawing/2014/main" id="{D89B9CF2-D509-2F4D-3218-B828B2F57403}"/>
                </a:ext>
              </a:extLst>
            </p:cNvPr>
            <p:cNvSpPr/>
            <p:nvPr/>
          </p:nvSpPr>
          <p:spPr>
            <a:xfrm>
              <a:off x="4856566" y="4585381"/>
              <a:ext cx="2606681" cy="15388"/>
            </a:xfrm>
            <a:custGeom>
              <a:avLst/>
              <a:gdLst/>
              <a:ahLst/>
              <a:cxnLst/>
              <a:rect l="l" t="t" r="r" b="b"/>
              <a:pathLst>
                <a:path w="4302760" h="25400">
                  <a:moveTo>
                    <a:pt x="0" y="0"/>
                  </a:moveTo>
                  <a:lnTo>
                    <a:pt x="4302213" y="0"/>
                  </a:lnTo>
                  <a:lnTo>
                    <a:pt x="4302213" y="25400"/>
                  </a:lnTo>
                  <a:lnTo>
                    <a:pt x="0" y="25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E00">
                <a:alpha val="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1" name="bk object 19">
              <a:extLst>
                <a:ext uri="{FF2B5EF4-FFF2-40B4-BE49-F238E27FC236}">
                  <a16:creationId xmlns:a16="http://schemas.microsoft.com/office/drawing/2014/main" id="{69C70D41-9FB1-D7B2-BD94-FE216D99C1DE}"/>
                </a:ext>
              </a:extLst>
            </p:cNvPr>
            <p:cNvSpPr/>
            <p:nvPr/>
          </p:nvSpPr>
          <p:spPr>
            <a:xfrm>
              <a:off x="4856566" y="4225670"/>
              <a:ext cx="2606681" cy="15388"/>
            </a:xfrm>
            <a:custGeom>
              <a:avLst/>
              <a:gdLst/>
              <a:ahLst/>
              <a:cxnLst/>
              <a:rect l="l" t="t" r="r" b="b"/>
              <a:pathLst>
                <a:path w="4302760" h="25400">
                  <a:moveTo>
                    <a:pt x="0" y="0"/>
                  </a:moveTo>
                  <a:lnTo>
                    <a:pt x="4302213" y="0"/>
                  </a:lnTo>
                  <a:lnTo>
                    <a:pt x="4302213" y="25400"/>
                  </a:lnTo>
                  <a:lnTo>
                    <a:pt x="0" y="25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E00">
                <a:alpha val="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2" name="bk object 20">
              <a:extLst>
                <a:ext uri="{FF2B5EF4-FFF2-40B4-BE49-F238E27FC236}">
                  <a16:creationId xmlns:a16="http://schemas.microsoft.com/office/drawing/2014/main" id="{07F887C7-E6AF-A3C0-46BB-3C4DE17D5643}"/>
                </a:ext>
              </a:extLst>
            </p:cNvPr>
            <p:cNvSpPr/>
            <p:nvPr/>
          </p:nvSpPr>
          <p:spPr>
            <a:xfrm>
              <a:off x="4856566" y="3368220"/>
              <a:ext cx="2606681" cy="1708038"/>
            </a:xfrm>
            <a:custGeom>
              <a:avLst/>
              <a:gdLst/>
              <a:ahLst/>
              <a:cxnLst/>
              <a:rect l="l" t="t" r="r" b="b"/>
              <a:pathLst>
                <a:path w="4302760" h="2819400">
                  <a:moveTo>
                    <a:pt x="0" y="2818853"/>
                  </a:moveTo>
                  <a:lnTo>
                    <a:pt x="0" y="2270328"/>
                  </a:lnTo>
                  <a:lnTo>
                    <a:pt x="1282" y="2269629"/>
                  </a:lnTo>
                  <a:lnTo>
                    <a:pt x="4207713" y="49860"/>
                  </a:lnTo>
                  <a:lnTo>
                    <a:pt x="4209199" y="49060"/>
                  </a:lnTo>
                  <a:lnTo>
                    <a:pt x="4210684" y="48323"/>
                  </a:lnTo>
                  <a:lnTo>
                    <a:pt x="4213618" y="46735"/>
                  </a:lnTo>
                  <a:lnTo>
                    <a:pt x="4254995" y="24904"/>
                  </a:lnTo>
                  <a:lnTo>
                    <a:pt x="4256481" y="24168"/>
                  </a:lnTo>
                  <a:lnTo>
                    <a:pt x="4257916" y="23367"/>
                  </a:lnTo>
                  <a:lnTo>
                    <a:pt x="4260888" y="21831"/>
                  </a:lnTo>
                  <a:lnTo>
                    <a:pt x="4280090" y="11658"/>
                  </a:lnTo>
                  <a:lnTo>
                    <a:pt x="4281576" y="10921"/>
                  </a:lnTo>
                  <a:lnTo>
                    <a:pt x="4290415" y="6197"/>
                  </a:lnTo>
                  <a:lnTo>
                    <a:pt x="4291901" y="5460"/>
                  </a:lnTo>
                  <a:lnTo>
                    <a:pt x="4302213" y="0"/>
                  </a:lnTo>
                  <a:lnTo>
                    <a:pt x="4302213" y="558507"/>
                  </a:lnTo>
                  <a:lnTo>
                    <a:pt x="4299292" y="560095"/>
                  </a:lnTo>
                  <a:lnTo>
                    <a:pt x="4297807" y="560831"/>
                  </a:lnTo>
                  <a:lnTo>
                    <a:pt x="4296321" y="561632"/>
                  </a:lnTo>
                  <a:lnTo>
                    <a:pt x="4293387" y="563168"/>
                  </a:lnTo>
                  <a:lnTo>
                    <a:pt x="4290415" y="564756"/>
                  </a:lnTo>
                  <a:lnTo>
                    <a:pt x="4281576" y="569366"/>
                  </a:lnTo>
                  <a:lnTo>
                    <a:pt x="4257916" y="581825"/>
                  </a:lnTo>
                  <a:lnTo>
                    <a:pt x="4256481" y="582561"/>
                  </a:lnTo>
                  <a:lnTo>
                    <a:pt x="4254995" y="583361"/>
                  </a:lnTo>
                  <a:lnTo>
                    <a:pt x="4209199" y="607415"/>
                  </a:lnTo>
                  <a:lnTo>
                    <a:pt x="4207713" y="608164"/>
                  </a:lnTo>
                  <a:lnTo>
                    <a:pt x="5257" y="2816123"/>
                  </a:lnTo>
                  <a:lnTo>
                    <a:pt x="2628" y="2817469"/>
                  </a:lnTo>
                  <a:lnTo>
                    <a:pt x="0" y="2818853"/>
                  </a:lnTo>
                  <a:close/>
                </a:path>
              </a:pathLst>
            </a:custGeom>
            <a:solidFill>
              <a:srgbClr val="0000FE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3" name="bk object 21">
              <a:extLst>
                <a:ext uri="{FF2B5EF4-FFF2-40B4-BE49-F238E27FC236}">
                  <a16:creationId xmlns:a16="http://schemas.microsoft.com/office/drawing/2014/main" id="{4219E1D8-CF26-DDA3-E2CE-8F5145365F63}"/>
                </a:ext>
              </a:extLst>
            </p:cNvPr>
            <p:cNvSpPr/>
            <p:nvPr/>
          </p:nvSpPr>
          <p:spPr>
            <a:xfrm>
              <a:off x="4856566" y="3368220"/>
              <a:ext cx="2606681" cy="1708038"/>
            </a:xfrm>
            <a:custGeom>
              <a:avLst/>
              <a:gdLst/>
              <a:ahLst/>
              <a:cxnLst/>
              <a:rect l="l" t="t" r="r" b="b"/>
              <a:pathLst>
                <a:path w="4302760" h="2819400">
                  <a:moveTo>
                    <a:pt x="0" y="2818853"/>
                  </a:moveTo>
                  <a:lnTo>
                    <a:pt x="1282" y="2818168"/>
                  </a:lnTo>
                  <a:lnTo>
                    <a:pt x="2628" y="2817469"/>
                  </a:lnTo>
                  <a:lnTo>
                    <a:pt x="5257" y="2816123"/>
                  </a:lnTo>
                  <a:lnTo>
                    <a:pt x="10566" y="2813354"/>
                  </a:lnTo>
                  <a:lnTo>
                    <a:pt x="21081" y="2807792"/>
                  </a:lnTo>
                  <a:lnTo>
                    <a:pt x="42214" y="2796679"/>
                  </a:lnTo>
                  <a:lnTo>
                    <a:pt x="84429" y="2774505"/>
                  </a:lnTo>
                  <a:lnTo>
                    <a:pt x="175958" y="2726436"/>
                  </a:lnTo>
                  <a:lnTo>
                    <a:pt x="261480" y="2681490"/>
                  </a:lnTo>
                  <a:lnTo>
                    <a:pt x="345274" y="2637485"/>
                  </a:lnTo>
                  <a:lnTo>
                    <a:pt x="436156" y="2589707"/>
                  </a:lnTo>
                  <a:lnTo>
                    <a:pt x="521042" y="2545118"/>
                  </a:lnTo>
                  <a:lnTo>
                    <a:pt x="612965" y="2496845"/>
                  </a:lnTo>
                  <a:lnTo>
                    <a:pt x="703262" y="2449410"/>
                  </a:lnTo>
                  <a:lnTo>
                    <a:pt x="787438" y="2405164"/>
                  </a:lnTo>
                  <a:lnTo>
                    <a:pt x="878725" y="2357196"/>
                  </a:lnTo>
                  <a:lnTo>
                    <a:pt x="964006" y="2312390"/>
                  </a:lnTo>
                  <a:lnTo>
                    <a:pt x="1047546" y="2268486"/>
                  </a:lnTo>
                  <a:lnTo>
                    <a:pt x="1138237" y="2220861"/>
                  </a:lnTo>
                  <a:lnTo>
                    <a:pt x="1222819" y="2176411"/>
                  </a:lnTo>
                  <a:lnTo>
                    <a:pt x="1314488" y="2128240"/>
                  </a:lnTo>
                  <a:lnTo>
                    <a:pt x="1404531" y="2080920"/>
                  </a:lnTo>
                  <a:lnTo>
                    <a:pt x="1488478" y="2036813"/>
                  </a:lnTo>
                  <a:lnTo>
                    <a:pt x="1579562" y="1988985"/>
                  </a:lnTo>
                  <a:lnTo>
                    <a:pt x="1664538" y="1944344"/>
                  </a:lnTo>
                  <a:lnTo>
                    <a:pt x="1756664" y="1895919"/>
                  </a:lnTo>
                  <a:lnTo>
                    <a:pt x="1847049" y="1848446"/>
                  </a:lnTo>
                  <a:lnTo>
                    <a:pt x="1931441" y="1804098"/>
                  </a:lnTo>
                  <a:lnTo>
                    <a:pt x="2022868" y="1756079"/>
                  </a:lnTo>
                  <a:lnTo>
                    <a:pt x="2108288" y="1711223"/>
                  </a:lnTo>
                  <a:lnTo>
                    <a:pt x="2191981" y="1667230"/>
                  </a:lnTo>
                  <a:lnTo>
                    <a:pt x="2282825" y="1619503"/>
                  </a:lnTo>
                  <a:lnTo>
                    <a:pt x="2367546" y="1575003"/>
                  </a:lnTo>
                  <a:lnTo>
                    <a:pt x="2459431" y="1526730"/>
                  </a:lnTo>
                  <a:lnTo>
                    <a:pt x="2549563" y="1479359"/>
                  </a:lnTo>
                  <a:lnTo>
                    <a:pt x="2633713" y="1435150"/>
                  </a:lnTo>
                  <a:lnTo>
                    <a:pt x="2724886" y="1387233"/>
                  </a:lnTo>
                  <a:lnTo>
                    <a:pt x="2810065" y="1342478"/>
                  </a:lnTo>
                  <a:lnTo>
                    <a:pt x="2893517" y="1298625"/>
                  </a:lnTo>
                  <a:lnTo>
                    <a:pt x="2984093" y="1251051"/>
                  </a:lnTo>
                  <a:lnTo>
                    <a:pt x="3068586" y="1206652"/>
                  </a:lnTo>
                  <a:lnTo>
                    <a:pt x="3160217" y="1158532"/>
                  </a:lnTo>
                  <a:lnTo>
                    <a:pt x="3245739" y="1113586"/>
                  </a:lnTo>
                  <a:lnTo>
                    <a:pt x="3329622" y="1069530"/>
                  </a:lnTo>
                  <a:lnTo>
                    <a:pt x="3420567" y="1021753"/>
                  </a:lnTo>
                  <a:lnTo>
                    <a:pt x="3505492" y="977112"/>
                  </a:lnTo>
                  <a:lnTo>
                    <a:pt x="3597465" y="928789"/>
                  </a:lnTo>
                  <a:lnTo>
                    <a:pt x="3687813" y="881367"/>
                  </a:lnTo>
                  <a:lnTo>
                    <a:pt x="3772090" y="837056"/>
                  </a:lnTo>
                  <a:lnTo>
                    <a:pt x="3863428" y="789089"/>
                  </a:lnTo>
                  <a:lnTo>
                    <a:pt x="3948747" y="744245"/>
                  </a:lnTo>
                  <a:lnTo>
                    <a:pt x="4032338" y="700341"/>
                  </a:lnTo>
                  <a:lnTo>
                    <a:pt x="4123080" y="652665"/>
                  </a:lnTo>
                  <a:lnTo>
                    <a:pt x="4207713" y="608164"/>
                  </a:lnTo>
                  <a:lnTo>
                    <a:pt x="4209199" y="607415"/>
                  </a:lnTo>
                  <a:lnTo>
                    <a:pt x="4210684" y="606628"/>
                  </a:lnTo>
                  <a:lnTo>
                    <a:pt x="4213618" y="605091"/>
                  </a:lnTo>
                  <a:lnTo>
                    <a:pt x="4219524" y="601967"/>
                  </a:lnTo>
                  <a:lnTo>
                    <a:pt x="4231373" y="595756"/>
                  </a:lnTo>
                  <a:lnTo>
                    <a:pt x="4254995" y="583361"/>
                  </a:lnTo>
                  <a:lnTo>
                    <a:pt x="4256481" y="582561"/>
                  </a:lnTo>
                  <a:lnTo>
                    <a:pt x="4257916" y="581825"/>
                  </a:lnTo>
                  <a:lnTo>
                    <a:pt x="4260888" y="580237"/>
                  </a:lnTo>
                  <a:lnTo>
                    <a:pt x="4266793" y="577164"/>
                  </a:lnTo>
                  <a:lnTo>
                    <a:pt x="4278604" y="570953"/>
                  </a:lnTo>
                  <a:lnTo>
                    <a:pt x="4281576" y="569366"/>
                  </a:lnTo>
                  <a:lnTo>
                    <a:pt x="4284510" y="567829"/>
                  </a:lnTo>
                  <a:lnTo>
                    <a:pt x="4290415" y="564756"/>
                  </a:lnTo>
                  <a:lnTo>
                    <a:pt x="4293387" y="563168"/>
                  </a:lnTo>
                  <a:lnTo>
                    <a:pt x="4296321" y="561632"/>
                  </a:lnTo>
                  <a:lnTo>
                    <a:pt x="4297807" y="560831"/>
                  </a:lnTo>
                  <a:lnTo>
                    <a:pt x="4299292" y="560095"/>
                  </a:lnTo>
                  <a:lnTo>
                    <a:pt x="4300778" y="559295"/>
                  </a:lnTo>
                  <a:lnTo>
                    <a:pt x="4302213" y="558507"/>
                  </a:lnTo>
                  <a:lnTo>
                    <a:pt x="4302213" y="0"/>
                  </a:lnTo>
                  <a:lnTo>
                    <a:pt x="4300778" y="749"/>
                  </a:lnTo>
                  <a:lnTo>
                    <a:pt x="4296321" y="3124"/>
                  </a:lnTo>
                  <a:lnTo>
                    <a:pt x="4293387" y="4660"/>
                  </a:lnTo>
                  <a:lnTo>
                    <a:pt x="4291901" y="5460"/>
                  </a:lnTo>
                  <a:lnTo>
                    <a:pt x="4290415" y="6197"/>
                  </a:lnTo>
                  <a:lnTo>
                    <a:pt x="4284510" y="9334"/>
                  </a:lnTo>
                  <a:lnTo>
                    <a:pt x="4281576" y="10921"/>
                  </a:lnTo>
                  <a:lnTo>
                    <a:pt x="4280090" y="11658"/>
                  </a:lnTo>
                  <a:lnTo>
                    <a:pt x="4278604" y="12458"/>
                  </a:lnTo>
                  <a:lnTo>
                    <a:pt x="4260888" y="21831"/>
                  </a:lnTo>
                  <a:lnTo>
                    <a:pt x="4257916" y="23367"/>
                  </a:lnTo>
                  <a:lnTo>
                    <a:pt x="4256481" y="24168"/>
                  </a:lnTo>
                  <a:lnTo>
                    <a:pt x="4254995" y="24904"/>
                  </a:lnTo>
                  <a:lnTo>
                    <a:pt x="4231373" y="37414"/>
                  </a:lnTo>
                  <a:lnTo>
                    <a:pt x="4219524" y="43611"/>
                  </a:lnTo>
                  <a:lnTo>
                    <a:pt x="4213618" y="46735"/>
                  </a:lnTo>
                  <a:lnTo>
                    <a:pt x="4210684" y="48323"/>
                  </a:lnTo>
                  <a:lnTo>
                    <a:pt x="4209199" y="49060"/>
                  </a:lnTo>
                  <a:lnTo>
                    <a:pt x="4207713" y="49860"/>
                  </a:lnTo>
                  <a:lnTo>
                    <a:pt x="4123080" y="94564"/>
                  </a:lnTo>
                  <a:lnTo>
                    <a:pt x="4032338" y="142430"/>
                  </a:lnTo>
                  <a:lnTo>
                    <a:pt x="3948747" y="186537"/>
                  </a:lnTo>
                  <a:lnTo>
                    <a:pt x="3863428" y="231533"/>
                  </a:lnTo>
                  <a:lnTo>
                    <a:pt x="3772090" y="279755"/>
                  </a:lnTo>
                  <a:lnTo>
                    <a:pt x="3687813" y="324243"/>
                  </a:lnTo>
                  <a:lnTo>
                    <a:pt x="3597465" y="371868"/>
                  </a:lnTo>
                  <a:lnTo>
                    <a:pt x="3505492" y="420446"/>
                  </a:lnTo>
                  <a:lnTo>
                    <a:pt x="3420567" y="465239"/>
                  </a:lnTo>
                  <a:lnTo>
                    <a:pt x="3329622" y="513257"/>
                  </a:lnTo>
                  <a:lnTo>
                    <a:pt x="3245739" y="557517"/>
                  </a:lnTo>
                  <a:lnTo>
                    <a:pt x="3160217" y="602653"/>
                  </a:lnTo>
                  <a:lnTo>
                    <a:pt x="3068586" y="650976"/>
                  </a:lnTo>
                  <a:lnTo>
                    <a:pt x="2984093" y="695578"/>
                  </a:lnTo>
                  <a:lnTo>
                    <a:pt x="2893517" y="743394"/>
                  </a:lnTo>
                  <a:lnTo>
                    <a:pt x="2810065" y="787450"/>
                  </a:lnTo>
                  <a:lnTo>
                    <a:pt x="2724886" y="832345"/>
                  </a:lnTo>
                  <a:lnTo>
                    <a:pt x="2633713" y="880516"/>
                  </a:lnTo>
                  <a:lnTo>
                    <a:pt x="2549563" y="924864"/>
                  </a:lnTo>
                  <a:lnTo>
                    <a:pt x="2459431" y="972489"/>
                  </a:lnTo>
                  <a:lnTo>
                    <a:pt x="2367546" y="1020965"/>
                  </a:lnTo>
                  <a:lnTo>
                    <a:pt x="2282825" y="1065656"/>
                  </a:lnTo>
                  <a:lnTo>
                    <a:pt x="2191981" y="1113586"/>
                  </a:lnTo>
                  <a:lnTo>
                    <a:pt x="2108288" y="1157782"/>
                  </a:lnTo>
                  <a:lnTo>
                    <a:pt x="2022868" y="1202829"/>
                  </a:lnTo>
                  <a:lnTo>
                    <a:pt x="1931441" y="1251102"/>
                  </a:lnTo>
                  <a:lnTo>
                    <a:pt x="1847049" y="1295603"/>
                  </a:lnTo>
                  <a:lnTo>
                    <a:pt x="1756664" y="1343329"/>
                  </a:lnTo>
                  <a:lnTo>
                    <a:pt x="1664538" y="1391945"/>
                  </a:lnTo>
                  <a:lnTo>
                    <a:pt x="1579562" y="1436789"/>
                  </a:lnTo>
                  <a:lnTo>
                    <a:pt x="1488478" y="1484807"/>
                  </a:lnTo>
                  <a:lnTo>
                    <a:pt x="1404531" y="1529156"/>
                  </a:lnTo>
                  <a:lnTo>
                    <a:pt x="1314488" y="1576641"/>
                  </a:lnTo>
                  <a:lnTo>
                    <a:pt x="1222819" y="1625053"/>
                  </a:lnTo>
                  <a:lnTo>
                    <a:pt x="1138237" y="1669707"/>
                  </a:lnTo>
                  <a:lnTo>
                    <a:pt x="1047546" y="1717522"/>
                  </a:lnTo>
                  <a:lnTo>
                    <a:pt x="964006" y="1761629"/>
                  </a:lnTo>
                  <a:lnTo>
                    <a:pt x="878725" y="1806625"/>
                  </a:lnTo>
                  <a:lnTo>
                    <a:pt x="787438" y="1854796"/>
                  </a:lnTo>
                  <a:lnTo>
                    <a:pt x="703262" y="1899196"/>
                  </a:lnTo>
                  <a:lnTo>
                    <a:pt x="612965" y="1946871"/>
                  </a:lnTo>
                  <a:lnTo>
                    <a:pt x="521042" y="1995385"/>
                  </a:lnTo>
                  <a:lnTo>
                    <a:pt x="436156" y="2040140"/>
                  </a:lnTo>
                  <a:lnTo>
                    <a:pt x="345274" y="2088108"/>
                  </a:lnTo>
                  <a:lnTo>
                    <a:pt x="261480" y="2132368"/>
                  </a:lnTo>
                  <a:lnTo>
                    <a:pt x="175958" y="2177453"/>
                  </a:lnTo>
                  <a:lnTo>
                    <a:pt x="84429" y="2225776"/>
                  </a:lnTo>
                  <a:lnTo>
                    <a:pt x="42214" y="2248052"/>
                  </a:lnTo>
                  <a:lnTo>
                    <a:pt x="21081" y="2259215"/>
                  </a:lnTo>
                  <a:lnTo>
                    <a:pt x="10566" y="2264765"/>
                  </a:lnTo>
                  <a:lnTo>
                    <a:pt x="5257" y="2267546"/>
                  </a:lnTo>
                  <a:lnTo>
                    <a:pt x="2628" y="2268931"/>
                  </a:lnTo>
                  <a:lnTo>
                    <a:pt x="1282" y="2269629"/>
                  </a:lnTo>
                  <a:lnTo>
                    <a:pt x="0" y="2270328"/>
                  </a:lnTo>
                  <a:lnTo>
                    <a:pt x="0" y="2818853"/>
                  </a:lnTo>
                  <a:close/>
                </a:path>
              </a:pathLst>
            </a:custGeom>
            <a:ln w="25400">
              <a:solidFill>
                <a:srgbClr val="0000FE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4" name="bk object 22">
              <a:extLst>
                <a:ext uri="{FF2B5EF4-FFF2-40B4-BE49-F238E27FC236}">
                  <a16:creationId xmlns:a16="http://schemas.microsoft.com/office/drawing/2014/main" id="{77AFC000-0806-214A-B4D6-7E9BD9DDC9F2}"/>
                </a:ext>
              </a:extLst>
            </p:cNvPr>
            <p:cNvSpPr/>
            <p:nvPr/>
          </p:nvSpPr>
          <p:spPr>
            <a:xfrm>
              <a:off x="4856566" y="3706573"/>
              <a:ext cx="2606681" cy="1369507"/>
            </a:xfrm>
            <a:custGeom>
              <a:avLst/>
              <a:gdLst/>
              <a:ahLst/>
              <a:cxnLst/>
              <a:rect l="l" t="t" r="r" b="b"/>
              <a:pathLst>
                <a:path w="4302760" h="2260600">
                  <a:moveTo>
                    <a:pt x="0" y="2260346"/>
                  </a:moveTo>
                  <a:lnTo>
                    <a:pt x="1282" y="2259660"/>
                  </a:lnTo>
                  <a:lnTo>
                    <a:pt x="2628" y="2258961"/>
                  </a:lnTo>
                  <a:lnTo>
                    <a:pt x="5257" y="2257615"/>
                  </a:lnTo>
                  <a:lnTo>
                    <a:pt x="10566" y="2254846"/>
                  </a:lnTo>
                  <a:lnTo>
                    <a:pt x="21081" y="2249284"/>
                  </a:lnTo>
                  <a:lnTo>
                    <a:pt x="42214" y="2238171"/>
                  </a:lnTo>
                  <a:lnTo>
                    <a:pt x="84429" y="2215997"/>
                  </a:lnTo>
                  <a:lnTo>
                    <a:pt x="175958" y="2167928"/>
                  </a:lnTo>
                  <a:lnTo>
                    <a:pt x="261480" y="2122982"/>
                  </a:lnTo>
                  <a:lnTo>
                    <a:pt x="345274" y="2078977"/>
                  </a:lnTo>
                  <a:lnTo>
                    <a:pt x="436156" y="2031199"/>
                  </a:lnTo>
                  <a:lnTo>
                    <a:pt x="521042" y="1986610"/>
                  </a:lnTo>
                  <a:lnTo>
                    <a:pt x="612965" y="1938337"/>
                  </a:lnTo>
                  <a:lnTo>
                    <a:pt x="703262" y="1890902"/>
                  </a:lnTo>
                  <a:lnTo>
                    <a:pt x="787438" y="1846656"/>
                  </a:lnTo>
                  <a:lnTo>
                    <a:pt x="878725" y="1798688"/>
                  </a:lnTo>
                  <a:lnTo>
                    <a:pt x="964006" y="1753882"/>
                  </a:lnTo>
                  <a:lnTo>
                    <a:pt x="1047546" y="1709978"/>
                  </a:lnTo>
                  <a:lnTo>
                    <a:pt x="1138237" y="1662353"/>
                  </a:lnTo>
                  <a:lnTo>
                    <a:pt x="1222819" y="1617903"/>
                  </a:lnTo>
                  <a:lnTo>
                    <a:pt x="1314488" y="1569732"/>
                  </a:lnTo>
                  <a:lnTo>
                    <a:pt x="1404531" y="1522412"/>
                  </a:lnTo>
                  <a:lnTo>
                    <a:pt x="1488478" y="1478305"/>
                  </a:lnTo>
                  <a:lnTo>
                    <a:pt x="1579562" y="1430477"/>
                  </a:lnTo>
                  <a:lnTo>
                    <a:pt x="1664538" y="1385836"/>
                  </a:lnTo>
                  <a:lnTo>
                    <a:pt x="1756664" y="1337411"/>
                  </a:lnTo>
                  <a:lnTo>
                    <a:pt x="1847049" y="1289939"/>
                  </a:lnTo>
                  <a:lnTo>
                    <a:pt x="1931441" y="1245590"/>
                  </a:lnTo>
                  <a:lnTo>
                    <a:pt x="2022868" y="1197571"/>
                  </a:lnTo>
                  <a:lnTo>
                    <a:pt x="2108288" y="1152715"/>
                  </a:lnTo>
                  <a:lnTo>
                    <a:pt x="2191981" y="1108722"/>
                  </a:lnTo>
                  <a:lnTo>
                    <a:pt x="2282825" y="1060996"/>
                  </a:lnTo>
                  <a:lnTo>
                    <a:pt x="2367546" y="1016495"/>
                  </a:lnTo>
                  <a:lnTo>
                    <a:pt x="2459431" y="968222"/>
                  </a:lnTo>
                  <a:lnTo>
                    <a:pt x="2549563" y="920851"/>
                  </a:lnTo>
                  <a:lnTo>
                    <a:pt x="2633713" y="876642"/>
                  </a:lnTo>
                  <a:lnTo>
                    <a:pt x="2724886" y="828725"/>
                  </a:lnTo>
                  <a:lnTo>
                    <a:pt x="2810065" y="783971"/>
                  </a:lnTo>
                  <a:lnTo>
                    <a:pt x="2893517" y="740117"/>
                  </a:lnTo>
                  <a:lnTo>
                    <a:pt x="2984093" y="692543"/>
                  </a:lnTo>
                  <a:lnTo>
                    <a:pt x="3068586" y="648144"/>
                  </a:lnTo>
                  <a:lnTo>
                    <a:pt x="3160217" y="600024"/>
                  </a:lnTo>
                  <a:lnTo>
                    <a:pt x="3245739" y="555078"/>
                  </a:lnTo>
                  <a:lnTo>
                    <a:pt x="3329622" y="511022"/>
                  </a:lnTo>
                  <a:lnTo>
                    <a:pt x="3420567" y="463245"/>
                  </a:lnTo>
                  <a:lnTo>
                    <a:pt x="3505492" y="418604"/>
                  </a:lnTo>
                  <a:lnTo>
                    <a:pt x="3597465" y="370281"/>
                  </a:lnTo>
                  <a:lnTo>
                    <a:pt x="3687813" y="322859"/>
                  </a:lnTo>
                  <a:lnTo>
                    <a:pt x="3772090" y="278549"/>
                  </a:lnTo>
                  <a:lnTo>
                    <a:pt x="3863428" y="230581"/>
                  </a:lnTo>
                  <a:lnTo>
                    <a:pt x="3948747" y="185737"/>
                  </a:lnTo>
                  <a:lnTo>
                    <a:pt x="4032338" y="141833"/>
                  </a:lnTo>
                  <a:lnTo>
                    <a:pt x="4123080" y="94157"/>
                  </a:lnTo>
                  <a:lnTo>
                    <a:pt x="4207713" y="49656"/>
                  </a:lnTo>
                  <a:lnTo>
                    <a:pt x="4209199" y="48907"/>
                  </a:lnTo>
                  <a:lnTo>
                    <a:pt x="4210684" y="48120"/>
                  </a:lnTo>
                  <a:lnTo>
                    <a:pt x="4213618" y="46583"/>
                  </a:lnTo>
                  <a:lnTo>
                    <a:pt x="4219524" y="43459"/>
                  </a:lnTo>
                  <a:lnTo>
                    <a:pt x="4231373" y="37249"/>
                  </a:lnTo>
                  <a:lnTo>
                    <a:pt x="4254995" y="24853"/>
                  </a:lnTo>
                  <a:lnTo>
                    <a:pt x="4256481" y="24053"/>
                  </a:lnTo>
                  <a:lnTo>
                    <a:pt x="4257916" y="23317"/>
                  </a:lnTo>
                  <a:lnTo>
                    <a:pt x="4260888" y="21729"/>
                  </a:lnTo>
                  <a:lnTo>
                    <a:pt x="4266793" y="18656"/>
                  </a:lnTo>
                  <a:lnTo>
                    <a:pt x="4278604" y="12446"/>
                  </a:lnTo>
                  <a:lnTo>
                    <a:pt x="4281576" y="10858"/>
                  </a:lnTo>
                  <a:lnTo>
                    <a:pt x="4284510" y="9321"/>
                  </a:lnTo>
                  <a:lnTo>
                    <a:pt x="4290415" y="6248"/>
                  </a:lnTo>
                  <a:lnTo>
                    <a:pt x="4293387" y="4660"/>
                  </a:lnTo>
                  <a:lnTo>
                    <a:pt x="4296321" y="3124"/>
                  </a:lnTo>
                  <a:lnTo>
                    <a:pt x="4297807" y="2324"/>
                  </a:lnTo>
                  <a:lnTo>
                    <a:pt x="4299292" y="1587"/>
                  </a:lnTo>
                  <a:lnTo>
                    <a:pt x="4300778" y="787"/>
                  </a:lnTo>
                  <a:lnTo>
                    <a:pt x="4302213" y="0"/>
                  </a:lnTo>
                </a:path>
              </a:pathLst>
            </a:custGeom>
            <a:ln w="25400">
              <a:solidFill>
                <a:srgbClr val="0000FE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5" name="bk object 23">
              <a:extLst>
                <a:ext uri="{FF2B5EF4-FFF2-40B4-BE49-F238E27FC236}">
                  <a16:creationId xmlns:a16="http://schemas.microsoft.com/office/drawing/2014/main" id="{B9B07759-1CB9-BA16-ADCD-BD39EF94F568}"/>
                </a:ext>
              </a:extLst>
            </p:cNvPr>
            <p:cNvSpPr/>
            <p:nvPr/>
          </p:nvSpPr>
          <p:spPr>
            <a:xfrm>
              <a:off x="4856566" y="3368220"/>
              <a:ext cx="2606681" cy="1375663"/>
            </a:xfrm>
            <a:custGeom>
              <a:avLst/>
              <a:gdLst/>
              <a:ahLst/>
              <a:cxnLst/>
              <a:rect l="l" t="t" r="r" b="b"/>
              <a:pathLst>
                <a:path w="4302760" h="2270760">
                  <a:moveTo>
                    <a:pt x="0" y="2270328"/>
                  </a:moveTo>
                  <a:lnTo>
                    <a:pt x="1282" y="2269629"/>
                  </a:lnTo>
                  <a:lnTo>
                    <a:pt x="2628" y="2268931"/>
                  </a:lnTo>
                  <a:lnTo>
                    <a:pt x="5257" y="2267546"/>
                  </a:lnTo>
                  <a:lnTo>
                    <a:pt x="10566" y="2264765"/>
                  </a:lnTo>
                  <a:lnTo>
                    <a:pt x="21081" y="2259215"/>
                  </a:lnTo>
                  <a:lnTo>
                    <a:pt x="42214" y="2248052"/>
                  </a:lnTo>
                  <a:lnTo>
                    <a:pt x="84429" y="2225776"/>
                  </a:lnTo>
                  <a:lnTo>
                    <a:pt x="175958" y="2177453"/>
                  </a:lnTo>
                  <a:lnTo>
                    <a:pt x="261480" y="2132368"/>
                  </a:lnTo>
                  <a:lnTo>
                    <a:pt x="345274" y="2088108"/>
                  </a:lnTo>
                  <a:lnTo>
                    <a:pt x="436156" y="2040140"/>
                  </a:lnTo>
                  <a:lnTo>
                    <a:pt x="521042" y="1995385"/>
                  </a:lnTo>
                  <a:lnTo>
                    <a:pt x="612965" y="1946871"/>
                  </a:lnTo>
                  <a:lnTo>
                    <a:pt x="703262" y="1899196"/>
                  </a:lnTo>
                  <a:lnTo>
                    <a:pt x="787438" y="1854796"/>
                  </a:lnTo>
                  <a:lnTo>
                    <a:pt x="878725" y="1806625"/>
                  </a:lnTo>
                  <a:lnTo>
                    <a:pt x="964006" y="1761629"/>
                  </a:lnTo>
                  <a:lnTo>
                    <a:pt x="1047546" y="1717522"/>
                  </a:lnTo>
                  <a:lnTo>
                    <a:pt x="1138237" y="1669707"/>
                  </a:lnTo>
                  <a:lnTo>
                    <a:pt x="1222819" y="1625053"/>
                  </a:lnTo>
                  <a:lnTo>
                    <a:pt x="1314488" y="1576641"/>
                  </a:lnTo>
                  <a:lnTo>
                    <a:pt x="1404531" y="1529156"/>
                  </a:lnTo>
                  <a:lnTo>
                    <a:pt x="1488478" y="1484807"/>
                  </a:lnTo>
                  <a:lnTo>
                    <a:pt x="1579562" y="1436789"/>
                  </a:lnTo>
                  <a:lnTo>
                    <a:pt x="1664538" y="1391945"/>
                  </a:lnTo>
                  <a:lnTo>
                    <a:pt x="1756664" y="1343329"/>
                  </a:lnTo>
                  <a:lnTo>
                    <a:pt x="1847049" y="1295603"/>
                  </a:lnTo>
                  <a:lnTo>
                    <a:pt x="1931441" y="1251102"/>
                  </a:lnTo>
                  <a:lnTo>
                    <a:pt x="2022868" y="1202829"/>
                  </a:lnTo>
                  <a:lnTo>
                    <a:pt x="2108288" y="1157782"/>
                  </a:lnTo>
                  <a:lnTo>
                    <a:pt x="2191981" y="1113586"/>
                  </a:lnTo>
                  <a:lnTo>
                    <a:pt x="2282825" y="1065656"/>
                  </a:lnTo>
                  <a:lnTo>
                    <a:pt x="2367546" y="1020965"/>
                  </a:lnTo>
                  <a:lnTo>
                    <a:pt x="2459431" y="972489"/>
                  </a:lnTo>
                  <a:lnTo>
                    <a:pt x="2549563" y="924864"/>
                  </a:lnTo>
                  <a:lnTo>
                    <a:pt x="2633713" y="880516"/>
                  </a:lnTo>
                  <a:lnTo>
                    <a:pt x="2724886" y="832345"/>
                  </a:lnTo>
                  <a:lnTo>
                    <a:pt x="2810065" y="787450"/>
                  </a:lnTo>
                  <a:lnTo>
                    <a:pt x="2893517" y="743394"/>
                  </a:lnTo>
                  <a:lnTo>
                    <a:pt x="2984093" y="695578"/>
                  </a:lnTo>
                  <a:lnTo>
                    <a:pt x="3068586" y="650976"/>
                  </a:lnTo>
                  <a:lnTo>
                    <a:pt x="3160217" y="602653"/>
                  </a:lnTo>
                  <a:lnTo>
                    <a:pt x="3245739" y="557517"/>
                  </a:lnTo>
                  <a:lnTo>
                    <a:pt x="3329622" y="513257"/>
                  </a:lnTo>
                  <a:lnTo>
                    <a:pt x="3420567" y="465239"/>
                  </a:lnTo>
                  <a:lnTo>
                    <a:pt x="3505492" y="420446"/>
                  </a:lnTo>
                  <a:lnTo>
                    <a:pt x="3597465" y="371868"/>
                  </a:lnTo>
                  <a:lnTo>
                    <a:pt x="3687813" y="324243"/>
                  </a:lnTo>
                  <a:lnTo>
                    <a:pt x="3772090" y="279755"/>
                  </a:lnTo>
                  <a:lnTo>
                    <a:pt x="3863428" y="231533"/>
                  </a:lnTo>
                  <a:lnTo>
                    <a:pt x="3948747" y="186537"/>
                  </a:lnTo>
                  <a:lnTo>
                    <a:pt x="4032338" y="142430"/>
                  </a:lnTo>
                  <a:lnTo>
                    <a:pt x="4123080" y="94564"/>
                  </a:lnTo>
                  <a:lnTo>
                    <a:pt x="4207713" y="49860"/>
                  </a:lnTo>
                  <a:lnTo>
                    <a:pt x="4209199" y="49060"/>
                  </a:lnTo>
                  <a:lnTo>
                    <a:pt x="4210684" y="48323"/>
                  </a:lnTo>
                  <a:lnTo>
                    <a:pt x="4213618" y="46735"/>
                  </a:lnTo>
                  <a:lnTo>
                    <a:pt x="4219524" y="43611"/>
                  </a:lnTo>
                  <a:lnTo>
                    <a:pt x="4231373" y="37414"/>
                  </a:lnTo>
                  <a:lnTo>
                    <a:pt x="4254995" y="24904"/>
                  </a:lnTo>
                  <a:lnTo>
                    <a:pt x="4256481" y="24168"/>
                  </a:lnTo>
                  <a:lnTo>
                    <a:pt x="4257916" y="23367"/>
                  </a:lnTo>
                  <a:lnTo>
                    <a:pt x="4260888" y="21831"/>
                  </a:lnTo>
                  <a:lnTo>
                    <a:pt x="4278604" y="12458"/>
                  </a:lnTo>
                  <a:lnTo>
                    <a:pt x="4280090" y="11658"/>
                  </a:lnTo>
                  <a:lnTo>
                    <a:pt x="4281576" y="10921"/>
                  </a:lnTo>
                  <a:lnTo>
                    <a:pt x="4284510" y="9334"/>
                  </a:lnTo>
                  <a:lnTo>
                    <a:pt x="4290415" y="6197"/>
                  </a:lnTo>
                  <a:lnTo>
                    <a:pt x="4291901" y="5460"/>
                  </a:lnTo>
                  <a:lnTo>
                    <a:pt x="4293387" y="4660"/>
                  </a:lnTo>
                  <a:lnTo>
                    <a:pt x="4296321" y="3124"/>
                  </a:lnTo>
                  <a:lnTo>
                    <a:pt x="4300778" y="749"/>
                  </a:lnTo>
                  <a:lnTo>
                    <a:pt x="4302213" y="0"/>
                  </a:lnTo>
                </a:path>
              </a:pathLst>
            </a:custGeom>
            <a:ln w="25399">
              <a:solidFill>
                <a:srgbClr val="0000FE"/>
              </a:solidFill>
            </a:ln>
          </p:spPr>
          <p:txBody>
            <a:bodyPr wrap="square" lIns="0" tIns="0" rIns="0" bIns="0" rtlCol="0"/>
            <a:lstStyle/>
            <a:p>
              <a:endParaRPr sz="1350" dirty="0"/>
            </a:p>
          </p:txBody>
        </p:sp>
        <p:sp>
          <p:nvSpPr>
            <p:cNvPr id="106" name="bk object 24">
              <a:extLst>
                <a:ext uri="{FF2B5EF4-FFF2-40B4-BE49-F238E27FC236}">
                  <a16:creationId xmlns:a16="http://schemas.microsoft.com/office/drawing/2014/main" id="{95D50075-4CB8-B951-28E0-57C1A9548DF0}"/>
                </a:ext>
              </a:extLst>
            </p:cNvPr>
            <p:cNvSpPr/>
            <p:nvPr/>
          </p:nvSpPr>
          <p:spPr>
            <a:xfrm>
              <a:off x="6896970" y="2818170"/>
              <a:ext cx="128102" cy="2377440"/>
            </a:xfrm>
            <a:custGeom>
              <a:avLst/>
              <a:gdLst/>
              <a:ahLst/>
              <a:cxnLst/>
              <a:rect l="l" t="t" r="r" b="b"/>
              <a:pathLst>
                <a:path w="211454" h="4481830">
                  <a:moveTo>
                    <a:pt x="0" y="0"/>
                  </a:moveTo>
                  <a:lnTo>
                    <a:pt x="211429" y="0"/>
                  </a:lnTo>
                  <a:lnTo>
                    <a:pt x="211429" y="4481512"/>
                  </a:lnTo>
                  <a:lnTo>
                    <a:pt x="0" y="44815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00FE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7" name="bk object 25">
              <a:extLst>
                <a:ext uri="{FF2B5EF4-FFF2-40B4-BE49-F238E27FC236}">
                  <a16:creationId xmlns:a16="http://schemas.microsoft.com/office/drawing/2014/main" id="{2DDF0BE1-F185-15CB-9751-B5700F69655D}"/>
                </a:ext>
              </a:extLst>
            </p:cNvPr>
            <p:cNvSpPr/>
            <p:nvPr/>
          </p:nvSpPr>
          <p:spPr>
            <a:xfrm>
              <a:off x="6896970" y="2818170"/>
              <a:ext cx="128102" cy="2377440"/>
            </a:xfrm>
            <a:custGeom>
              <a:avLst/>
              <a:gdLst/>
              <a:ahLst/>
              <a:cxnLst/>
              <a:rect l="l" t="t" r="r" b="b"/>
              <a:pathLst>
                <a:path w="211454" h="4481830">
                  <a:moveTo>
                    <a:pt x="0" y="0"/>
                  </a:moveTo>
                  <a:lnTo>
                    <a:pt x="211429" y="0"/>
                  </a:lnTo>
                  <a:lnTo>
                    <a:pt x="211429" y="4481512"/>
                  </a:lnTo>
                  <a:lnTo>
                    <a:pt x="0" y="4481512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FE00FE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8" name="bk object 26">
              <a:extLst>
                <a:ext uri="{FF2B5EF4-FFF2-40B4-BE49-F238E27FC236}">
                  <a16:creationId xmlns:a16="http://schemas.microsoft.com/office/drawing/2014/main" id="{99A01FA1-0F72-FCE6-090D-E90DBA9C5E62}"/>
                </a:ext>
              </a:extLst>
            </p:cNvPr>
            <p:cNvSpPr/>
            <p:nvPr/>
          </p:nvSpPr>
          <p:spPr>
            <a:xfrm>
              <a:off x="6844851" y="3055355"/>
              <a:ext cx="95403" cy="2468880"/>
            </a:xfrm>
            <a:custGeom>
              <a:avLst/>
              <a:gdLst/>
              <a:ahLst/>
              <a:cxnLst/>
              <a:rect l="l" t="t" r="r" b="b"/>
              <a:pathLst>
                <a:path w="157479" h="4481830">
                  <a:moveTo>
                    <a:pt x="0" y="0"/>
                  </a:moveTo>
                  <a:lnTo>
                    <a:pt x="157314" y="0"/>
                  </a:lnTo>
                  <a:lnTo>
                    <a:pt x="157314" y="4481512"/>
                  </a:lnTo>
                  <a:lnTo>
                    <a:pt x="0" y="44815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0000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09" name="bk object 27">
              <a:extLst>
                <a:ext uri="{FF2B5EF4-FFF2-40B4-BE49-F238E27FC236}">
                  <a16:creationId xmlns:a16="http://schemas.microsoft.com/office/drawing/2014/main" id="{564447C8-8028-D7A9-532F-61C99F938031}"/>
                </a:ext>
              </a:extLst>
            </p:cNvPr>
            <p:cNvSpPr/>
            <p:nvPr/>
          </p:nvSpPr>
          <p:spPr>
            <a:xfrm>
              <a:off x="6844851" y="3053191"/>
              <a:ext cx="95403" cy="2468880"/>
            </a:xfrm>
            <a:custGeom>
              <a:avLst/>
              <a:gdLst/>
              <a:ahLst/>
              <a:cxnLst/>
              <a:rect l="l" t="t" r="r" b="b"/>
              <a:pathLst>
                <a:path w="157479" h="4481830">
                  <a:moveTo>
                    <a:pt x="0" y="0"/>
                  </a:moveTo>
                  <a:lnTo>
                    <a:pt x="157314" y="0"/>
                  </a:lnTo>
                  <a:lnTo>
                    <a:pt x="157314" y="4481512"/>
                  </a:lnTo>
                  <a:lnTo>
                    <a:pt x="0" y="4481512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FE0000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10" name="bk object 28">
              <a:extLst>
                <a:ext uri="{FF2B5EF4-FFF2-40B4-BE49-F238E27FC236}">
                  <a16:creationId xmlns:a16="http://schemas.microsoft.com/office/drawing/2014/main" id="{BA6182F8-D7FA-7368-401D-D612726052E5}"/>
                </a:ext>
              </a:extLst>
            </p:cNvPr>
            <p:cNvSpPr/>
            <p:nvPr/>
          </p:nvSpPr>
          <p:spPr>
            <a:xfrm>
              <a:off x="6891138" y="2818170"/>
              <a:ext cx="273902" cy="2715164"/>
            </a:xfrm>
            <a:custGeom>
              <a:avLst/>
              <a:gdLst/>
              <a:ahLst/>
              <a:cxnLst/>
              <a:rect l="l" t="t" r="r" b="b"/>
              <a:pathLst>
                <a:path w="452120" h="4481830">
                  <a:moveTo>
                    <a:pt x="0" y="0"/>
                  </a:moveTo>
                  <a:lnTo>
                    <a:pt x="62166" y="605828"/>
                  </a:lnTo>
                  <a:lnTo>
                    <a:pt x="147091" y="1439024"/>
                  </a:lnTo>
                  <a:lnTo>
                    <a:pt x="239064" y="2348509"/>
                  </a:lnTo>
                  <a:lnTo>
                    <a:pt x="329412" y="3248228"/>
                  </a:lnTo>
                  <a:lnTo>
                    <a:pt x="413689" y="4093717"/>
                  </a:lnTo>
                  <a:lnTo>
                    <a:pt x="452043" y="4481512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11" name="bk object 29">
              <a:extLst>
                <a:ext uri="{FF2B5EF4-FFF2-40B4-BE49-F238E27FC236}">
                  <a16:creationId xmlns:a16="http://schemas.microsoft.com/office/drawing/2014/main" id="{9B94320B-DE0E-724E-7213-BD639D02A090}"/>
                </a:ext>
              </a:extLst>
            </p:cNvPr>
            <p:cNvSpPr/>
            <p:nvPr/>
          </p:nvSpPr>
          <p:spPr>
            <a:xfrm>
              <a:off x="6844075" y="3907121"/>
              <a:ext cx="130942" cy="389801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12" name="bk object 30">
              <a:extLst>
                <a:ext uri="{FF2B5EF4-FFF2-40B4-BE49-F238E27FC236}">
                  <a16:creationId xmlns:a16="http://schemas.microsoft.com/office/drawing/2014/main" id="{32E2FB1B-824A-205B-EE13-DD0CB1D2F0AF}"/>
                </a:ext>
              </a:extLst>
            </p:cNvPr>
            <p:cNvSpPr/>
            <p:nvPr/>
          </p:nvSpPr>
          <p:spPr>
            <a:xfrm>
              <a:off x="4802254" y="2818170"/>
              <a:ext cx="2715165" cy="2715165"/>
            </a:xfrm>
            <a:custGeom>
              <a:avLst/>
              <a:gdLst/>
              <a:ahLst/>
              <a:cxnLst/>
              <a:rect l="l" t="t" r="r" b="b"/>
              <a:pathLst>
                <a:path w="4481830" h="4481830">
                  <a:moveTo>
                    <a:pt x="4481512" y="4481512"/>
                  </a:moveTo>
                  <a:lnTo>
                    <a:pt x="0" y="4481512"/>
                  </a:lnTo>
                  <a:lnTo>
                    <a:pt x="0" y="0"/>
                  </a:lnTo>
                  <a:lnTo>
                    <a:pt x="4481512" y="0"/>
                  </a:lnTo>
                  <a:lnTo>
                    <a:pt x="4481512" y="4481512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p:sp>
          <p:nvSpPr>
            <p:cNvPr id="113" name="bk object 31">
              <a:extLst>
                <a:ext uri="{FF2B5EF4-FFF2-40B4-BE49-F238E27FC236}">
                  <a16:creationId xmlns:a16="http://schemas.microsoft.com/office/drawing/2014/main" id="{FC22B6D4-6F75-9EE2-39F3-16B8C602CBB2}"/>
                </a:ext>
              </a:extLst>
            </p:cNvPr>
            <p:cNvSpPr/>
            <p:nvPr/>
          </p:nvSpPr>
          <p:spPr>
            <a:xfrm>
              <a:off x="4856566" y="5502366"/>
              <a:ext cx="0" cy="30775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800"/>
                  </a:moveTo>
                  <a:lnTo>
                    <a:pt x="0" y="0"/>
                  </a:lnTo>
                </a:path>
              </a:pathLst>
            </a:custGeom>
            <a:ln w="7937">
              <a:solidFill>
                <a:srgbClr val="656565"/>
              </a:solidFill>
            </a:ln>
          </p:spPr>
          <p:txBody>
            <a:bodyPr wrap="square" lIns="0" tIns="0" rIns="0" bIns="0" rtlCol="0"/>
            <a:lstStyle/>
            <a:p>
              <a:endParaRPr sz="13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1712EB83-8EDF-E544-7923-373603E11601}"/>
                    </a:ext>
                  </a:extLst>
                </p:cNvPr>
                <p:cNvSpPr txBox="1"/>
                <p:nvPr/>
              </p:nvSpPr>
              <p:spPr>
                <a:xfrm>
                  <a:off x="5674819" y="5713225"/>
                  <a:ext cx="459511" cy="355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28575" defTabSz="685800" fontAlgn="base">
                    <a:spcBef>
                      <a:spcPts val="413"/>
                    </a:spcBef>
                    <a:spcAft>
                      <a:spcPct val="0"/>
                    </a:spcAft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35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cs typeface="Times New Roman"/>
                              </a:rPr>
                            </m:ctrlPr>
                          </m:sSubPr>
                          <m:e>
                            <m:r>
                              <a:rPr lang="en-US" sz="135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cs typeface="Times New Roman"/>
                              </a:rPr>
                              <m:t>𝑉</m:t>
                            </m:r>
                          </m:e>
                          <m:sub>
                            <m:r>
                              <a:rPr lang="en-US" sz="135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cs typeface="Times New Roman"/>
                              </a:rPr>
                              <m:t>𝑢𝑑</m:t>
                            </m:r>
                          </m:sub>
                        </m:sSub>
                      </m:oMath>
                    </m:oMathPara>
                  </a14:m>
                  <a:endParaRPr lang="en-US" sz="1350" dirty="0">
                    <a:solidFill>
                      <a:srgbClr val="000000"/>
                    </a:solidFill>
                    <a:latin typeface="Times New Roman"/>
                    <a:cs typeface="Times New Roman"/>
                  </a:endParaRPr>
                </a:p>
              </p:txBody>
            </p:sp>
          </mc:Choice>
          <mc:Fallback xmlns=""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1712EB83-8EDF-E544-7923-373603E11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4819" y="5713225"/>
                  <a:ext cx="459511" cy="355665"/>
                </a:xfrm>
                <a:prstGeom prst="rect">
                  <a:avLst/>
                </a:prstGeom>
                <a:blipFill>
                  <a:blip r:embed="rId11"/>
                  <a:stretch>
                    <a:fillRect r="-468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19CC7B45-C827-8573-7F33-7701A33EEBE5}"/>
                </a:ext>
              </a:extLst>
            </p:cNvPr>
            <p:cNvSpPr txBox="1"/>
            <p:nvPr/>
          </p:nvSpPr>
          <p:spPr>
            <a:xfrm>
              <a:off x="4200447" y="4694331"/>
              <a:ext cx="661779" cy="3009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9525" defTabSz="685800" fontAlgn="base">
                <a:spcBef>
                  <a:spcPts val="1106"/>
                </a:spcBef>
                <a:spcAft>
                  <a:spcPct val="0"/>
                </a:spcAft>
                <a:defRPr/>
              </a:pPr>
              <a:r>
                <a:rPr lang="en-US" sz="1050" spc="4" dirty="0">
                  <a:solidFill>
                    <a:srgbClr val="000000"/>
                  </a:solidFill>
                  <a:latin typeface="Cambria Math" panose="02040503050406030204" pitchFamily="18" charset="0"/>
                  <a:ea typeface="Cambria Math" panose="02040503050406030204" pitchFamily="18" charset="0"/>
                  <a:cs typeface="Arial"/>
                </a:rPr>
                <a:t>0.222</a:t>
              </a:r>
              <a:endParaRPr lang="en-US" sz="105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Arial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A12B2214-E9AB-4939-6909-3DFFD2415AD3}"/>
                </a:ext>
              </a:extLst>
            </p:cNvPr>
            <p:cNvSpPr txBox="1"/>
            <p:nvPr/>
          </p:nvSpPr>
          <p:spPr>
            <a:xfrm>
              <a:off x="4200447" y="4025432"/>
              <a:ext cx="661779" cy="3009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9525" defTabSz="685800" fontAlgn="base">
                <a:spcBef>
                  <a:spcPts val="1103"/>
                </a:spcBef>
                <a:spcAft>
                  <a:spcPct val="0"/>
                </a:spcAft>
                <a:defRPr/>
              </a:pPr>
              <a:r>
                <a:rPr lang="en-US" sz="1050" spc="4" dirty="0">
                  <a:solidFill>
                    <a:srgbClr val="000000"/>
                  </a:solidFill>
                  <a:latin typeface="Cambria Math" panose="02040503050406030204" pitchFamily="18" charset="0"/>
                  <a:ea typeface="Cambria Math" panose="02040503050406030204" pitchFamily="18" charset="0"/>
                  <a:cs typeface="Arial"/>
                </a:rPr>
                <a:t>0.224</a:t>
              </a:r>
              <a:endParaRPr lang="en-US" sz="105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Arial"/>
              </a:endParaRPr>
            </a:p>
          </p:txBody>
        </p:sp>
        <p:sp>
          <p:nvSpPr>
            <p:cNvPr id="117" name="object 8">
              <a:extLst>
                <a:ext uri="{FF2B5EF4-FFF2-40B4-BE49-F238E27FC236}">
                  <a16:creationId xmlns:a16="http://schemas.microsoft.com/office/drawing/2014/main" id="{6CFFDA22-053A-4F47-6F32-95437B647F47}"/>
                </a:ext>
              </a:extLst>
            </p:cNvPr>
            <p:cNvSpPr txBox="1"/>
            <p:nvPr/>
          </p:nvSpPr>
          <p:spPr>
            <a:xfrm>
              <a:off x="6120235" y="5509251"/>
              <a:ext cx="592874" cy="205761"/>
            </a:xfrm>
            <a:prstGeom prst="rect">
              <a:avLst/>
            </a:prstGeom>
          </p:spPr>
          <p:txBody>
            <a:bodyPr vert="horz" wrap="square" lIns="0" tIns="11906" rIns="0" bIns="0" rtlCol="0">
              <a:spAutoFit/>
            </a:bodyPr>
            <a:lstStyle/>
            <a:p>
              <a:pPr marL="9525">
                <a:spcBef>
                  <a:spcPts val="94"/>
                </a:spcBef>
              </a:pPr>
              <a:r>
                <a:rPr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Calibri" panose="020F0502020204030204" pitchFamily="34" charset="0"/>
                </a:rPr>
                <a:t>0.9</a:t>
              </a:r>
              <a:r>
                <a:rPr lang="en-US" sz="1050" spc="4" dirty="0">
                  <a:latin typeface="Cambria Math" panose="02040503050406030204" pitchFamily="18" charset="0"/>
                  <a:ea typeface="Cambria Math" panose="02040503050406030204" pitchFamily="18" charset="0"/>
                  <a:cs typeface="Calibri" panose="020F0502020204030204" pitchFamily="34" charset="0"/>
                </a:rPr>
                <a:t>70</a:t>
              </a:r>
              <a:endParaRPr sz="1050" dirty="0">
                <a:latin typeface="Cambria Math" panose="02040503050406030204" pitchFamily="18" charset="0"/>
                <a:ea typeface="Cambria Math" panose="02040503050406030204" pitchFamily="18" charset="0"/>
                <a:cs typeface="Calibri" panose="020F0502020204030204" pitchFamily="34" charset="0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72234C64-04AA-F69A-EDA9-39652E94FB91}"/>
                </a:ext>
              </a:extLst>
            </p:cNvPr>
            <p:cNvSpPr txBox="1"/>
            <p:nvPr/>
          </p:nvSpPr>
          <p:spPr>
            <a:xfrm>
              <a:off x="7612158" y="2814821"/>
              <a:ext cx="1420476" cy="492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solidFill>
                    <a:srgbClr val="FE01FE"/>
                  </a:solidFill>
                </a:rPr>
                <a:t>Neutron beta decay (selected)</a:t>
              </a:r>
            </a:p>
          </p:txBody>
        </p:sp>
        <p:cxnSp>
          <p:nvCxnSpPr>
            <p:cNvPr id="119" name="Straight Arrow Connector 118">
              <a:extLst>
                <a:ext uri="{FF2B5EF4-FFF2-40B4-BE49-F238E27FC236}">
                  <a16:creationId xmlns:a16="http://schemas.microsoft.com/office/drawing/2014/main" id="{5D8E0993-3F6B-649F-A218-71D5828ECAD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82729" y="3048385"/>
              <a:ext cx="660438" cy="242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DFB28FD-76B3-C744-00BD-8360805B00B5}"/>
              </a:ext>
            </a:extLst>
          </p:cNvPr>
          <p:cNvSpPr txBox="1"/>
          <p:nvPr/>
        </p:nvSpPr>
        <p:spPr>
          <a:xfrm>
            <a:off x="0" y="4610249"/>
            <a:ext cx="2976563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PDG, Phys. Rev. D 110, 030001 (2024)</a:t>
            </a:r>
          </a:p>
        </p:txBody>
      </p:sp>
    </p:spTree>
    <p:extLst>
      <p:ext uri="{BB962C8B-B14F-4D97-AF65-F5344CB8AC3E}">
        <p14:creationId xmlns:p14="http://schemas.microsoft.com/office/powerpoint/2010/main" val="1239160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C6F3FF-B272-3A51-4C3D-0E525637D2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7B8083EE-ABC4-5069-A1F1-3330DB4C82C2}"/>
              </a:ext>
            </a:extLst>
          </p:cNvPr>
          <p:cNvSpPr txBox="1"/>
          <p:nvPr/>
        </p:nvSpPr>
        <p:spPr>
          <a:xfrm>
            <a:off x="1093059" y="172969"/>
            <a:ext cx="685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8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anose="02020603050405020304" pitchFamily="18" charset="0"/>
              </a:rPr>
              <a:t>It’s an old slide, but it still checks out</a:t>
            </a:r>
            <a:endParaRPr lang="en-US" sz="2400" b="1" dirty="0">
              <a:solidFill>
                <a:srgbClr val="000000"/>
              </a:solidFill>
              <a:latin typeface="Goudy Old Style" panose="02020502050305020303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3422D8E2-5184-FC8A-471A-38AFFEF1075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288847" y="705981"/>
          <a:ext cx="2514600" cy="5029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396800" imgH="279360" progId="Equation.3">
                  <p:embed/>
                </p:oleObj>
              </mc:Choice>
              <mc:Fallback>
                <p:oleObj name="Equation" r:id="rId2" imgW="1396800" imgH="279360" progId="Equation.3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3422D8E2-5184-FC8A-471A-38AFFEF1075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8847" y="705981"/>
                        <a:ext cx="2514600" cy="50292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077E2CF0-C3B7-1586-C1EB-CE006FF136C8}"/>
              </a:ext>
            </a:extLst>
          </p:cNvPr>
          <p:cNvSpPr txBox="1"/>
          <p:nvPr/>
        </p:nvSpPr>
        <p:spPr>
          <a:xfrm>
            <a:off x="1275054" y="4599334"/>
            <a:ext cx="674063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100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measurement in the 10</a:t>
            </a:r>
            <a:r>
              <a:rPr lang="en-US" sz="2100" i="1" baseline="300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-4</a:t>
            </a:r>
            <a:r>
              <a:rPr lang="en-US" sz="2100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range can probe BSM physics. </a:t>
            </a:r>
            <a:endParaRPr lang="en-US" sz="2700" i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5F25EF2-626B-7B27-E8A2-F3E43E81C69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7476" y="1305402"/>
            <a:ext cx="5083570" cy="307566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E2E1FF6-6D6F-19B2-9550-081256595C16}"/>
              </a:ext>
            </a:extLst>
          </p:cNvPr>
          <p:cNvSpPr txBox="1"/>
          <p:nvPr/>
        </p:nvSpPr>
        <p:spPr>
          <a:xfrm>
            <a:off x="4265308" y="4345575"/>
            <a:ext cx="306963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050" dirty="0">
                <a:solidFill>
                  <a:srgbClr val="000000"/>
                </a:solidFill>
              </a:rPr>
              <a:t>Hardy and Towner, Ann. Phys. 525, 443 (2013)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F3384B5-598F-AD23-9A2A-25EB2384C2C8}"/>
              </a:ext>
            </a:extLst>
          </p:cNvPr>
          <p:cNvCxnSpPr/>
          <p:nvPr/>
        </p:nvCxnSpPr>
        <p:spPr>
          <a:xfrm>
            <a:off x="3866588" y="4057651"/>
            <a:ext cx="2482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5973322-FFC8-4520-B948-F41B2B0A44DC}"/>
              </a:ext>
            </a:extLst>
          </p:cNvPr>
          <p:cNvCxnSpPr/>
          <p:nvPr/>
        </p:nvCxnSpPr>
        <p:spPr>
          <a:xfrm flipH="1">
            <a:off x="4182426" y="2939739"/>
            <a:ext cx="82881" cy="918904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BFA75E7E-C054-0ED6-4BCB-6F425F8FCB58}"/>
              </a:ext>
            </a:extLst>
          </p:cNvPr>
          <p:cNvSpPr txBox="1"/>
          <p:nvPr/>
        </p:nvSpPr>
        <p:spPr>
          <a:xfrm>
            <a:off x="4018537" y="2521046"/>
            <a:ext cx="118336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050" dirty="0">
                <a:solidFill>
                  <a:srgbClr val="000000"/>
                </a:solidFill>
              </a:rPr>
              <a:t>Target 0.2s uncertainty</a:t>
            </a:r>
          </a:p>
        </p:txBody>
      </p:sp>
    </p:spTree>
    <p:extLst>
      <p:ext uri="{BB962C8B-B14F-4D97-AF65-F5344CB8AC3E}">
        <p14:creationId xmlns:p14="http://schemas.microsoft.com/office/powerpoint/2010/main" val="303679114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09DC1CF-820C-FF90-B94E-90E0D72EDC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11" y="1"/>
            <a:ext cx="8483039" cy="727804"/>
          </a:xfrm>
        </p:spPr>
        <p:txBody>
          <a:bodyPr>
            <a:normAutofit/>
          </a:bodyPr>
          <a:lstStyle/>
          <a:p>
            <a:r>
              <a:rPr lang="en-US" dirty="0" err="1">
                <a:latin typeface="Goudy Old Style" panose="02020502050305020303" pitchFamily="18" charset="0"/>
              </a:rPr>
              <a:t>V</a:t>
            </a:r>
            <a:r>
              <a:rPr lang="en-US" baseline="-25000" dirty="0" err="1">
                <a:latin typeface="Goudy Old Style" panose="02020502050305020303" pitchFamily="18" charset="0"/>
              </a:rPr>
              <a:t>ud</a:t>
            </a:r>
            <a:r>
              <a:rPr lang="en-US" dirty="0">
                <a:latin typeface="Goudy Old Style" panose="02020502050305020303" pitchFamily="18" charset="0"/>
              </a:rPr>
              <a:t> from nuclear beta decay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AFA34D-914F-E736-C756-C7BA497639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11" y="954519"/>
            <a:ext cx="6249956" cy="3742755"/>
          </a:xfrm>
        </p:spPr>
        <p:txBody>
          <a:bodyPr>
            <a:normAutofit lnSpcReduction="10000"/>
          </a:bodyPr>
          <a:lstStyle/>
          <a:p>
            <a:r>
              <a:rPr lang="en-US" sz="1800" dirty="0">
                <a:latin typeface="Goudy Old Style" panose="02020502050305020303" pitchFamily="18" charset="0"/>
              </a:rPr>
              <a:t>Defined primarily by superallowed Fermi (vector) </a:t>
            </a:r>
            <a:br>
              <a:rPr lang="en-US" sz="1800" dirty="0">
                <a:latin typeface="Goudy Old Style" panose="02020502050305020303" pitchFamily="18" charset="0"/>
              </a:rPr>
            </a:br>
            <a:r>
              <a:rPr lang="en-US" sz="1800" dirty="0">
                <a:latin typeface="Goudy Old Style" panose="02020502050305020303" pitchFamily="18" charset="0"/>
              </a:rPr>
              <a:t>0</a:t>
            </a:r>
            <a:r>
              <a:rPr lang="en-US" sz="1800" baseline="30000" dirty="0">
                <a:latin typeface="Goudy Old Style" panose="02020502050305020303" pitchFamily="18" charset="0"/>
              </a:rPr>
              <a:t>+</a:t>
            </a:r>
            <a:r>
              <a:rPr lang="en-US" sz="1800" dirty="0">
                <a:latin typeface="Goudy Old Style" panose="02020502050305020303" pitchFamily="18" charset="0"/>
              </a:rPr>
              <a:t>→0</a:t>
            </a:r>
            <a:r>
              <a:rPr lang="en-US" sz="1800" baseline="30000" dirty="0">
                <a:latin typeface="Goudy Old Style" panose="02020502050305020303" pitchFamily="18" charset="0"/>
              </a:rPr>
              <a:t>+</a:t>
            </a:r>
            <a:endParaRPr lang="en-US" sz="1800" dirty="0">
              <a:latin typeface="Goudy Old Style" panose="02020502050305020303" pitchFamily="18" charset="0"/>
            </a:endParaRPr>
          </a:p>
          <a:p>
            <a:endParaRPr lang="en-US" sz="1800" dirty="0">
              <a:latin typeface="Goudy Old Style" panose="02020502050305020303" pitchFamily="18" charset="0"/>
            </a:endParaRPr>
          </a:p>
          <a:p>
            <a:endParaRPr lang="en-US" sz="1800" dirty="0">
              <a:latin typeface="Goudy Old Style" panose="02020502050305020303" pitchFamily="18" charset="0"/>
            </a:endParaRPr>
          </a:p>
          <a:p>
            <a:endParaRPr lang="en-US" sz="1800" dirty="0">
              <a:latin typeface="Goudy Old Style" panose="02020502050305020303" pitchFamily="18" charset="0"/>
            </a:endParaRPr>
          </a:p>
          <a:p>
            <a:r>
              <a:rPr lang="en-US" sz="1800" dirty="0">
                <a:latin typeface="Goudy Old Style" panose="02020502050305020303" pitchFamily="18" charset="0"/>
              </a:rPr>
              <a:t>2018 Paradigm shift:  new framework to </a:t>
            </a:r>
            <a:br>
              <a:rPr lang="en-US" sz="1800" dirty="0">
                <a:latin typeface="Goudy Old Style" panose="02020502050305020303" pitchFamily="18" charset="0"/>
              </a:rPr>
            </a:br>
            <a:r>
              <a:rPr lang="en-US" sz="1800" dirty="0">
                <a:latin typeface="Goudy Old Style" panose="02020502050305020303" pitchFamily="18" charset="0"/>
              </a:rPr>
              <a:t>understand </a:t>
            </a:r>
            <a:r>
              <a:rPr lang="el-GR" sz="1800" dirty="0"/>
              <a:t>γ</a:t>
            </a:r>
            <a:r>
              <a:rPr lang="en-US" sz="1800" dirty="0">
                <a:latin typeface="Goudy Old Style" panose="02020502050305020303" pitchFamily="18" charset="0"/>
              </a:rPr>
              <a:t>W-box diagram</a:t>
            </a:r>
          </a:p>
          <a:p>
            <a:pPr lvl="1"/>
            <a:r>
              <a:rPr lang="en-US" sz="1500" dirty="0">
                <a:solidFill>
                  <a:srgbClr val="FF0000"/>
                </a:solidFill>
                <a:latin typeface="Goudy Old Style" panose="02020502050305020303" pitchFamily="18" charset="0"/>
              </a:rPr>
              <a:t>Radiative corrections </a:t>
            </a:r>
            <a:r>
              <a:rPr lang="en-US" sz="1500" dirty="0">
                <a:latin typeface="Goudy Old Style" panose="02020502050305020303" pitchFamily="18" charset="0"/>
              </a:rPr>
              <a:t>smaller </a:t>
            </a:r>
            <a:br>
              <a:rPr lang="en-US" sz="1500" dirty="0">
                <a:latin typeface="Goudy Old Style" panose="02020502050305020303" pitchFamily="18" charset="0"/>
              </a:rPr>
            </a:br>
            <a:r>
              <a:rPr lang="en-US" sz="1500" dirty="0">
                <a:latin typeface="Goudy Old Style" panose="02020502050305020303" pitchFamily="18" charset="0"/>
              </a:rPr>
              <a:t>uncertainty + shift</a:t>
            </a:r>
            <a:r>
              <a:rPr lang="en-US" sz="1500" baseline="30000" dirty="0">
                <a:latin typeface="Goudy Old Style" panose="02020502050305020303" pitchFamily="18" charset="0"/>
              </a:rPr>
              <a:t>2</a:t>
            </a:r>
          </a:p>
          <a:p>
            <a:pPr lvl="1"/>
            <a:r>
              <a:rPr lang="en-US" sz="1500" dirty="0">
                <a:solidFill>
                  <a:srgbClr val="0070C0"/>
                </a:solidFill>
                <a:latin typeface="Goudy Old Style" panose="02020502050305020303" pitchFamily="18" charset="0"/>
              </a:rPr>
              <a:t>Nucleus dependent corrections </a:t>
            </a:r>
            <a:br>
              <a:rPr lang="en-US" sz="1500" dirty="0">
                <a:solidFill>
                  <a:srgbClr val="0070C0"/>
                </a:solidFill>
                <a:latin typeface="Goudy Old Style" panose="02020502050305020303" pitchFamily="18" charset="0"/>
              </a:rPr>
            </a:br>
            <a:r>
              <a:rPr lang="en-US" sz="1500" dirty="0">
                <a:latin typeface="Goudy Old Style" panose="02020502050305020303" pitchFamily="18" charset="0"/>
              </a:rPr>
              <a:t>now a limiting uncertainty</a:t>
            </a:r>
            <a:r>
              <a:rPr lang="en-US" sz="1500" baseline="30000" dirty="0">
                <a:latin typeface="Goudy Old Style" panose="02020502050305020303" pitchFamily="18" charset="0"/>
              </a:rPr>
              <a:t>3</a:t>
            </a:r>
          </a:p>
          <a:p>
            <a:pPr lvl="1"/>
            <a:r>
              <a:rPr lang="en-US" sz="1500" dirty="0">
                <a:latin typeface="Goudy Old Style" panose="02020502050305020303" pitchFamily="18" charset="0"/>
              </a:rPr>
              <a:t>Active area of continued development, challenging to resolve</a:t>
            </a:r>
            <a:endParaRPr lang="en-US" dirty="0">
              <a:latin typeface="Goudy Old Style" panose="02020502050305020303" pitchFamily="18" charset="0"/>
            </a:endParaRPr>
          </a:p>
          <a:p>
            <a:r>
              <a:rPr lang="en-US" sz="1800" dirty="0">
                <a:latin typeface="Goudy Old Style" panose="02020502050305020303" pitchFamily="18" charset="0"/>
              </a:rPr>
              <a:t>Strong need for precision data from other systems (neutron)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ECE57B-CE3A-71CC-5E98-6F9C5D9D5421}"/>
                  </a:ext>
                </a:extLst>
              </p:cNvPr>
              <p:cNvSpPr txBox="1"/>
              <p:nvPr/>
            </p:nvSpPr>
            <p:spPr>
              <a:xfrm>
                <a:off x="628649" y="1438313"/>
                <a:ext cx="4601094" cy="79169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350" i="1">
                          <a:latin typeface="Cambria Math" panose="02040503050406030204" pitchFamily="18" charset="0"/>
                        </a:rPr>
                        <m:t>𝐹𝑡</m:t>
                      </m:r>
                      <m:r>
                        <a:rPr lang="en-US" sz="1350" i="1">
                          <a:latin typeface="Cambria Math" panose="02040503050406030204" pitchFamily="18" charset="0"/>
                        </a:rPr>
                        <m:t> ≡</m:t>
                      </m:r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𝑓𝑡</m:t>
                      </m:r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d>
                        <m:dPr>
                          <m:ctrlPr>
                            <a:rPr lang="en-U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1+</m:t>
                          </m:r>
                          <m:sSub>
                            <m:sSubPr>
                              <m:ctrlPr>
                                <a:rPr lang="en-U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𝛿</m:t>
                              </m:r>
                            </m:e>
                            <m:sub>
                              <m:r>
                                <a:rPr lang="en-US" sz="135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</m:e>
                      </m:d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(1 −(</m:t>
                      </m:r>
                      <m:sSub>
                        <m:sSubPr>
                          <m:ctrlP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𝛿</m:t>
                          </m:r>
                        </m:e>
                        <m:sub>
                          <m: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sSub>
                        <m:sSubPr>
                          <m:ctrlP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𝛿</m:t>
                          </m:r>
                        </m:e>
                        <m:sub>
                          <m:r>
                            <a:rPr lang="en-US" sz="135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𝑁𝑆</m:t>
                          </m:r>
                        </m:sub>
                      </m:sSub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))</m:t>
                      </m:r>
                      <m:r>
                        <a:rPr lang="en-US" sz="135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135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350" i="1">
                              <a:latin typeface="Cambria Math" panose="02040503050406030204" pitchFamily="18" charset="0"/>
                            </a:rPr>
                            <m:t>𝐾</m:t>
                          </m:r>
                        </m:num>
                        <m:den>
                          <m:r>
                            <a:rPr lang="en-US" sz="1350" i="1">
                              <a:latin typeface="Cambria Math" panose="02040503050406030204" pitchFamily="18" charset="0"/>
                            </a:rPr>
                            <m:t>2</m:t>
                          </m:r>
                          <m:sSup>
                            <m:sSupPr>
                              <m:ctrlPr>
                                <a:rPr lang="en-US" sz="135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n-US" sz="135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  <m:t>𝐺</m:t>
                                      </m:r>
                                    </m:e>
                                    <m:sub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  <m:t>𝐹</m:t>
                                      </m:r>
                                    </m:sub>
                                  </m:sSub>
                                  <m:sSub>
                                    <m:sSubPr>
                                      <m:ctrlPr>
                                        <a:rPr lang="en-US" sz="1350" i="1">
                                          <a:solidFill>
                                            <a:srgbClr val="7030A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1350" i="1">
                                          <a:solidFill>
                                            <a:srgbClr val="7030A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en-US" sz="1350" i="1">
                                          <a:solidFill>
                                            <a:srgbClr val="7030A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𝑢𝑑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p>
                              <m:r>
                                <a:rPr lang="en-US" sz="135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sz="1350" i="1">
                              <a:latin typeface="Cambria Math" panose="02040503050406030204" pitchFamily="18" charset="0"/>
                            </a:rPr>
                            <m:t>(1+</m:t>
                          </m:r>
                          <m:sSubSup>
                            <m:sSubSupPr>
                              <m:ctrlPr>
                                <a:rPr lang="en-U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sz="135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Δ</m:t>
                              </m:r>
                            </m:e>
                            <m:sub>
                              <m:r>
                                <a:rPr lang="en-U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sub>
                            <m:sup>
                              <m:r>
                                <a:rPr lang="en-US" sz="135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sup>
                          </m:sSubSup>
                          <m:r>
                            <a:rPr lang="en-US" sz="1350" i="1">
                              <a:latin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sz="1350" dirty="0"/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𝑢𝑑</m:t>
                        </m:r>
                      </m:sub>
                    </m:sSub>
                    <m:r>
                      <a:rPr lang="en-US" sz="1350" i="1">
                        <a:latin typeface="Cambria Math" panose="02040503050406030204" pitchFamily="18" charset="0"/>
                      </a:rPr>
                      <m:t>=0.97367</m:t>
                    </m:r>
                    <m:sSub>
                      <m:sSubPr>
                        <m:ctrlPr>
                          <a:rPr lang="en-US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(11)</m:t>
                        </m:r>
                      </m:e>
                      <m:sub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𝑒𝑥𝑝</m:t>
                        </m:r>
                      </m:sub>
                    </m:sSub>
                    <m:sSub>
                      <m:sSubPr>
                        <m:ctrlPr>
                          <a:rPr lang="en-US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(13)</m:t>
                        </m:r>
                      </m:e>
                      <m:sub>
                        <m:sSubSup>
                          <m:sSubSupPr>
                            <m:ctrlPr>
                              <a:rPr lang="en-US" sz="1350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m:rPr>
                                <m:sty m:val="p"/>
                              </m:rPr>
                              <a:rPr lang="el-GR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</m:e>
                          <m:sub>
                            <m:r>
                              <a:rPr lang="en-US" sz="1350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sub>
                          <m:sup>
                            <m:r>
                              <a:rPr lang="en-US" sz="13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sup>
                        </m:sSubSup>
                      </m:sub>
                    </m:sSub>
                    <m:sSub>
                      <m:sSubPr>
                        <m:ctrlPr>
                          <a:rPr lang="en-US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(27)</m:t>
                        </m:r>
                      </m:e>
                      <m:sub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𝑁𝑆</m:t>
                        </m:r>
                      </m:sub>
                    </m:sSub>
                  </m:oMath>
                </a14:m>
                <a:r>
                  <a:rPr lang="en-US" sz="1350" dirty="0"/>
                  <a:t>	(~0.03%) </a:t>
                </a:r>
                <a:r>
                  <a:rPr lang="en-US" sz="1350" baseline="30000" dirty="0"/>
                  <a:t>1</a:t>
                </a: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ECE57B-CE3A-71CC-5E98-6F9C5D9D54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649" y="1438313"/>
                <a:ext cx="4601094" cy="791692"/>
              </a:xfrm>
              <a:prstGeom prst="rect">
                <a:avLst/>
              </a:prstGeom>
              <a:blipFill>
                <a:blip r:embed="rId3"/>
                <a:stretch>
                  <a:fillRect b="-7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69AA655D-2D2B-3F15-5D38-1A64AE50A4C6}"/>
              </a:ext>
            </a:extLst>
          </p:cNvPr>
          <p:cNvGrpSpPr/>
          <p:nvPr/>
        </p:nvGrpSpPr>
        <p:grpSpPr>
          <a:xfrm>
            <a:off x="3614969" y="2703214"/>
            <a:ext cx="1267630" cy="863995"/>
            <a:chOff x="4997710" y="4307732"/>
            <a:chExt cx="1690173" cy="1151992"/>
          </a:xfrm>
        </p:grpSpPr>
        <p:pic>
          <p:nvPicPr>
            <p:cNvPr id="24" name="Picture 2" descr="Figure 1">
              <a:extLst>
                <a:ext uri="{FF2B5EF4-FFF2-40B4-BE49-F238E27FC236}">
                  <a16:creationId xmlns:a16="http://schemas.microsoft.com/office/drawing/2014/main" id="{FC54DAEC-5EEB-A904-CCB9-95FA82A50C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4763" y="4307732"/>
              <a:ext cx="1676069" cy="6704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438CA89-0EFC-548C-1E23-613C32923ED8}"/>
                </a:ext>
              </a:extLst>
            </p:cNvPr>
            <p:cNvSpPr txBox="1"/>
            <p:nvPr/>
          </p:nvSpPr>
          <p:spPr>
            <a:xfrm>
              <a:off x="4997710" y="4967282"/>
              <a:ext cx="1690173" cy="4924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buClr>
                  <a:schemeClr val="accent1"/>
                </a:buClr>
                <a:buSzPct val="100000"/>
              </a:pPr>
              <a:r>
                <a:rPr lang="en-US" sz="900" dirty="0"/>
                <a:t>PRL</a:t>
              </a:r>
              <a:r>
                <a:rPr lang="en-US" sz="900" b="1" dirty="0"/>
                <a:t> </a:t>
              </a:r>
              <a:r>
                <a:rPr lang="en-US" sz="900" dirty="0"/>
                <a:t>121, 241804 (2018)</a:t>
              </a:r>
            </a:p>
          </p:txBody>
        </p:sp>
      </p:grp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5E15FAD1-1F61-CA7F-F971-B83816E91F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D8F08F-3182-45C9-89A1-32B524B3F373}"/>
              </a:ext>
            </a:extLst>
          </p:cNvPr>
          <p:cNvSpPr txBox="1"/>
          <p:nvPr/>
        </p:nvSpPr>
        <p:spPr>
          <a:xfrm>
            <a:off x="90472" y="4697274"/>
            <a:ext cx="6857174" cy="507831"/>
          </a:xfrm>
          <a:prstGeom prst="rect">
            <a:avLst/>
          </a:prstGeom>
          <a:noFill/>
        </p:spPr>
        <p:txBody>
          <a:bodyPr wrap="square" numCol="2" rtlCol="0">
            <a:spAutoFit/>
          </a:bodyPr>
          <a:lstStyle/>
          <a:p>
            <a:r>
              <a:rPr lang="en-US" sz="900" dirty="0"/>
              <a:t>[1] PDG, Phys. Rev. D 110, 030001 (2024)</a:t>
            </a:r>
          </a:p>
          <a:p>
            <a:r>
              <a:rPr lang="en-US" sz="900" dirty="0"/>
              <a:t>[2] PRL </a:t>
            </a:r>
            <a:r>
              <a:rPr lang="en-US" sz="900" b="1" dirty="0"/>
              <a:t>121</a:t>
            </a:r>
            <a:r>
              <a:rPr lang="en-US" sz="900" dirty="0"/>
              <a:t> 241804 (2018); PRD </a:t>
            </a:r>
            <a:r>
              <a:rPr lang="en-US" sz="900" b="1" dirty="0"/>
              <a:t>100</a:t>
            </a:r>
            <a:r>
              <a:rPr lang="en-US" sz="900" dirty="0"/>
              <a:t> 073008 (2019), PRD </a:t>
            </a:r>
            <a:r>
              <a:rPr lang="en-US" sz="900" b="1" dirty="0"/>
              <a:t>101</a:t>
            </a:r>
            <a:r>
              <a:rPr lang="en-US" sz="900" dirty="0"/>
              <a:t> 111301</a:t>
            </a:r>
          </a:p>
          <a:p>
            <a:endParaRPr lang="en-US" sz="900" dirty="0"/>
          </a:p>
          <a:p>
            <a:r>
              <a:rPr lang="en-US" sz="900" dirty="0"/>
              <a:t>(2020), PRD </a:t>
            </a:r>
            <a:r>
              <a:rPr lang="en-US" sz="900" b="1" dirty="0"/>
              <a:t>104</a:t>
            </a:r>
            <a:r>
              <a:rPr lang="en-US" sz="900" dirty="0"/>
              <a:t> 033003 (2021), PRD 103 113001 (2021)</a:t>
            </a:r>
          </a:p>
          <a:p>
            <a:r>
              <a:rPr lang="en-US" sz="900" dirty="0"/>
              <a:t>[3] PRL </a:t>
            </a:r>
            <a:r>
              <a:rPr lang="en-US" sz="900" b="1" dirty="0"/>
              <a:t>123</a:t>
            </a:r>
            <a:r>
              <a:rPr lang="en-US" sz="900" dirty="0"/>
              <a:t> 042503 (2019), PRD </a:t>
            </a:r>
            <a:r>
              <a:rPr lang="en-US" sz="900" b="1" dirty="0"/>
              <a:t>101</a:t>
            </a:r>
            <a:r>
              <a:rPr lang="en-US" sz="900" dirty="0"/>
              <a:t> 111301 (2020)</a:t>
            </a:r>
          </a:p>
        </p:txBody>
      </p:sp>
      <p:pic>
        <p:nvPicPr>
          <p:cNvPr id="2" name="Picture 1" descr="Chart&#10;&#10;Description automatically generated">
            <a:extLst>
              <a:ext uri="{FF2B5EF4-FFF2-40B4-BE49-F238E27FC236}">
                <a16:creationId xmlns:a16="http://schemas.microsoft.com/office/drawing/2014/main" id="{18DAC300-0537-9AA7-7AC7-A553DA2B6B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554" y="884529"/>
            <a:ext cx="3900311" cy="2925233"/>
          </a:xfrm>
          <a:prstGeom prst="rect">
            <a:avLst/>
          </a:prstGeom>
        </p:spPr>
      </p:pic>
      <p:sp>
        <p:nvSpPr>
          <p:cNvPr id="5" name="Text Box 11">
            <a:extLst>
              <a:ext uri="{FF2B5EF4-FFF2-40B4-BE49-F238E27FC236}">
                <a16:creationId xmlns:a16="http://schemas.microsoft.com/office/drawing/2014/main" id="{67B53BC6-AF0F-307B-8E95-43B9AC422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266" y="4361901"/>
            <a:ext cx="351472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350" i="1" dirty="0">
                <a:solidFill>
                  <a:schemeClr val="tx1">
                    <a:lumMod val="50000"/>
                    <a:lumOff val="50000"/>
                  </a:schemeClr>
                </a:solidFill>
                <a:latin typeface="Goudy Old Style" panose="02020502050305020303" pitchFamily="18" charset="0"/>
              </a:rPr>
              <a:t>Courtesy of L. Broussard</a:t>
            </a:r>
          </a:p>
        </p:txBody>
      </p:sp>
    </p:spTree>
    <p:extLst>
      <p:ext uri="{BB962C8B-B14F-4D97-AF65-F5344CB8AC3E}">
        <p14:creationId xmlns:p14="http://schemas.microsoft.com/office/powerpoint/2010/main" val="4072511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081ED1B-4D0E-9C9B-CA61-EBD48F448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8515350" cy="994172"/>
          </a:xfrm>
        </p:spPr>
        <p:txBody>
          <a:bodyPr/>
          <a:lstStyle/>
          <a:p>
            <a:r>
              <a:rPr lang="en-US" dirty="0" err="1">
                <a:latin typeface="Goudy Old Style" panose="02020502050305020303" pitchFamily="18" charset="0"/>
              </a:rPr>
              <a:t>V</a:t>
            </a:r>
            <a:r>
              <a:rPr lang="en-US" baseline="-25000" dirty="0" err="1">
                <a:latin typeface="Goudy Old Style" panose="02020502050305020303" pitchFamily="18" charset="0"/>
              </a:rPr>
              <a:t>ud</a:t>
            </a:r>
            <a:r>
              <a:rPr lang="en-US" dirty="0">
                <a:latin typeface="Goudy Old Style" panose="02020502050305020303" pitchFamily="18" charset="0"/>
              </a:rPr>
              <a:t> from neutron beta decay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B8D3C74F-571B-CAD8-FE30-2023EC2A803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58160" y="954519"/>
                <a:ext cx="4847771" cy="3606409"/>
              </a:xfrm>
            </p:spPr>
            <p:txBody>
              <a:bodyPr>
                <a:normAutofit fontScale="62500" lnSpcReduction="20000"/>
              </a:bodyPr>
              <a:lstStyle/>
              <a:p>
                <a:r>
                  <a:rPr lang="en-US" dirty="0">
                    <a:latin typeface="Goudy Old Style" panose="02020502050305020303" pitchFamily="18" charset="0"/>
                  </a:rPr>
                  <a:t>Neutron decay inputs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𝐴</m:t>
                        </m:r>
                      </m:sub>
                    </m:sSub>
                    <m:r>
                      <m:rPr>
                        <m:lit/>
                      </m:rP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/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𝑉</m:t>
                        </m:r>
                      </m:sub>
                    </m:sSub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from measurement; lattice calcs are %-level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Decay lifetime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Decay correlations</a:t>
                </a:r>
              </a:p>
              <a:p>
                <a:br>
                  <a:rPr lang="en-US" dirty="0">
                    <a:latin typeface="Goudy Old Style" panose="02020502050305020303" pitchFamily="18" charset="0"/>
                  </a:rPr>
                </a:br>
                <a:br>
                  <a:rPr lang="en-US" dirty="0">
                    <a:latin typeface="Goudy Old Style" panose="02020502050305020303" pitchFamily="18" charset="0"/>
                  </a:rPr>
                </a:br>
                <a:endParaRPr lang="en-US" dirty="0">
                  <a:latin typeface="Goudy Old Style" panose="02020502050305020303" pitchFamily="18" charset="0"/>
                </a:endParaRPr>
              </a:p>
              <a:p>
                <a:endParaRPr lang="en-US" dirty="0">
                  <a:latin typeface="Goudy Old Style" panose="02020502050305020303" pitchFamily="18" charset="0"/>
                </a:endParaRPr>
              </a:p>
              <a:p>
                <a:endParaRPr lang="en-US" dirty="0"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Tension between different methods of determining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𝜏</m:t>
                        </m:r>
                      </m:e>
                      <m:sub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FF9900"/>
                        </a:solidFill>
                        <a:latin typeface="Cambria Math" panose="02040503050406030204" pitchFamily="18" charset="0"/>
                      </a:rPr>
                      <m:t>𝜆</m:t>
                    </m:r>
                  </m:oMath>
                </a14:m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 xmlns="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B8D3C74F-571B-CAD8-FE30-2023EC2A803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58160" y="954519"/>
                <a:ext cx="4847771" cy="3606409"/>
              </a:xfrm>
              <a:blipFill>
                <a:blip r:embed="rId3"/>
                <a:stretch>
                  <a:fillRect l="-1132" t="-25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1">
                <a:extLst>
                  <a:ext uri="{FF2B5EF4-FFF2-40B4-BE49-F238E27FC236}">
                    <a16:creationId xmlns:a16="http://schemas.microsoft.com/office/drawing/2014/main" id="{87B3CBB3-5671-4ACA-0BBE-253F85066204}"/>
                  </a:ext>
                </a:extLst>
              </p:cNvPr>
              <p:cNvSpPr/>
              <p:nvPr/>
            </p:nvSpPr>
            <p:spPr>
              <a:xfrm>
                <a:off x="3247224" y="1566904"/>
                <a:ext cx="1870938" cy="741125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D6D0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/>
            </p:style>
            <p:txBody>
              <a:bodyPr lIns="67500" tIns="33750" rIns="67500" bIns="33750" anchor="ctr">
                <a:noAutofit/>
              </a:bodyPr>
              <a:lstStyle/>
              <a:p>
                <a:pPr>
                  <a:buClr>
                    <a:srgbClr val="000000"/>
                  </a:buClr>
                </a:pPr>
                <a:r>
                  <a:rPr lang="en-US" sz="1500" spc="-1" dirty="0">
                    <a:solidFill>
                      <a:srgbClr val="000000"/>
                    </a:solidFill>
                    <a:latin typeface="Garamond" panose="02020404030301010803" pitchFamily="18" charset="0"/>
                  </a:rPr>
                  <a:t>Approximate targets*  </a:t>
                </a:r>
              </a:p>
              <a:p>
                <a:pPr marL="214313" indent="-214313">
                  <a:buClr>
                    <a:srgbClr val="000000"/>
                  </a:buClr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15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5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𝜏</m:t>
                        </m:r>
                      </m:e>
                      <m:sub>
                        <m:r>
                          <a:rPr lang="en-US" sz="15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sz="15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&lt;0.3</m:t>
                    </m:r>
                  </m:oMath>
                </a14:m>
                <a:r>
                  <a:rPr lang="en-US" sz="1500" dirty="0">
                    <a:latin typeface="Garamond" panose="02020404030301010803" pitchFamily="18" charset="0"/>
                  </a:rPr>
                  <a:t> s</a:t>
                </a:r>
              </a:p>
              <a:p>
                <a:pPr marL="214313" indent="-214313">
                  <a:buClr>
                    <a:srgbClr val="000000"/>
                  </a:buClr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US" sz="1500" b="1" i="1">
                        <a:solidFill>
                          <a:srgbClr val="FFC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𝝀</m:t>
                    </m:r>
                    <m:r>
                      <a:rPr lang="en-US" sz="15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&lt;0.03%</m:t>
                    </m:r>
                  </m:oMath>
                </a14:m>
                <a:endParaRPr lang="en-US" sz="1500" spc="-1" dirty="0">
                  <a:solidFill>
                    <a:srgbClr val="000000"/>
                  </a:solidFill>
                  <a:latin typeface="Garamond" panose="02020404030301010803" pitchFamily="18" charset="0"/>
                </a:endParaRPr>
              </a:p>
            </p:txBody>
          </p:sp>
        </mc:Choice>
        <mc:Fallback xmlns="">
          <p:sp>
            <p:nvSpPr>
              <p:cNvPr id="8" name="Rectangle 1">
                <a:extLst>
                  <a:ext uri="{FF2B5EF4-FFF2-40B4-BE49-F238E27FC236}">
                    <a16:creationId xmlns:a16="http://schemas.microsoft.com/office/drawing/2014/main" id="{87B3CBB3-5671-4ACA-0BBE-253F8506620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7224" y="1566904"/>
                <a:ext cx="1870938" cy="741125"/>
              </a:xfrm>
              <a:prstGeom prst="rect">
                <a:avLst/>
              </a:prstGeom>
              <a:blipFill>
                <a:blip r:embed="rId4"/>
                <a:stretch>
                  <a:fillRect l="-1923" t="-2362" b="-7087"/>
                </a:stretch>
              </a:blipFill>
              <a:ln w="28575">
                <a:solidFill>
                  <a:srgbClr val="FD6D08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15B68F34-8544-6A85-2AFF-C59454BBD17E}"/>
                  </a:ext>
                </a:extLst>
              </p:cNvPr>
              <p:cNvSpPr txBox="1"/>
              <p:nvPr/>
            </p:nvSpPr>
            <p:spPr>
              <a:xfrm>
                <a:off x="1115045" y="2340143"/>
                <a:ext cx="2768649" cy="47929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15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sz="15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sz="1500" i="1">
                                      <a:solidFill>
                                        <a:srgbClr val="FF505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500" i="1">
                                      <a:solidFill>
                                        <a:srgbClr val="FF5050"/>
                                      </a:solidFill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en-US" sz="1500" i="1">
                                      <a:solidFill>
                                        <a:srgbClr val="FF5050"/>
                                      </a:solidFill>
                                      <a:latin typeface="Cambria Math" panose="02040503050406030204" pitchFamily="18" charset="0"/>
                                    </a:rPr>
                                    <m:t>𝑢𝑑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en-US" sz="1500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50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15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500" i="1">
                              <a:latin typeface="Cambria Math" panose="02040503050406030204" pitchFamily="18" charset="0"/>
                            </a:rPr>
                            <m:t>5024</m:t>
                          </m:r>
                          <m:r>
                            <a:rPr lang="en-US" sz="1500">
                              <a:latin typeface="Cambria Math" panose="02040503050406030204" pitchFamily="18" charset="0"/>
                            </a:rPr>
                            <m:t>.7 </m:t>
                          </m:r>
                          <m:r>
                            <m:rPr>
                              <m:sty m:val="p"/>
                            </m:rPr>
                            <a:rPr lang="en-US" sz="1500">
                              <a:latin typeface="Cambria Math" panose="02040503050406030204" pitchFamily="18" charset="0"/>
                            </a:rPr>
                            <m:t>s</m:t>
                          </m:r>
                        </m:num>
                        <m:den>
                          <m:sSub>
                            <m:sSubPr>
                              <m:ctrlPr>
                                <a:rPr lang="en-US" sz="1500" i="1">
                                  <a:solidFill>
                                    <a:srgbClr val="00B0F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500" i="1">
                                  <a:solidFill>
                                    <a:srgbClr val="00B0F0"/>
                                  </a:solidFill>
                                  <a:latin typeface="Cambria Math" panose="02040503050406030204" pitchFamily="18" charset="0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en-US" sz="1500" i="1">
                                  <a:solidFill>
                                    <a:srgbClr val="00B0F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sz="1500" i="1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1500" i="1">
                              <a:latin typeface="Cambria Math" panose="02040503050406030204" pitchFamily="18" charset="0"/>
                            </a:rPr>
                            <m:t>(1+3 </m:t>
                          </m:r>
                          <m:sSup>
                            <m:sSupPr>
                              <m:ctrlPr>
                                <a:rPr lang="en-US" sz="15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1500" i="1">
                                  <a:solidFill>
                                    <a:srgbClr val="FF9900"/>
                                  </a:solidFill>
                                  <a:latin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sz="1500" i="1">
                              <a:latin typeface="Cambria Math" panose="02040503050406030204" pitchFamily="18" charset="0"/>
                            </a:rPr>
                            <m:t>)(1+</m:t>
                          </m:r>
                          <m:sSub>
                            <m:sSubPr>
                              <m:ctrlPr>
                                <a:rPr lang="en-US" sz="15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US" sz="1500">
                                  <a:latin typeface="Cambria Math" panose="02040503050406030204" pitchFamily="18" charset="0"/>
                                </a:rPr>
                                <m:t>Δ</m:t>
                              </m:r>
                            </m:e>
                            <m:sub>
                              <m:r>
                                <a:rPr lang="en-US" sz="1500" i="1"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sub>
                          </m:sSub>
                          <m:r>
                            <a:rPr lang="en-US" sz="1500" i="1">
                              <a:latin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sz="1500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15B68F34-8544-6A85-2AFF-C59454BBD1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5045" y="2340143"/>
                <a:ext cx="2768649" cy="479298"/>
              </a:xfrm>
              <a:prstGeom prst="rect">
                <a:avLst/>
              </a:prstGeom>
              <a:blipFill>
                <a:blip r:embed="rId5"/>
                <a:stretch>
                  <a:fillRect t="-1266" b="-177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EF65C2AD-321F-068D-5314-A72E7CE3E295}"/>
                  </a:ext>
                </a:extLst>
              </p:cNvPr>
              <p:cNvSpPr txBox="1"/>
              <p:nvPr/>
            </p:nvSpPr>
            <p:spPr>
              <a:xfrm>
                <a:off x="1115045" y="2887318"/>
                <a:ext cx="4277282" cy="3507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350" i="1">
                            <a:solidFill>
                              <a:srgbClr val="FF5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solidFill>
                              <a:srgbClr val="FF505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  <m:sub>
                        <m:r>
                          <a:rPr lang="en-US" sz="1350" i="1">
                            <a:solidFill>
                              <a:srgbClr val="FF5050"/>
                            </a:solidFill>
                            <a:latin typeface="Cambria Math" panose="02040503050406030204" pitchFamily="18" charset="0"/>
                          </a:rPr>
                          <m:t>𝑢𝑑</m:t>
                        </m:r>
                      </m:sub>
                    </m:sSub>
                    <m:r>
                      <a:rPr lang="en-US" sz="1350">
                        <a:latin typeface="Cambria Math" panose="02040503050406030204" pitchFamily="18" charset="0"/>
                      </a:rPr>
                      <m:t>=0.97441</m:t>
                    </m:r>
                    <m:sSub>
                      <m:sSubPr>
                        <m:ctrlPr>
                          <a:rPr lang="en-US" sz="135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(28)</m:t>
                        </m:r>
                      </m:e>
                      <m:sub>
                        <m:sSub>
                          <m:sSubPr>
                            <m:ctrlPr>
                              <a:rPr lang="en-US" sz="135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35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a:rPr lang="en-US" sz="135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sub>
                    </m:sSub>
                  </m:oMath>
                </a14:m>
                <a:r>
                  <a:rPr lang="en-US" sz="135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350" b="1" i="1">
                            <a:solidFill>
                              <a:srgbClr val="FF99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b="1" i="1">
                            <a:solidFill>
                              <a:srgbClr val="FF99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350" b="1" i="1">
                            <a:solidFill>
                              <a:srgbClr val="FF9900"/>
                            </a:solidFill>
                            <a:latin typeface="Cambria Math" panose="02040503050406030204" pitchFamily="18" charset="0"/>
                          </a:rPr>
                          <m:t>𝟖𝟐</m:t>
                        </m:r>
                        <m:r>
                          <a:rPr lang="en-US" sz="1350" b="1" i="1">
                            <a:solidFill>
                              <a:srgbClr val="FF99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b>
                        <m:r>
                          <a:rPr lang="en-US" sz="1350" b="1" i="1">
                            <a:solidFill>
                              <a:srgbClr val="FF9900"/>
                            </a:solidFill>
                            <a:latin typeface="Cambria Math" panose="02040503050406030204" pitchFamily="18" charset="0"/>
                          </a:rPr>
                          <m:t>𝝀</m:t>
                        </m:r>
                      </m:sub>
                    </m:sSub>
                  </m:oMath>
                </a14:m>
                <a:r>
                  <a:rPr lang="en-US" sz="1350" b="1" i="1" dirty="0">
                    <a:solidFill>
                      <a:srgbClr val="FF9900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35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350" i="1">
                            <a:latin typeface="Cambria Math" panose="02040503050406030204" pitchFamily="18" charset="0"/>
                          </a:rPr>
                          <m:t>(13)</m:t>
                        </m:r>
                      </m:e>
                      <m:sub>
                        <m:sSubSup>
                          <m:sSubSupPr>
                            <m:ctrlPr>
                              <a:rPr lang="en-US" sz="1350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m:rPr>
                                <m:sty m:val="p"/>
                              </m:rPr>
                              <a:rPr lang="el-GR" sz="135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</m:e>
                          <m:sub>
                            <m:r>
                              <a:rPr lang="en-US" sz="1350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sub>
                          <m:sup>
                            <m:r>
                              <a:rPr lang="en-US" sz="13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sup>
                        </m:sSubSup>
                      </m:sub>
                    </m:sSub>
                  </m:oMath>
                </a14:m>
                <a:r>
                  <a:rPr lang="en-US" sz="1350" dirty="0"/>
                  <a:t>	(~0.1%)</a:t>
                </a:r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EF65C2AD-321F-068D-5314-A72E7CE3E29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5045" y="2887318"/>
                <a:ext cx="4277282" cy="350737"/>
              </a:xfrm>
              <a:prstGeom prst="rect">
                <a:avLst/>
              </a:prstGeom>
              <a:blipFill>
                <a:blip r:embed="rId6"/>
                <a:stretch>
                  <a:fillRect t="-1754" b="-5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4" name="Group 133">
            <a:extLst>
              <a:ext uri="{FF2B5EF4-FFF2-40B4-BE49-F238E27FC236}">
                <a16:creationId xmlns:a16="http://schemas.microsoft.com/office/drawing/2014/main" id="{2608742A-F689-D70F-9427-F8F4697668CD}"/>
              </a:ext>
            </a:extLst>
          </p:cNvPr>
          <p:cNvGrpSpPr/>
          <p:nvPr/>
        </p:nvGrpSpPr>
        <p:grpSpPr>
          <a:xfrm>
            <a:off x="4964091" y="804554"/>
            <a:ext cx="4104383" cy="3835681"/>
            <a:chOff x="4652364" y="1610780"/>
            <a:chExt cx="3643662" cy="340512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5" name="Rectangle 105">
                  <a:extLst>
                    <a:ext uri="{FF2B5EF4-FFF2-40B4-BE49-F238E27FC236}">
                      <a16:creationId xmlns:a16="http://schemas.microsoft.com/office/drawing/2014/main" id="{F18135F4-9238-DA37-F0A9-9A5E94A6D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1610780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0.977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35" name="Rectangle 105">
                  <a:extLst>
                    <a:ext uri="{FF2B5EF4-FFF2-40B4-BE49-F238E27FC236}">
                      <a16:creationId xmlns:a16="http://schemas.microsoft.com/office/drawing/2014/main" id="{F18135F4-9238-DA37-F0A9-9A5E94A6DD4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1610780"/>
                  <a:ext cx="324459" cy="143445"/>
                </a:xfrm>
                <a:prstGeom prst="rect">
                  <a:avLst/>
                </a:prstGeom>
                <a:blipFill>
                  <a:blip r:embed="rId7"/>
                  <a:stretch>
                    <a:fillRect l="-8333" r="-6667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6" name="Rectangle 172">
              <a:extLst>
                <a:ext uri="{FF2B5EF4-FFF2-40B4-BE49-F238E27FC236}">
                  <a16:creationId xmlns:a16="http://schemas.microsoft.com/office/drawing/2014/main" id="{8CF14DA5-1FCD-E804-2045-C74310361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8584" y="1676111"/>
              <a:ext cx="630936" cy="2951181"/>
            </a:xfrm>
            <a:prstGeom prst="rect">
              <a:avLst/>
            </a:prstGeom>
            <a:solidFill>
              <a:srgbClr val="FFF1C7"/>
            </a:solidFill>
            <a:ln w="4763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>
                <a:latin typeface="Calibri" panose="020F0502020204030204" pitchFamily="34" charset="0"/>
              </a:endParaRPr>
            </a:p>
          </p:txBody>
        </p:sp>
        <p:sp>
          <p:nvSpPr>
            <p:cNvPr id="137" name="Freeform 5">
              <a:extLst>
                <a:ext uri="{FF2B5EF4-FFF2-40B4-BE49-F238E27FC236}">
                  <a16:creationId xmlns:a16="http://schemas.microsoft.com/office/drawing/2014/main" id="{A9D3E52E-1873-2179-125B-8F7DB4B0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4630538"/>
              <a:ext cx="2878739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38" name="Line 6">
              <a:extLst>
                <a:ext uri="{FF2B5EF4-FFF2-40B4-BE49-F238E27FC236}">
                  <a16:creationId xmlns:a16="http://schemas.microsoft.com/office/drawing/2014/main" id="{F7C94D18-0F83-D53F-35CC-1413C7AB75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7287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39" name="Line 7">
              <a:extLst>
                <a:ext uri="{FF2B5EF4-FFF2-40B4-BE49-F238E27FC236}">
                  <a16:creationId xmlns:a16="http://schemas.microsoft.com/office/drawing/2014/main" id="{C3B3E796-A157-FE47-BD97-132E11264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79861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0" name="Rectangle 8">
                  <a:extLst>
                    <a:ext uri="{FF2B5EF4-FFF2-40B4-BE49-F238E27FC236}">
                      <a16:creationId xmlns:a16="http://schemas.microsoft.com/office/drawing/2014/main" id="{D4940BF4-2E92-CD88-B78B-069F8AEFA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33209" y="4653537"/>
                  <a:ext cx="414112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−1.280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40" name="Rectangle 8">
                  <a:extLst>
                    <a:ext uri="{FF2B5EF4-FFF2-40B4-BE49-F238E27FC236}">
                      <a16:creationId xmlns:a16="http://schemas.microsoft.com/office/drawing/2014/main" id="{D4940BF4-2E92-CD88-B78B-069F8AEFA6D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333209" y="4653537"/>
                  <a:ext cx="414112" cy="143445"/>
                </a:xfrm>
                <a:prstGeom prst="rect">
                  <a:avLst/>
                </a:prstGeom>
                <a:blipFill>
                  <a:blip r:embed="rId8"/>
                  <a:stretch>
                    <a:fillRect l="-1299" r="-5195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1" name="Line 14">
              <a:extLst>
                <a:ext uri="{FF2B5EF4-FFF2-40B4-BE49-F238E27FC236}">
                  <a16:creationId xmlns:a16="http://schemas.microsoft.com/office/drawing/2014/main" id="{95279665-FE3F-2B16-AC92-50208F7C2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40519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2" name="Line 15">
              <a:extLst>
                <a:ext uri="{FF2B5EF4-FFF2-40B4-BE49-F238E27FC236}">
                  <a16:creationId xmlns:a16="http://schemas.microsoft.com/office/drawing/2014/main" id="{4D9EED25-44B7-ED09-3622-2FF1F76445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03093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3" name="Line 16">
              <a:extLst>
                <a:ext uri="{FF2B5EF4-FFF2-40B4-BE49-F238E27FC236}">
                  <a16:creationId xmlns:a16="http://schemas.microsoft.com/office/drawing/2014/main" id="{947C3277-2E69-5736-2158-ED51E2E16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65668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4" name="Line 17">
              <a:extLst>
                <a:ext uri="{FF2B5EF4-FFF2-40B4-BE49-F238E27FC236}">
                  <a16:creationId xmlns:a16="http://schemas.microsoft.com/office/drawing/2014/main" id="{B1AEFAC0-A6F4-F9F6-18C9-8B5B9B6D8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28244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5" name="Line 18">
              <a:extLst>
                <a:ext uri="{FF2B5EF4-FFF2-40B4-BE49-F238E27FC236}">
                  <a16:creationId xmlns:a16="http://schemas.microsoft.com/office/drawing/2014/main" id="{58FDABD1-38AB-9C04-6FE6-DAB037A44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88902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6" name="Rectangle 19">
                  <a:extLst>
                    <a:ext uri="{FF2B5EF4-FFF2-40B4-BE49-F238E27FC236}">
                      <a16:creationId xmlns:a16="http://schemas.microsoft.com/office/drawing/2014/main" id="{D7D3539E-1C06-010F-F870-98F6583D6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0330" y="4653537"/>
                  <a:ext cx="414112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−1.270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46" name="Rectangle 19">
                  <a:extLst>
                    <a:ext uri="{FF2B5EF4-FFF2-40B4-BE49-F238E27FC236}">
                      <a16:creationId xmlns:a16="http://schemas.microsoft.com/office/drawing/2014/main" id="{D7D3539E-1C06-010F-F870-98F6583D64F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640330" y="4653537"/>
                  <a:ext cx="414112" cy="143445"/>
                </a:xfrm>
                <a:prstGeom prst="rect">
                  <a:avLst/>
                </a:prstGeom>
                <a:blipFill>
                  <a:blip r:embed="rId9"/>
                  <a:stretch>
                    <a:fillRect l="-1316" r="-6579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7" name="Line 25">
              <a:extLst>
                <a:ext uri="{FF2B5EF4-FFF2-40B4-BE49-F238E27FC236}">
                  <a16:creationId xmlns:a16="http://schemas.microsoft.com/office/drawing/2014/main" id="{9D691C15-1FA2-47A3-2BC0-B893EA145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51476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8" name="Line 26">
              <a:extLst>
                <a:ext uri="{FF2B5EF4-FFF2-40B4-BE49-F238E27FC236}">
                  <a16:creationId xmlns:a16="http://schemas.microsoft.com/office/drawing/2014/main" id="{FBA10841-0438-F54C-F16B-257E23B6CC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10219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49" name="Line 27">
              <a:extLst>
                <a:ext uri="{FF2B5EF4-FFF2-40B4-BE49-F238E27FC236}">
                  <a16:creationId xmlns:a16="http://schemas.microsoft.com/office/drawing/2014/main" id="{A4635929-5F86-7E26-E66A-BE06198240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72792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0" name="Line 28">
              <a:extLst>
                <a:ext uri="{FF2B5EF4-FFF2-40B4-BE49-F238E27FC236}">
                  <a16:creationId xmlns:a16="http://schemas.microsoft.com/office/drawing/2014/main" id="{FD5FC47D-9595-611A-2B73-BA0D10024D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35367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1" name="Line 29">
              <a:extLst>
                <a:ext uri="{FF2B5EF4-FFF2-40B4-BE49-F238E27FC236}">
                  <a16:creationId xmlns:a16="http://schemas.microsoft.com/office/drawing/2014/main" id="{2C05A325-4716-F270-F5A2-ECBC70B951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96025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2" name="Rectangle 30">
                  <a:extLst>
                    <a:ext uri="{FF2B5EF4-FFF2-40B4-BE49-F238E27FC236}">
                      <a16:creationId xmlns:a16="http://schemas.microsoft.com/office/drawing/2014/main" id="{A08A49B2-7362-EC1B-10B8-791AF8EDC1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27105" y="4653537"/>
                  <a:ext cx="414112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−1.260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52" name="Rectangle 30">
                  <a:extLst>
                    <a:ext uri="{FF2B5EF4-FFF2-40B4-BE49-F238E27FC236}">
                      <a16:creationId xmlns:a16="http://schemas.microsoft.com/office/drawing/2014/main" id="{A08A49B2-7362-EC1B-10B8-791AF8EDC11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727105" y="4653537"/>
                  <a:ext cx="414112" cy="143445"/>
                </a:xfrm>
                <a:prstGeom prst="rect">
                  <a:avLst/>
                </a:prstGeom>
                <a:blipFill>
                  <a:blip r:embed="rId10"/>
                  <a:stretch>
                    <a:fillRect l="-1299" r="-5195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3" name="Freeform 43">
              <a:extLst>
                <a:ext uri="{FF2B5EF4-FFF2-40B4-BE49-F238E27FC236}">
                  <a16:creationId xmlns:a16="http://schemas.microsoft.com/office/drawing/2014/main" id="{5985B406-E5C0-8001-DB08-E534E0C35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1667470"/>
              <a:ext cx="0" cy="2963069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4" name="Line 44">
              <a:extLst>
                <a:ext uri="{FF2B5EF4-FFF2-40B4-BE49-F238E27FC236}">
                  <a16:creationId xmlns:a16="http://schemas.microsoft.com/office/drawing/2014/main" id="{5B81C28A-DCED-E220-DDE5-A2DFC5A04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630538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5" name="Rectangle 45">
                  <a:extLst>
                    <a:ext uri="{FF2B5EF4-FFF2-40B4-BE49-F238E27FC236}">
                      <a16:creationId xmlns:a16="http://schemas.microsoft.com/office/drawing/2014/main" id="{6C0CAA6B-9588-BCE2-5F6D-6C956D368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4488430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0.971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55" name="Rectangle 45">
                  <a:extLst>
                    <a:ext uri="{FF2B5EF4-FFF2-40B4-BE49-F238E27FC236}">
                      <a16:creationId xmlns:a16="http://schemas.microsoft.com/office/drawing/2014/main" id="{6C0CAA6B-9588-BCE2-5F6D-6C956D368A8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4488430"/>
                  <a:ext cx="324459" cy="143445"/>
                </a:xfrm>
                <a:prstGeom prst="rect">
                  <a:avLst/>
                </a:prstGeom>
                <a:blipFill>
                  <a:blip r:embed="rId11"/>
                  <a:stretch>
                    <a:fillRect l="-8333" r="-6667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6" name="Line 50">
              <a:extLst>
                <a:ext uri="{FF2B5EF4-FFF2-40B4-BE49-F238E27FC236}">
                  <a16:creationId xmlns:a16="http://schemas.microsoft.com/office/drawing/2014/main" id="{7F5EE72B-9509-9CA9-36F7-4C93B7951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52895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7" name="Line 51">
              <a:extLst>
                <a:ext uri="{FF2B5EF4-FFF2-40B4-BE49-F238E27FC236}">
                  <a16:creationId xmlns:a16="http://schemas.microsoft.com/office/drawing/2014/main" id="{7F06A26E-D80B-6423-C4B6-9C62A9182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42929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8" name="Line 52">
              <a:extLst>
                <a:ext uri="{FF2B5EF4-FFF2-40B4-BE49-F238E27FC236}">
                  <a16:creationId xmlns:a16="http://schemas.microsoft.com/office/drawing/2014/main" id="{A90882C4-77A6-6FAE-4D4C-3BA180E162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33154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59" name="Line 53">
              <a:extLst>
                <a:ext uri="{FF2B5EF4-FFF2-40B4-BE49-F238E27FC236}">
                  <a16:creationId xmlns:a16="http://schemas.microsoft.com/office/drawing/2014/main" id="{9D599CA1-879A-AD18-E082-BD8D9B1AE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23188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0" name="Line 54">
              <a:extLst>
                <a:ext uri="{FF2B5EF4-FFF2-40B4-BE49-F238E27FC236}">
                  <a16:creationId xmlns:a16="http://schemas.microsoft.com/office/drawing/2014/main" id="{EE831B59-AD39-5360-6E4E-0DE85C115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136054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1" name="Rectangle 55">
                  <a:extLst>
                    <a:ext uri="{FF2B5EF4-FFF2-40B4-BE49-F238E27FC236}">
                      <a16:creationId xmlns:a16="http://schemas.microsoft.com/office/drawing/2014/main" id="{E912A708-C7FA-D7DA-5EA2-AEAF2CF4F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4047890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0.972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61" name="Rectangle 55">
                  <a:extLst>
                    <a:ext uri="{FF2B5EF4-FFF2-40B4-BE49-F238E27FC236}">
                      <a16:creationId xmlns:a16="http://schemas.microsoft.com/office/drawing/2014/main" id="{E912A708-C7FA-D7DA-5EA2-AEAF2CF4F92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4047890"/>
                  <a:ext cx="324459" cy="143445"/>
                </a:xfrm>
                <a:prstGeom prst="rect">
                  <a:avLst/>
                </a:prstGeom>
                <a:blipFill>
                  <a:blip r:embed="rId12"/>
                  <a:stretch>
                    <a:fillRect l="-8333" r="-6667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2" name="Line 60">
              <a:extLst>
                <a:ext uri="{FF2B5EF4-FFF2-40B4-BE49-F238E27FC236}">
                  <a16:creationId xmlns:a16="http://schemas.microsoft.com/office/drawing/2014/main" id="{73EE219F-5559-E4A2-B0C0-0E51BA7FD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03447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3" name="Line 61">
              <a:extLst>
                <a:ext uri="{FF2B5EF4-FFF2-40B4-BE49-F238E27FC236}">
                  <a16:creationId xmlns:a16="http://schemas.microsoft.com/office/drawing/2014/main" id="{519ABE83-F9A3-0EE1-0A56-E0F60148CE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93864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4" name="Line 62">
              <a:extLst>
                <a:ext uri="{FF2B5EF4-FFF2-40B4-BE49-F238E27FC236}">
                  <a16:creationId xmlns:a16="http://schemas.microsoft.com/office/drawing/2014/main" id="{C5D0A8B6-4BB9-D2EC-9916-64E99C73A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8370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5" name="Line 63">
              <a:extLst>
                <a:ext uri="{FF2B5EF4-FFF2-40B4-BE49-F238E27FC236}">
                  <a16:creationId xmlns:a16="http://schemas.microsoft.com/office/drawing/2014/main" id="{3E447E2E-CABC-0BA5-805F-641546195E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74123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6" name="Line 64">
              <a:extLst>
                <a:ext uri="{FF2B5EF4-FFF2-40B4-BE49-F238E27FC236}">
                  <a16:creationId xmlns:a16="http://schemas.microsoft.com/office/drawing/2014/main" id="{2A7E2DAE-8090-12BD-1941-D25804F58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643487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7" name="Rectangle 65">
                  <a:extLst>
                    <a:ext uri="{FF2B5EF4-FFF2-40B4-BE49-F238E27FC236}">
                      <a16:creationId xmlns:a16="http://schemas.microsoft.com/office/drawing/2014/main" id="{826E269C-18A7-CF51-1A54-80503A1AA5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3553406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0.973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67" name="Rectangle 65">
                  <a:extLst>
                    <a:ext uri="{FF2B5EF4-FFF2-40B4-BE49-F238E27FC236}">
                      <a16:creationId xmlns:a16="http://schemas.microsoft.com/office/drawing/2014/main" id="{826E269C-18A7-CF51-1A54-80503A1AA5D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3553406"/>
                  <a:ext cx="324459" cy="143445"/>
                </a:xfrm>
                <a:prstGeom prst="rect">
                  <a:avLst/>
                </a:prstGeom>
                <a:blipFill>
                  <a:blip r:embed="rId13"/>
                  <a:stretch>
                    <a:fillRect l="-8333" r="-6667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8" name="Line 70">
              <a:extLst>
                <a:ext uri="{FF2B5EF4-FFF2-40B4-BE49-F238E27FC236}">
                  <a16:creationId xmlns:a16="http://schemas.microsoft.com/office/drawing/2014/main" id="{D08C2D51-B7B5-76D0-B374-C09E95A66D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539991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69" name="Line 71">
              <a:extLst>
                <a:ext uri="{FF2B5EF4-FFF2-40B4-BE49-F238E27FC236}">
                  <a16:creationId xmlns:a16="http://schemas.microsoft.com/office/drawing/2014/main" id="{7B372192-6050-990A-210A-8634725055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44607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0" name="Line 72">
              <a:extLst>
                <a:ext uri="{FF2B5EF4-FFF2-40B4-BE49-F238E27FC236}">
                  <a16:creationId xmlns:a16="http://schemas.microsoft.com/office/drawing/2014/main" id="{C7FD9498-1FE3-24B7-0AD9-C187A13171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3425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1" name="Line 73">
              <a:extLst>
                <a:ext uri="{FF2B5EF4-FFF2-40B4-BE49-F238E27FC236}">
                  <a16:creationId xmlns:a16="http://schemas.microsoft.com/office/drawing/2014/main" id="{7C8AEEBC-C5DE-57C3-8ABD-D9EBE9C79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24866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2" name="Line 74">
              <a:extLst>
                <a:ext uri="{FF2B5EF4-FFF2-40B4-BE49-F238E27FC236}">
                  <a16:creationId xmlns:a16="http://schemas.microsoft.com/office/drawing/2014/main" id="{5B9445FE-97D0-F53E-9D23-076519A84A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149004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3" name="Rectangle 75">
                  <a:extLst>
                    <a:ext uri="{FF2B5EF4-FFF2-40B4-BE49-F238E27FC236}">
                      <a16:creationId xmlns:a16="http://schemas.microsoft.com/office/drawing/2014/main" id="{5450998A-C37A-1A52-774D-1CF0B504A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3060840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0.974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73" name="Rectangle 75">
                  <a:extLst>
                    <a:ext uri="{FF2B5EF4-FFF2-40B4-BE49-F238E27FC236}">
                      <a16:creationId xmlns:a16="http://schemas.microsoft.com/office/drawing/2014/main" id="{5450998A-C37A-1A52-774D-1CF0B504A03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3060840"/>
                  <a:ext cx="324459" cy="143445"/>
                </a:xfrm>
                <a:prstGeom prst="rect">
                  <a:avLst/>
                </a:prstGeom>
                <a:blipFill>
                  <a:blip r:embed="rId14"/>
                  <a:stretch>
                    <a:fillRect l="-8333" r="-6667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74" name="Line 80">
              <a:extLst>
                <a:ext uri="{FF2B5EF4-FFF2-40B4-BE49-F238E27FC236}">
                  <a16:creationId xmlns:a16="http://schemas.microsoft.com/office/drawing/2014/main" id="{1C926960-ABA6-DDA2-1FB8-7B64FF15DC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05125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5" name="Line 81">
              <a:extLst>
                <a:ext uri="{FF2B5EF4-FFF2-40B4-BE49-F238E27FC236}">
                  <a16:creationId xmlns:a16="http://schemas.microsoft.com/office/drawing/2014/main" id="{9A88CD1B-8E8F-C503-DBDA-417514C3C7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95159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6" name="Line 82">
              <a:extLst>
                <a:ext uri="{FF2B5EF4-FFF2-40B4-BE49-F238E27FC236}">
                  <a16:creationId xmlns:a16="http://schemas.microsoft.com/office/drawing/2014/main" id="{335DD5CB-CA97-BE27-4511-71B10A2C5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8538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7" name="Line 83">
              <a:extLst>
                <a:ext uri="{FF2B5EF4-FFF2-40B4-BE49-F238E27FC236}">
                  <a16:creationId xmlns:a16="http://schemas.microsoft.com/office/drawing/2014/main" id="{D08EE7A6-EB13-BC9F-B2B8-0DDB506454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75418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78" name="Line 84">
              <a:extLst>
                <a:ext uri="{FF2B5EF4-FFF2-40B4-BE49-F238E27FC236}">
                  <a16:creationId xmlns:a16="http://schemas.microsoft.com/office/drawing/2014/main" id="{CD6F5850-6BEC-7326-E6BE-7BC3ECF886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656436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Rectangle 85">
                  <a:extLst>
                    <a:ext uri="{FF2B5EF4-FFF2-40B4-BE49-F238E27FC236}">
                      <a16:creationId xmlns:a16="http://schemas.microsoft.com/office/drawing/2014/main" id="{D66D4146-E140-4B2D-174D-73A0C96A7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2566356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0.975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79" name="Rectangle 85">
                  <a:extLst>
                    <a:ext uri="{FF2B5EF4-FFF2-40B4-BE49-F238E27FC236}">
                      <a16:creationId xmlns:a16="http://schemas.microsoft.com/office/drawing/2014/main" id="{D66D4146-E140-4B2D-174D-73A0C96A778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2566356"/>
                  <a:ext cx="324459" cy="143445"/>
                </a:xfrm>
                <a:prstGeom prst="rect">
                  <a:avLst/>
                </a:prstGeom>
                <a:blipFill>
                  <a:blip r:embed="rId15"/>
                  <a:stretch>
                    <a:fillRect l="-8333" r="-8333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0" name="Line 90">
              <a:extLst>
                <a:ext uri="{FF2B5EF4-FFF2-40B4-BE49-F238E27FC236}">
                  <a16:creationId xmlns:a16="http://schemas.microsoft.com/office/drawing/2014/main" id="{7F81750F-A5FF-45F2-024D-1A9460B17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55677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1" name="Line 91">
              <a:extLst>
                <a:ext uri="{FF2B5EF4-FFF2-40B4-BE49-F238E27FC236}">
                  <a16:creationId xmlns:a16="http://schemas.microsoft.com/office/drawing/2014/main" id="{7B293417-29DF-193F-2BAC-56474D36C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45902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2" name="Line 92">
              <a:extLst>
                <a:ext uri="{FF2B5EF4-FFF2-40B4-BE49-F238E27FC236}">
                  <a16:creationId xmlns:a16="http://schemas.microsoft.com/office/drawing/2014/main" id="{0CEDB6B5-CC71-65E9-F8E2-F936BD6DAA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3593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3" name="Line 93">
              <a:extLst>
                <a:ext uri="{FF2B5EF4-FFF2-40B4-BE49-F238E27FC236}">
                  <a16:creationId xmlns:a16="http://schemas.microsoft.com/office/drawing/2014/main" id="{F1C9993D-9041-6D70-0E46-E11CAB535F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25970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4" name="Line 94">
              <a:extLst>
                <a:ext uri="{FF2B5EF4-FFF2-40B4-BE49-F238E27FC236}">
                  <a16:creationId xmlns:a16="http://schemas.microsoft.com/office/drawing/2014/main" id="{42D91F76-CFEE-CB2D-8482-F9978B0FC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161951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5" name="Rectangle 95">
                  <a:extLst>
                    <a:ext uri="{FF2B5EF4-FFF2-40B4-BE49-F238E27FC236}">
                      <a16:creationId xmlns:a16="http://schemas.microsoft.com/office/drawing/2014/main" id="{869B6FA8-D264-71E3-F0AB-967A7BB516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2071872"/>
                  <a:ext cx="324459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0.976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85" name="Rectangle 95">
                  <a:extLst>
                    <a:ext uri="{FF2B5EF4-FFF2-40B4-BE49-F238E27FC236}">
                      <a16:creationId xmlns:a16="http://schemas.microsoft.com/office/drawing/2014/main" id="{869B6FA8-D264-71E3-F0AB-967A7BB5161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2071872"/>
                  <a:ext cx="324459" cy="143445"/>
                </a:xfrm>
                <a:prstGeom prst="rect">
                  <a:avLst/>
                </a:prstGeom>
                <a:blipFill>
                  <a:blip r:embed="rId16"/>
                  <a:stretch>
                    <a:fillRect l="-8333" r="-6667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6" name="Line 100">
              <a:extLst>
                <a:ext uri="{FF2B5EF4-FFF2-40B4-BE49-F238E27FC236}">
                  <a16:creationId xmlns:a16="http://schemas.microsoft.com/office/drawing/2014/main" id="{469D96BE-13BB-B91F-BCFA-CFD0676A1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06228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7" name="Line 101">
              <a:extLst>
                <a:ext uri="{FF2B5EF4-FFF2-40B4-BE49-F238E27FC236}">
                  <a16:creationId xmlns:a16="http://schemas.microsoft.com/office/drawing/2014/main" id="{9AA6BDB1-8564-BB38-0CD5-4122BB0060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96454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8" name="Line 102">
              <a:extLst>
                <a:ext uri="{FF2B5EF4-FFF2-40B4-BE49-F238E27FC236}">
                  <a16:creationId xmlns:a16="http://schemas.microsoft.com/office/drawing/2014/main" id="{BE55FC6C-DEBA-640F-3378-86951C524B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86487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89" name="Line 103">
              <a:extLst>
                <a:ext uri="{FF2B5EF4-FFF2-40B4-BE49-F238E27FC236}">
                  <a16:creationId xmlns:a16="http://schemas.microsoft.com/office/drawing/2014/main" id="{55CDF39B-A9F7-5A48-428E-B0B3BDA3D1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76713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0" name="Line 104">
              <a:extLst>
                <a:ext uri="{FF2B5EF4-FFF2-40B4-BE49-F238E27FC236}">
                  <a16:creationId xmlns:a16="http://schemas.microsoft.com/office/drawing/2014/main" id="{60A0A9CA-8B1E-752A-7E3A-8C12EC758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667470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1" name="Freeform 113">
              <a:extLst>
                <a:ext uri="{FF2B5EF4-FFF2-40B4-BE49-F238E27FC236}">
                  <a16:creationId xmlns:a16="http://schemas.microsoft.com/office/drawing/2014/main" id="{1B963B5C-86A8-EF62-4FF2-9BE4DD8D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1667470"/>
              <a:ext cx="2878739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2" name="Line 114">
              <a:extLst>
                <a:ext uri="{FF2B5EF4-FFF2-40B4-BE49-F238E27FC236}">
                  <a16:creationId xmlns:a16="http://schemas.microsoft.com/office/drawing/2014/main" id="{13E98236-D2A3-0215-1752-CE50379485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3" name="Line 115">
              <a:extLst>
                <a:ext uri="{FF2B5EF4-FFF2-40B4-BE49-F238E27FC236}">
                  <a16:creationId xmlns:a16="http://schemas.microsoft.com/office/drawing/2014/main" id="{8A4CBB11-D14A-7F69-1A4D-B6CD595914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9861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4" name="Line 116">
              <a:extLst>
                <a:ext uri="{FF2B5EF4-FFF2-40B4-BE49-F238E27FC236}">
                  <a16:creationId xmlns:a16="http://schemas.microsoft.com/office/drawing/2014/main" id="{C8864F44-9EC0-65A7-E186-193E126F16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0519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5" name="Line 117">
              <a:extLst>
                <a:ext uri="{FF2B5EF4-FFF2-40B4-BE49-F238E27FC236}">
                  <a16:creationId xmlns:a16="http://schemas.microsoft.com/office/drawing/2014/main" id="{4032C2EB-A91F-9BDD-5DD9-8F591BA5C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3095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6" name="Line 118">
              <a:extLst>
                <a:ext uri="{FF2B5EF4-FFF2-40B4-BE49-F238E27FC236}">
                  <a16:creationId xmlns:a16="http://schemas.microsoft.com/office/drawing/2014/main" id="{FFD48B6D-4B06-1B2A-1CC4-B76D7DE41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668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7" name="Line 119">
              <a:extLst>
                <a:ext uri="{FF2B5EF4-FFF2-40B4-BE49-F238E27FC236}">
                  <a16:creationId xmlns:a16="http://schemas.microsoft.com/office/drawing/2014/main" id="{5FE0F19D-7BAB-40AE-EB52-79A08ABE7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8244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8" name="Line 120">
              <a:extLst>
                <a:ext uri="{FF2B5EF4-FFF2-40B4-BE49-F238E27FC236}">
                  <a16:creationId xmlns:a16="http://schemas.microsoft.com/office/drawing/2014/main" id="{B3282E7F-A81F-411D-398A-EF4FC982D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8902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199" name="Line 121">
              <a:extLst>
                <a:ext uri="{FF2B5EF4-FFF2-40B4-BE49-F238E27FC236}">
                  <a16:creationId xmlns:a16="http://schemas.microsoft.com/office/drawing/2014/main" id="{E187899B-65C9-4CBD-E2FC-40EF86F78E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476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0" name="Line 122">
              <a:extLst>
                <a:ext uri="{FF2B5EF4-FFF2-40B4-BE49-F238E27FC236}">
                  <a16:creationId xmlns:a16="http://schemas.microsoft.com/office/drawing/2014/main" id="{439DB1C9-E6C1-46C5-908C-099037674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0219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1" name="Line 123">
              <a:extLst>
                <a:ext uri="{FF2B5EF4-FFF2-40B4-BE49-F238E27FC236}">
                  <a16:creationId xmlns:a16="http://schemas.microsoft.com/office/drawing/2014/main" id="{895F10B3-2414-38F3-F9C1-53472A52F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72792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2" name="Line 124">
              <a:extLst>
                <a:ext uri="{FF2B5EF4-FFF2-40B4-BE49-F238E27FC236}">
                  <a16:creationId xmlns:a16="http://schemas.microsoft.com/office/drawing/2014/main" id="{58BD23F3-02E0-C120-F09F-D83A08A0F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5367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3" name="Line 125">
              <a:extLst>
                <a:ext uri="{FF2B5EF4-FFF2-40B4-BE49-F238E27FC236}">
                  <a16:creationId xmlns:a16="http://schemas.microsoft.com/office/drawing/2014/main" id="{3A4856D9-A371-E873-35BE-D60FABFB8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96025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4" name="Freeform 126">
              <a:extLst>
                <a:ext uri="{FF2B5EF4-FFF2-40B4-BE49-F238E27FC236}">
                  <a16:creationId xmlns:a16="http://schemas.microsoft.com/office/drawing/2014/main" id="{108BCF06-7AC0-51E3-8E24-F426FD64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025" y="1667470"/>
              <a:ext cx="0" cy="2963069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5" name="Line 127">
              <a:extLst>
                <a:ext uri="{FF2B5EF4-FFF2-40B4-BE49-F238E27FC236}">
                  <a16:creationId xmlns:a16="http://schemas.microsoft.com/office/drawing/2014/main" id="{9C212391-9D31-189B-C2EB-0BEF52A58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4630539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6" name="Line 128">
              <a:extLst>
                <a:ext uri="{FF2B5EF4-FFF2-40B4-BE49-F238E27FC236}">
                  <a16:creationId xmlns:a16="http://schemas.microsoft.com/office/drawing/2014/main" id="{D6D7C1F8-5416-1333-9D55-755F16E63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52896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7" name="Line 129">
              <a:extLst>
                <a:ext uri="{FF2B5EF4-FFF2-40B4-BE49-F238E27FC236}">
                  <a16:creationId xmlns:a16="http://schemas.microsoft.com/office/drawing/2014/main" id="{57E147E9-E64D-E098-807A-EFDA37253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42929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8" name="Line 130">
              <a:extLst>
                <a:ext uri="{FF2B5EF4-FFF2-40B4-BE49-F238E27FC236}">
                  <a16:creationId xmlns:a16="http://schemas.microsoft.com/office/drawing/2014/main" id="{E6D76932-2480-996D-5600-C745FF402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3315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09" name="Line 131">
              <a:extLst>
                <a:ext uri="{FF2B5EF4-FFF2-40B4-BE49-F238E27FC236}">
                  <a16:creationId xmlns:a16="http://schemas.microsoft.com/office/drawing/2014/main" id="{A655F0C3-57AE-EFD1-09B5-C773BA9FDD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23188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0" name="Line 132">
              <a:extLst>
                <a:ext uri="{FF2B5EF4-FFF2-40B4-BE49-F238E27FC236}">
                  <a16:creationId xmlns:a16="http://schemas.microsoft.com/office/drawing/2014/main" id="{0C10A567-721F-FBDF-0024-21457EEB2C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4136054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1" name="Line 133">
              <a:extLst>
                <a:ext uri="{FF2B5EF4-FFF2-40B4-BE49-F238E27FC236}">
                  <a16:creationId xmlns:a16="http://schemas.microsoft.com/office/drawing/2014/main" id="{ED576077-12F9-C934-C707-3D68F0A38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03447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2" name="Line 134">
              <a:extLst>
                <a:ext uri="{FF2B5EF4-FFF2-40B4-BE49-F238E27FC236}">
                  <a16:creationId xmlns:a16="http://schemas.microsoft.com/office/drawing/2014/main" id="{66431096-EDD9-477E-7C77-A0AFDC20B7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93864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3" name="Line 135">
              <a:extLst>
                <a:ext uri="{FF2B5EF4-FFF2-40B4-BE49-F238E27FC236}">
                  <a16:creationId xmlns:a16="http://schemas.microsoft.com/office/drawing/2014/main" id="{73CD0E51-0CE9-A927-F56F-1A04A5E36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83706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4" name="Line 136">
              <a:extLst>
                <a:ext uri="{FF2B5EF4-FFF2-40B4-BE49-F238E27FC236}">
                  <a16:creationId xmlns:a16="http://schemas.microsoft.com/office/drawing/2014/main" id="{F09243D1-58B6-DF6C-B336-29006FCED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74123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5" name="Line 137">
              <a:extLst>
                <a:ext uri="{FF2B5EF4-FFF2-40B4-BE49-F238E27FC236}">
                  <a16:creationId xmlns:a16="http://schemas.microsoft.com/office/drawing/2014/main" id="{8EDE168A-5FF8-6DA6-F639-11DC23B06C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3643487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6" name="Line 138">
              <a:extLst>
                <a:ext uri="{FF2B5EF4-FFF2-40B4-BE49-F238E27FC236}">
                  <a16:creationId xmlns:a16="http://schemas.microsoft.com/office/drawing/2014/main" id="{6D8B778D-C455-A0A7-8C0B-7B7771891F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53999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7" name="Line 139">
              <a:extLst>
                <a:ext uri="{FF2B5EF4-FFF2-40B4-BE49-F238E27FC236}">
                  <a16:creationId xmlns:a16="http://schemas.microsoft.com/office/drawing/2014/main" id="{CD536F0E-0038-8266-3717-5397D4A29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44607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8" name="Line 140">
              <a:extLst>
                <a:ext uri="{FF2B5EF4-FFF2-40B4-BE49-F238E27FC236}">
                  <a16:creationId xmlns:a16="http://schemas.microsoft.com/office/drawing/2014/main" id="{3AE44C60-7387-36E5-08BB-13A522976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3425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19" name="Line 141">
              <a:extLst>
                <a:ext uri="{FF2B5EF4-FFF2-40B4-BE49-F238E27FC236}">
                  <a16:creationId xmlns:a16="http://schemas.microsoft.com/office/drawing/2014/main" id="{4E9EDDCB-27B7-3BCA-A0A4-53054AF55B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24866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0" name="Line 142">
              <a:extLst>
                <a:ext uri="{FF2B5EF4-FFF2-40B4-BE49-F238E27FC236}">
                  <a16:creationId xmlns:a16="http://schemas.microsoft.com/office/drawing/2014/main" id="{D3C43A94-CFED-063B-250B-61C757064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3149004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1" name="Line 143">
              <a:extLst>
                <a:ext uri="{FF2B5EF4-FFF2-40B4-BE49-F238E27FC236}">
                  <a16:creationId xmlns:a16="http://schemas.microsoft.com/office/drawing/2014/main" id="{DF20EE74-CC93-663C-D9F4-BF047EE04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05125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2" name="Line 144">
              <a:extLst>
                <a:ext uri="{FF2B5EF4-FFF2-40B4-BE49-F238E27FC236}">
                  <a16:creationId xmlns:a16="http://schemas.microsoft.com/office/drawing/2014/main" id="{2B0319D4-7C66-A466-743E-C2BB69F5C6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95159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3" name="Line 145">
              <a:extLst>
                <a:ext uri="{FF2B5EF4-FFF2-40B4-BE49-F238E27FC236}">
                  <a16:creationId xmlns:a16="http://schemas.microsoft.com/office/drawing/2014/main" id="{4DB6020F-C7E7-DD06-E75C-58924AA19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8538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4" name="Line 146">
              <a:extLst>
                <a:ext uri="{FF2B5EF4-FFF2-40B4-BE49-F238E27FC236}">
                  <a16:creationId xmlns:a16="http://schemas.microsoft.com/office/drawing/2014/main" id="{6C2128D4-268E-100F-1A49-D95D0A461C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75418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5" name="Line 147">
              <a:extLst>
                <a:ext uri="{FF2B5EF4-FFF2-40B4-BE49-F238E27FC236}">
                  <a16:creationId xmlns:a16="http://schemas.microsoft.com/office/drawing/2014/main" id="{A3DAD3E9-232E-9B4D-12D3-D18F7369A1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2656437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6" name="Line 148">
              <a:extLst>
                <a:ext uri="{FF2B5EF4-FFF2-40B4-BE49-F238E27FC236}">
                  <a16:creationId xmlns:a16="http://schemas.microsoft.com/office/drawing/2014/main" id="{9389F694-C44B-F653-6CD1-1B7916EF6D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55677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7" name="Line 149">
              <a:extLst>
                <a:ext uri="{FF2B5EF4-FFF2-40B4-BE49-F238E27FC236}">
                  <a16:creationId xmlns:a16="http://schemas.microsoft.com/office/drawing/2014/main" id="{1D7C3222-7DD2-A20C-1497-B296BEBA7D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45902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8" name="Line 150">
              <a:extLst>
                <a:ext uri="{FF2B5EF4-FFF2-40B4-BE49-F238E27FC236}">
                  <a16:creationId xmlns:a16="http://schemas.microsoft.com/office/drawing/2014/main" id="{B4FF789F-5D18-9FA3-8839-D5E3C8C8FD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3593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29" name="Line 151">
              <a:extLst>
                <a:ext uri="{FF2B5EF4-FFF2-40B4-BE49-F238E27FC236}">
                  <a16:creationId xmlns:a16="http://schemas.microsoft.com/office/drawing/2014/main" id="{8F6CD314-9352-CABC-D4D3-38FCFF870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259701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0" name="Line 152">
              <a:extLst>
                <a:ext uri="{FF2B5EF4-FFF2-40B4-BE49-F238E27FC236}">
                  <a16:creationId xmlns:a16="http://schemas.microsoft.com/office/drawing/2014/main" id="{960A5C9E-8AFC-2A16-96CB-30E403490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2161953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1" name="Line 153">
              <a:extLst>
                <a:ext uri="{FF2B5EF4-FFF2-40B4-BE49-F238E27FC236}">
                  <a16:creationId xmlns:a16="http://schemas.microsoft.com/office/drawing/2014/main" id="{D7CE3048-E8E2-BF56-EA2F-71D5810ADE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06228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2" name="Line 154">
              <a:extLst>
                <a:ext uri="{FF2B5EF4-FFF2-40B4-BE49-F238E27FC236}">
                  <a16:creationId xmlns:a16="http://schemas.microsoft.com/office/drawing/2014/main" id="{6EE4ED5D-E625-78E5-F723-5B4AA7AF0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96454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3" name="Line 155">
              <a:extLst>
                <a:ext uri="{FF2B5EF4-FFF2-40B4-BE49-F238E27FC236}">
                  <a16:creationId xmlns:a16="http://schemas.microsoft.com/office/drawing/2014/main" id="{AA1F3033-F566-833A-A9C1-E794899D3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8648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4" name="Line 156">
              <a:extLst>
                <a:ext uri="{FF2B5EF4-FFF2-40B4-BE49-F238E27FC236}">
                  <a16:creationId xmlns:a16="http://schemas.microsoft.com/office/drawing/2014/main" id="{3DEF64C0-D403-158C-4572-394B71DD43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76713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5" name="Line 157">
              <a:extLst>
                <a:ext uri="{FF2B5EF4-FFF2-40B4-BE49-F238E27FC236}">
                  <a16:creationId xmlns:a16="http://schemas.microsoft.com/office/drawing/2014/main" id="{E895DCC7-402F-405C-A8EA-2B67ABC58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1667470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6" name="Freeform 158">
              <a:extLst>
                <a:ext uri="{FF2B5EF4-FFF2-40B4-BE49-F238E27FC236}">
                  <a16:creationId xmlns:a16="http://schemas.microsoft.com/office/drawing/2014/main" id="{381737D2-1E32-C84C-68CC-F97E98F87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117" y="1675136"/>
              <a:ext cx="1370373" cy="2947736"/>
            </a:xfrm>
            <a:custGeom>
              <a:avLst/>
              <a:gdLst>
                <a:gd name="T0" fmla="*/ 8 w 403"/>
                <a:gd name="T1" fmla="*/ 848 h 866"/>
                <a:gd name="T2" fmla="*/ 23 w 403"/>
                <a:gd name="T3" fmla="*/ 813 h 866"/>
                <a:gd name="T4" fmla="*/ 37 w 403"/>
                <a:gd name="T5" fmla="*/ 778 h 866"/>
                <a:gd name="T6" fmla="*/ 52 w 403"/>
                <a:gd name="T7" fmla="*/ 742 h 866"/>
                <a:gd name="T8" fmla="*/ 67 w 403"/>
                <a:gd name="T9" fmla="*/ 707 h 866"/>
                <a:gd name="T10" fmla="*/ 82 w 403"/>
                <a:gd name="T11" fmla="*/ 672 h 866"/>
                <a:gd name="T12" fmla="*/ 97 w 403"/>
                <a:gd name="T13" fmla="*/ 637 h 866"/>
                <a:gd name="T14" fmla="*/ 111 w 403"/>
                <a:gd name="T15" fmla="*/ 601 h 866"/>
                <a:gd name="T16" fmla="*/ 126 w 403"/>
                <a:gd name="T17" fmla="*/ 566 h 866"/>
                <a:gd name="T18" fmla="*/ 141 w 403"/>
                <a:gd name="T19" fmla="*/ 531 h 866"/>
                <a:gd name="T20" fmla="*/ 156 w 403"/>
                <a:gd name="T21" fmla="*/ 496 h 866"/>
                <a:gd name="T22" fmla="*/ 171 w 403"/>
                <a:gd name="T23" fmla="*/ 460 h 866"/>
                <a:gd name="T24" fmla="*/ 186 w 403"/>
                <a:gd name="T25" fmla="*/ 425 h 866"/>
                <a:gd name="T26" fmla="*/ 200 w 403"/>
                <a:gd name="T27" fmla="*/ 390 h 866"/>
                <a:gd name="T28" fmla="*/ 215 w 403"/>
                <a:gd name="T29" fmla="*/ 354 h 866"/>
                <a:gd name="T30" fmla="*/ 230 w 403"/>
                <a:gd name="T31" fmla="*/ 319 h 866"/>
                <a:gd name="T32" fmla="*/ 245 w 403"/>
                <a:gd name="T33" fmla="*/ 283 h 866"/>
                <a:gd name="T34" fmla="*/ 259 w 403"/>
                <a:gd name="T35" fmla="*/ 248 h 866"/>
                <a:gd name="T36" fmla="*/ 274 w 403"/>
                <a:gd name="T37" fmla="*/ 213 h 866"/>
                <a:gd name="T38" fmla="*/ 289 w 403"/>
                <a:gd name="T39" fmla="*/ 177 h 866"/>
                <a:gd name="T40" fmla="*/ 304 w 403"/>
                <a:gd name="T41" fmla="*/ 142 h 866"/>
                <a:gd name="T42" fmla="*/ 319 w 403"/>
                <a:gd name="T43" fmla="*/ 106 h 866"/>
                <a:gd name="T44" fmla="*/ 333 w 403"/>
                <a:gd name="T45" fmla="*/ 71 h 866"/>
                <a:gd name="T46" fmla="*/ 348 w 403"/>
                <a:gd name="T47" fmla="*/ 35 h 866"/>
                <a:gd name="T48" fmla="*/ 363 w 403"/>
                <a:gd name="T49" fmla="*/ 0 h 866"/>
                <a:gd name="T50" fmla="*/ 396 w 403"/>
                <a:gd name="T51" fmla="*/ 17 h 866"/>
                <a:gd name="T52" fmla="*/ 381 w 403"/>
                <a:gd name="T53" fmla="*/ 53 h 866"/>
                <a:gd name="T54" fmla="*/ 366 w 403"/>
                <a:gd name="T55" fmla="*/ 88 h 866"/>
                <a:gd name="T56" fmla="*/ 352 w 403"/>
                <a:gd name="T57" fmla="*/ 124 h 866"/>
                <a:gd name="T58" fmla="*/ 337 w 403"/>
                <a:gd name="T59" fmla="*/ 159 h 866"/>
                <a:gd name="T60" fmla="*/ 322 w 403"/>
                <a:gd name="T61" fmla="*/ 195 h 866"/>
                <a:gd name="T62" fmla="*/ 307 w 403"/>
                <a:gd name="T63" fmla="*/ 230 h 866"/>
                <a:gd name="T64" fmla="*/ 293 w 403"/>
                <a:gd name="T65" fmla="*/ 266 h 866"/>
                <a:gd name="T66" fmla="*/ 278 w 403"/>
                <a:gd name="T67" fmla="*/ 301 h 866"/>
                <a:gd name="T68" fmla="*/ 263 w 403"/>
                <a:gd name="T69" fmla="*/ 337 h 866"/>
                <a:gd name="T70" fmla="*/ 248 w 403"/>
                <a:gd name="T71" fmla="*/ 372 h 866"/>
                <a:gd name="T72" fmla="*/ 233 w 403"/>
                <a:gd name="T73" fmla="*/ 407 h 866"/>
                <a:gd name="T74" fmla="*/ 218 w 403"/>
                <a:gd name="T75" fmla="*/ 443 h 866"/>
                <a:gd name="T76" fmla="*/ 204 w 403"/>
                <a:gd name="T77" fmla="*/ 478 h 866"/>
                <a:gd name="T78" fmla="*/ 189 w 403"/>
                <a:gd name="T79" fmla="*/ 513 h 866"/>
                <a:gd name="T80" fmla="*/ 174 w 403"/>
                <a:gd name="T81" fmla="*/ 548 h 866"/>
                <a:gd name="T82" fmla="*/ 159 w 403"/>
                <a:gd name="T83" fmla="*/ 584 h 866"/>
                <a:gd name="T84" fmla="*/ 144 w 403"/>
                <a:gd name="T85" fmla="*/ 619 h 866"/>
                <a:gd name="T86" fmla="*/ 130 w 403"/>
                <a:gd name="T87" fmla="*/ 654 h 866"/>
                <a:gd name="T88" fmla="*/ 115 w 403"/>
                <a:gd name="T89" fmla="*/ 689 h 866"/>
                <a:gd name="T90" fmla="*/ 100 w 403"/>
                <a:gd name="T91" fmla="*/ 725 h 866"/>
                <a:gd name="T92" fmla="*/ 85 w 403"/>
                <a:gd name="T93" fmla="*/ 760 h 866"/>
                <a:gd name="T94" fmla="*/ 70 w 403"/>
                <a:gd name="T95" fmla="*/ 795 h 866"/>
                <a:gd name="T96" fmla="*/ 56 w 403"/>
                <a:gd name="T97" fmla="*/ 830 h 866"/>
                <a:gd name="T98" fmla="*/ 41 w 403"/>
                <a:gd name="T9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3" h="866">
                  <a:moveTo>
                    <a:pt x="0" y="866"/>
                  </a:moveTo>
                  <a:lnTo>
                    <a:pt x="8" y="848"/>
                  </a:lnTo>
                  <a:lnTo>
                    <a:pt x="15" y="830"/>
                  </a:lnTo>
                  <a:lnTo>
                    <a:pt x="23" y="813"/>
                  </a:lnTo>
                  <a:lnTo>
                    <a:pt x="30" y="795"/>
                  </a:lnTo>
                  <a:lnTo>
                    <a:pt x="37" y="778"/>
                  </a:lnTo>
                  <a:lnTo>
                    <a:pt x="45" y="760"/>
                  </a:lnTo>
                  <a:lnTo>
                    <a:pt x="52" y="742"/>
                  </a:lnTo>
                  <a:lnTo>
                    <a:pt x="60" y="725"/>
                  </a:lnTo>
                  <a:lnTo>
                    <a:pt x="67" y="707"/>
                  </a:lnTo>
                  <a:lnTo>
                    <a:pt x="74" y="690"/>
                  </a:lnTo>
                  <a:lnTo>
                    <a:pt x="82" y="672"/>
                  </a:lnTo>
                  <a:lnTo>
                    <a:pt x="89" y="654"/>
                  </a:lnTo>
                  <a:lnTo>
                    <a:pt x="97" y="637"/>
                  </a:lnTo>
                  <a:lnTo>
                    <a:pt x="104" y="619"/>
                  </a:lnTo>
                  <a:lnTo>
                    <a:pt x="111" y="601"/>
                  </a:lnTo>
                  <a:lnTo>
                    <a:pt x="119" y="584"/>
                  </a:lnTo>
                  <a:lnTo>
                    <a:pt x="126" y="566"/>
                  </a:lnTo>
                  <a:lnTo>
                    <a:pt x="134" y="549"/>
                  </a:lnTo>
                  <a:lnTo>
                    <a:pt x="141" y="531"/>
                  </a:lnTo>
                  <a:lnTo>
                    <a:pt x="148" y="513"/>
                  </a:lnTo>
                  <a:lnTo>
                    <a:pt x="156" y="496"/>
                  </a:lnTo>
                  <a:lnTo>
                    <a:pt x="163" y="478"/>
                  </a:lnTo>
                  <a:lnTo>
                    <a:pt x="171" y="460"/>
                  </a:lnTo>
                  <a:lnTo>
                    <a:pt x="178" y="443"/>
                  </a:lnTo>
                  <a:lnTo>
                    <a:pt x="186" y="425"/>
                  </a:lnTo>
                  <a:lnTo>
                    <a:pt x="193" y="407"/>
                  </a:lnTo>
                  <a:lnTo>
                    <a:pt x="200" y="390"/>
                  </a:lnTo>
                  <a:lnTo>
                    <a:pt x="208" y="372"/>
                  </a:lnTo>
                  <a:lnTo>
                    <a:pt x="215" y="354"/>
                  </a:lnTo>
                  <a:lnTo>
                    <a:pt x="222" y="337"/>
                  </a:lnTo>
                  <a:lnTo>
                    <a:pt x="230" y="319"/>
                  </a:lnTo>
                  <a:lnTo>
                    <a:pt x="237" y="301"/>
                  </a:lnTo>
                  <a:lnTo>
                    <a:pt x="245" y="283"/>
                  </a:lnTo>
                  <a:lnTo>
                    <a:pt x="252" y="266"/>
                  </a:lnTo>
                  <a:lnTo>
                    <a:pt x="259" y="248"/>
                  </a:lnTo>
                  <a:lnTo>
                    <a:pt x="267" y="230"/>
                  </a:lnTo>
                  <a:lnTo>
                    <a:pt x="274" y="213"/>
                  </a:lnTo>
                  <a:lnTo>
                    <a:pt x="282" y="195"/>
                  </a:lnTo>
                  <a:lnTo>
                    <a:pt x="289" y="177"/>
                  </a:lnTo>
                  <a:lnTo>
                    <a:pt x="296" y="159"/>
                  </a:lnTo>
                  <a:lnTo>
                    <a:pt x="304" y="142"/>
                  </a:lnTo>
                  <a:lnTo>
                    <a:pt x="311" y="124"/>
                  </a:lnTo>
                  <a:lnTo>
                    <a:pt x="319" y="106"/>
                  </a:lnTo>
                  <a:lnTo>
                    <a:pt x="326" y="89"/>
                  </a:lnTo>
                  <a:lnTo>
                    <a:pt x="333" y="71"/>
                  </a:lnTo>
                  <a:lnTo>
                    <a:pt x="341" y="53"/>
                  </a:lnTo>
                  <a:lnTo>
                    <a:pt x="348" y="35"/>
                  </a:lnTo>
                  <a:lnTo>
                    <a:pt x="356" y="18"/>
                  </a:lnTo>
                  <a:lnTo>
                    <a:pt x="363" y="0"/>
                  </a:lnTo>
                  <a:lnTo>
                    <a:pt x="403" y="0"/>
                  </a:lnTo>
                  <a:lnTo>
                    <a:pt x="396" y="17"/>
                  </a:lnTo>
                  <a:lnTo>
                    <a:pt x="389" y="35"/>
                  </a:lnTo>
                  <a:lnTo>
                    <a:pt x="381" y="53"/>
                  </a:lnTo>
                  <a:lnTo>
                    <a:pt x="374" y="71"/>
                  </a:lnTo>
                  <a:lnTo>
                    <a:pt x="366" y="88"/>
                  </a:lnTo>
                  <a:lnTo>
                    <a:pt x="359" y="106"/>
                  </a:lnTo>
                  <a:lnTo>
                    <a:pt x="352" y="124"/>
                  </a:lnTo>
                  <a:lnTo>
                    <a:pt x="344" y="142"/>
                  </a:lnTo>
                  <a:lnTo>
                    <a:pt x="337" y="159"/>
                  </a:lnTo>
                  <a:lnTo>
                    <a:pt x="330" y="177"/>
                  </a:lnTo>
                  <a:lnTo>
                    <a:pt x="322" y="195"/>
                  </a:lnTo>
                  <a:lnTo>
                    <a:pt x="315" y="213"/>
                  </a:lnTo>
                  <a:lnTo>
                    <a:pt x="307" y="230"/>
                  </a:lnTo>
                  <a:lnTo>
                    <a:pt x="300" y="248"/>
                  </a:lnTo>
                  <a:lnTo>
                    <a:pt x="293" y="266"/>
                  </a:lnTo>
                  <a:lnTo>
                    <a:pt x="285" y="283"/>
                  </a:lnTo>
                  <a:lnTo>
                    <a:pt x="278" y="301"/>
                  </a:lnTo>
                  <a:lnTo>
                    <a:pt x="270" y="319"/>
                  </a:lnTo>
                  <a:lnTo>
                    <a:pt x="263" y="337"/>
                  </a:lnTo>
                  <a:lnTo>
                    <a:pt x="255" y="354"/>
                  </a:lnTo>
                  <a:lnTo>
                    <a:pt x="248" y="372"/>
                  </a:lnTo>
                  <a:lnTo>
                    <a:pt x="241" y="390"/>
                  </a:lnTo>
                  <a:lnTo>
                    <a:pt x="233" y="407"/>
                  </a:lnTo>
                  <a:lnTo>
                    <a:pt x="226" y="425"/>
                  </a:lnTo>
                  <a:lnTo>
                    <a:pt x="218" y="443"/>
                  </a:lnTo>
                  <a:lnTo>
                    <a:pt x="211" y="460"/>
                  </a:lnTo>
                  <a:lnTo>
                    <a:pt x="204" y="478"/>
                  </a:lnTo>
                  <a:lnTo>
                    <a:pt x="196" y="496"/>
                  </a:lnTo>
                  <a:lnTo>
                    <a:pt x="189" y="513"/>
                  </a:lnTo>
                  <a:lnTo>
                    <a:pt x="181" y="531"/>
                  </a:lnTo>
                  <a:lnTo>
                    <a:pt x="174" y="548"/>
                  </a:lnTo>
                  <a:lnTo>
                    <a:pt x="167" y="566"/>
                  </a:lnTo>
                  <a:lnTo>
                    <a:pt x="159" y="584"/>
                  </a:lnTo>
                  <a:lnTo>
                    <a:pt x="152" y="601"/>
                  </a:lnTo>
                  <a:lnTo>
                    <a:pt x="144" y="619"/>
                  </a:lnTo>
                  <a:lnTo>
                    <a:pt x="137" y="637"/>
                  </a:lnTo>
                  <a:lnTo>
                    <a:pt x="130" y="654"/>
                  </a:lnTo>
                  <a:lnTo>
                    <a:pt x="122" y="672"/>
                  </a:lnTo>
                  <a:lnTo>
                    <a:pt x="115" y="689"/>
                  </a:lnTo>
                  <a:lnTo>
                    <a:pt x="107" y="707"/>
                  </a:lnTo>
                  <a:lnTo>
                    <a:pt x="100" y="725"/>
                  </a:lnTo>
                  <a:lnTo>
                    <a:pt x="93" y="742"/>
                  </a:lnTo>
                  <a:lnTo>
                    <a:pt x="85" y="760"/>
                  </a:lnTo>
                  <a:lnTo>
                    <a:pt x="78" y="778"/>
                  </a:lnTo>
                  <a:lnTo>
                    <a:pt x="70" y="795"/>
                  </a:lnTo>
                  <a:lnTo>
                    <a:pt x="63" y="813"/>
                  </a:lnTo>
                  <a:lnTo>
                    <a:pt x="56" y="830"/>
                  </a:lnTo>
                  <a:lnTo>
                    <a:pt x="48" y="848"/>
                  </a:lnTo>
                  <a:lnTo>
                    <a:pt x="41" y="865"/>
                  </a:lnTo>
                  <a:lnTo>
                    <a:pt x="0" y="866"/>
                  </a:lnTo>
                </a:path>
              </a:pathLst>
            </a:custGeom>
            <a:solidFill>
              <a:srgbClr val="00B0F0">
                <a:alpha val="26000"/>
              </a:srgbClr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087FE773-4E1E-38FE-F49E-8F82A52C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2253" y="1675136"/>
              <a:ext cx="1677029" cy="2947736"/>
            </a:xfrm>
            <a:custGeom>
              <a:avLst/>
              <a:gdLst>
                <a:gd name="T0" fmla="*/ 7 w 493"/>
                <a:gd name="T1" fmla="*/ 848 h 866"/>
                <a:gd name="T2" fmla="*/ 22 w 493"/>
                <a:gd name="T3" fmla="*/ 813 h 866"/>
                <a:gd name="T4" fmla="*/ 36 w 493"/>
                <a:gd name="T5" fmla="*/ 778 h 866"/>
                <a:gd name="T6" fmla="*/ 51 w 493"/>
                <a:gd name="T7" fmla="*/ 743 h 866"/>
                <a:gd name="T8" fmla="*/ 66 w 493"/>
                <a:gd name="T9" fmla="*/ 708 h 866"/>
                <a:gd name="T10" fmla="*/ 81 w 493"/>
                <a:gd name="T11" fmla="*/ 672 h 866"/>
                <a:gd name="T12" fmla="*/ 95 w 493"/>
                <a:gd name="T13" fmla="*/ 637 h 866"/>
                <a:gd name="T14" fmla="*/ 110 w 493"/>
                <a:gd name="T15" fmla="*/ 602 h 866"/>
                <a:gd name="T16" fmla="*/ 125 w 493"/>
                <a:gd name="T17" fmla="*/ 567 h 866"/>
                <a:gd name="T18" fmla="*/ 140 w 493"/>
                <a:gd name="T19" fmla="*/ 531 h 866"/>
                <a:gd name="T20" fmla="*/ 155 w 493"/>
                <a:gd name="T21" fmla="*/ 496 h 866"/>
                <a:gd name="T22" fmla="*/ 169 w 493"/>
                <a:gd name="T23" fmla="*/ 461 h 866"/>
                <a:gd name="T24" fmla="*/ 184 w 493"/>
                <a:gd name="T25" fmla="*/ 425 h 866"/>
                <a:gd name="T26" fmla="*/ 199 w 493"/>
                <a:gd name="T27" fmla="*/ 390 h 866"/>
                <a:gd name="T28" fmla="*/ 214 w 493"/>
                <a:gd name="T29" fmla="*/ 355 h 866"/>
                <a:gd name="T30" fmla="*/ 228 w 493"/>
                <a:gd name="T31" fmla="*/ 319 h 866"/>
                <a:gd name="T32" fmla="*/ 243 w 493"/>
                <a:gd name="T33" fmla="*/ 284 h 866"/>
                <a:gd name="T34" fmla="*/ 258 w 493"/>
                <a:gd name="T35" fmla="*/ 249 h 866"/>
                <a:gd name="T36" fmla="*/ 272 w 493"/>
                <a:gd name="T37" fmla="*/ 213 h 866"/>
                <a:gd name="T38" fmla="*/ 287 w 493"/>
                <a:gd name="T39" fmla="*/ 178 h 866"/>
                <a:gd name="T40" fmla="*/ 302 w 493"/>
                <a:gd name="T41" fmla="*/ 142 h 866"/>
                <a:gd name="T42" fmla="*/ 317 w 493"/>
                <a:gd name="T43" fmla="*/ 107 h 866"/>
                <a:gd name="T44" fmla="*/ 332 w 493"/>
                <a:gd name="T45" fmla="*/ 71 h 866"/>
                <a:gd name="T46" fmla="*/ 346 w 493"/>
                <a:gd name="T47" fmla="*/ 36 h 866"/>
                <a:gd name="T48" fmla="*/ 361 w 493"/>
                <a:gd name="T49" fmla="*/ 0 h 866"/>
                <a:gd name="T50" fmla="*/ 486 w 493"/>
                <a:gd name="T51" fmla="*/ 17 h 866"/>
                <a:gd name="T52" fmla="*/ 471 w 493"/>
                <a:gd name="T53" fmla="*/ 53 h 866"/>
                <a:gd name="T54" fmla="*/ 457 w 493"/>
                <a:gd name="T55" fmla="*/ 88 h 866"/>
                <a:gd name="T56" fmla="*/ 442 w 493"/>
                <a:gd name="T57" fmla="*/ 124 h 866"/>
                <a:gd name="T58" fmla="*/ 427 w 493"/>
                <a:gd name="T59" fmla="*/ 159 h 866"/>
                <a:gd name="T60" fmla="*/ 412 w 493"/>
                <a:gd name="T61" fmla="*/ 195 h 866"/>
                <a:gd name="T62" fmla="*/ 398 w 493"/>
                <a:gd name="T63" fmla="*/ 230 h 866"/>
                <a:gd name="T64" fmla="*/ 383 w 493"/>
                <a:gd name="T65" fmla="*/ 266 h 866"/>
                <a:gd name="T66" fmla="*/ 368 w 493"/>
                <a:gd name="T67" fmla="*/ 301 h 866"/>
                <a:gd name="T68" fmla="*/ 353 w 493"/>
                <a:gd name="T69" fmla="*/ 336 h 866"/>
                <a:gd name="T70" fmla="*/ 339 w 493"/>
                <a:gd name="T71" fmla="*/ 372 h 866"/>
                <a:gd name="T72" fmla="*/ 324 w 493"/>
                <a:gd name="T73" fmla="*/ 407 h 866"/>
                <a:gd name="T74" fmla="*/ 309 w 493"/>
                <a:gd name="T75" fmla="*/ 443 h 866"/>
                <a:gd name="T76" fmla="*/ 295 w 493"/>
                <a:gd name="T77" fmla="*/ 478 h 866"/>
                <a:gd name="T78" fmla="*/ 280 w 493"/>
                <a:gd name="T79" fmla="*/ 513 h 866"/>
                <a:gd name="T80" fmla="*/ 265 w 493"/>
                <a:gd name="T81" fmla="*/ 548 h 866"/>
                <a:gd name="T82" fmla="*/ 250 w 493"/>
                <a:gd name="T83" fmla="*/ 584 h 866"/>
                <a:gd name="T84" fmla="*/ 236 w 493"/>
                <a:gd name="T85" fmla="*/ 619 h 866"/>
                <a:gd name="T86" fmla="*/ 221 w 493"/>
                <a:gd name="T87" fmla="*/ 654 h 866"/>
                <a:gd name="T88" fmla="*/ 206 w 493"/>
                <a:gd name="T89" fmla="*/ 689 h 866"/>
                <a:gd name="T90" fmla="*/ 191 w 493"/>
                <a:gd name="T91" fmla="*/ 725 h 866"/>
                <a:gd name="T92" fmla="*/ 177 w 493"/>
                <a:gd name="T93" fmla="*/ 760 h 866"/>
                <a:gd name="T94" fmla="*/ 162 w 493"/>
                <a:gd name="T95" fmla="*/ 795 h 866"/>
                <a:gd name="T96" fmla="*/ 147 w 493"/>
                <a:gd name="T97" fmla="*/ 830 h 866"/>
                <a:gd name="T98" fmla="*/ 133 w 493"/>
                <a:gd name="T9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3" h="866">
                  <a:moveTo>
                    <a:pt x="0" y="866"/>
                  </a:moveTo>
                  <a:lnTo>
                    <a:pt x="7" y="848"/>
                  </a:lnTo>
                  <a:lnTo>
                    <a:pt x="14" y="831"/>
                  </a:lnTo>
                  <a:lnTo>
                    <a:pt x="22" y="813"/>
                  </a:lnTo>
                  <a:lnTo>
                    <a:pt x="29" y="796"/>
                  </a:lnTo>
                  <a:lnTo>
                    <a:pt x="36" y="778"/>
                  </a:lnTo>
                  <a:lnTo>
                    <a:pt x="44" y="760"/>
                  </a:lnTo>
                  <a:lnTo>
                    <a:pt x="51" y="743"/>
                  </a:lnTo>
                  <a:lnTo>
                    <a:pt x="59" y="725"/>
                  </a:lnTo>
                  <a:lnTo>
                    <a:pt x="66" y="708"/>
                  </a:lnTo>
                  <a:lnTo>
                    <a:pt x="73" y="690"/>
                  </a:lnTo>
                  <a:lnTo>
                    <a:pt x="81" y="672"/>
                  </a:lnTo>
                  <a:lnTo>
                    <a:pt x="88" y="655"/>
                  </a:lnTo>
                  <a:lnTo>
                    <a:pt x="95" y="637"/>
                  </a:lnTo>
                  <a:lnTo>
                    <a:pt x="103" y="620"/>
                  </a:lnTo>
                  <a:lnTo>
                    <a:pt x="110" y="602"/>
                  </a:lnTo>
                  <a:lnTo>
                    <a:pt x="118" y="584"/>
                  </a:lnTo>
                  <a:lnTo>
                    <a:pt x="125" y="567"/>
                  </a:lnTo>
                  <a:lnTo>
                    <a:pt x="132" y="549"/>
                  </a:lnTo>
                  <a:lnTo>
                    <a:pt x="140" y="531"/>
                  </a:lnTo>
                  <a:lnTo>
                    <a:pt x="147" y="514"/>
                  </a:lnTo>
                  <a:lnTo>
                    <a:pt x="155" y="496"/>
                  </a:lnTo>
                  <a:lnTo>
                    <a:pt x="162" y="478"/>
                  </a:lnTo>
                  <a:lnTo>
                    <a:pt x="169" y="461"/>
                  </a:lnTo>
                  <a:lnTo>
                    <a:pt x="177" y="443"/>
                  </a:lnTo>
                  <a:lnTo>
                    <a:pt x="184" y="425"/>
                  </a:lnTo>
                  <a:lnTo>
                    <a:pt x="191" y="408"/>
                  </a:lnTo>
                  <a:lnTo>
                    <a:pt x="199" y="390"/>
                  </a:lnTo>
                  <a:lnTo>
                    <a:pt x="206" y="372"/>
                  </a:lnTo>
                  <a:lnTo>
                    <a:pt x="214" y="355"/>
                  </a:lnTo>
                  <a:lnTo>
                    <a:pt x="221" y="337"/>
                  </a:lnTo>
                  <a:lnTo>
                    <a:pt x="228" y="319"/>
                  </a:lnTo>
                  <a:lnTo>
                    <a:pt x="236" y="302"/>
                  </a:lnTo>
                  <a:lnTo>
                    <a:pt x="243" y="284"/>
                  </a:lnTo>
                  <a:lnTo>
                    <a:pt x="250" y="266"/>
                  </a:lnTo>
                  <a:lnTo>
                    <a:pt x="258" y="249"/>
                  </a:lnTo>
                  <a:lnTo>
                    <a:pt x="265" y="231"/>
                  </a:lnTo>
                  <a:lnTo>
                    <a:pt x="272" y="213"/>
                  </a:lnTo>
                  <a:lnTo>
                    <a:pt x="280" y="195"/>
                  </a:lnTo>
                  <a:lnTo>
                    <a:pt x="287" y="178"/>
                  </a:lnTo>
                  <a:lnTo>
                    <a:pt x="295" y="160"/>
                  </a:lnTo>
                  <a:lnTo>
                    <a:pt x="302" y="142"/>
                  </a:lnTo>
                  <a:lnTo>
                    <a:pt x="309" y="125"/>
                  </a:lnTo>
                  <a:lnTo>
                    <a:pt x="317" y="107"/>
                  </a:lnTo>
                  <a:lnTo>
                    <a:pt x="324" y="89"/>
                  </a:lnTo>
                  <a:lnTo>
                    <a:pt x="332" y="71"/>
                  </a:lnTo>
                  <a:lnTo>
                    <a:pt x="339" y="54"/>
                  </a:lnTo>
                  <a:lnTo>
                    <a:pt x="346" y="36"/>
                  </a:lnTo>
                  <a:lnTo>
                    <a:pt x="354" y="18"/>
                  </a:lnTo>
                  <a:lnTo>
                    <a:pt x="361" y="0"/>
                  </a:lnTo>
                  <a:lnTo>
                    <a:pt x="493" y="0"/>
                  </a:lnTo>
                  <a:lnTo>
                    <a:pt x="486" y="17"/>
                  </a:lnTo>
                  <a:lnTo>
                    <a:pt x="479" y="35"/>
                  </a:lnTo>
                  <a:lnTo>
                    <a:pt x="471" y="53"/>
                  </a:lnTo>
                  <a:lnTo>
                    <a:pt x="464" y="71"/>
                  </a:lnTo>
                  <a:lnTo>
                    <a:pt x="457" y="88"/>
                  </a:lnTo>
                  <a:lnTo>
                    <a:pt x="449" y="106"/>
                  </a:lnTo>
                  <a:lnTo>
                    <a:pt x="442" y="124"/>
                  </a:lnTo>
                  <a:lnTo>
                    <a:pt x="434" y="142"/>
                  </a:lnTo>
                  <a:lnTo>
                    <a:pt x="427" y="159"/>
                  </a:lnTo>
                  <a:lnTo>
                    <a:pt x="420" y="177"/>
                  </a:lnTo>
                  <a:lnTo>
                    <a:pt x="412" y="195"/>
                  </a:lnTo>
                  <a:lnTo>
                    <a:pt x="405" y="213"/>
                  </a:lnTo>
                  <a:lnTo>
                    <a:pt x="398" y="230"/>
                  </a:lnTo>
                  <a:lnTo>
                    <a:pt x="390" y="248"/>
                  </a:lnTo>
                  <a:lnTo>
                    <a:pt x="383" y="266"/>
                  </a:lnTo>
                  <a:lnTo>
                    <a:pt x="376" y="283"/>
                  </a:lnTo>
                  <a:lnTo>
                    <a:pt x="368" y="301"/>
                  </a:lnTo>
                  <a:lnTo>
                    <a:pt x="361" y="319"/>
                  </a:lnTo>
                  <a:lnTo>
                    <a:pt x="353" y="336"/>
                  </a:lnTo>
                  <a:lnTo>
                    <a:pt x="346" y="354"/>
                  </a:lnTo>
                  <a:lnTo>
                    <a:pt x="339" y="372"/>
                  </a:lnTo>
                  <a:lnTo>
                    <a:pt x="331" y="390"/>
                  </a:lnTo>
                  <a:lnTo>
                    <a:pt x="324" y="407"/>
                  </a:lnTo>
                  <a:lnTo>
                    <a:pt x="317" y="425"/>
                  </a:lnTo>
                  <a:lnTo>
                    <a:pt x="309" y="443"/>
                  </a:lnTo>
                  <a:lnTo>
                    <a:pt x="302" y="460"/>
                  </a:lnTo>
                  <a:lnTo>
                    <a:pt x="295" y="478"/>
                  </a:lnTo>
                  <a:lnTo>
                    <a:pt x="287" y="496"/>
                  </a:lnTo>
                  <a:lnTo>
                    <a:pt x="280" y="513"/>
                  </a:lnTo>
                  <a:lnTo>
                    <a:pt x="272" y="531"/>
                  </a:lnTo>
                  <a:lnTo>
                    <a:pt x="265" y="548"/>
                  </a:lnTo>
                  <a:lnTo>
                    <a:pt x="258" y="566"/>
                  </a:lnTo>
                  <a:lnTo>
                    <a:pt x="250" y="584"/>
                  </a:lnTo>
                  <a:lnTo>
                    <a:pt x="243" y="601"/>
                  </a:lnTo>
                  <a:lnTo>
                    <a:pt x="236" y="619"/>
                  </a:lnTo>
                  <a:lnTo>
                    <a:pt x="228" y="637"/>
                  </a:lnTo>
                  <a:lnTo>
                    <a:pt x="221" y="654"/>
                  </a:lnTo>
                  <a:lnTo>
                    <a:pt x="214" y="672"/>
                  </a:lnTo>
                  <a:lnTo>
                    <a:pt x="206" y="689"/>
                  </a:lnTo>
                  <a:lnTo>
                    <a:pt x="199" y="707"/>
                  </a:lnTo>
                  <a:lnTo>
                    <a:pt x="191" y="725"/>
                  </a:lnTo>
                  <a:lnTo>
                    <a:pt x="184" y="742"/>
                  </a:lnTo>
                  <a:lnTo>
                    <a:pt x="177" y="760"/>
                  </a:lnTo>
                  <a:lnTo>
                    <a:pt x="169" y="778"/>
                  </a:lnTo>
                  <a:lnTo>
                    <a:pt x="162" y="795"/>
                  </a:lnTo>
                  <a:lnTo>
                    <a:pt x="155" y="813"/>
                  </a:lnTo>
                  <a:lnTo>
                    <a:pt x="147" y="830"/>
                  </a:lnTo>
                  <a:lnTo>
                    <a:pt x="140" y="848"/>
                  </a:lnTo>
                  <a:lnTo>
                    <a:pt x="133" y="865"/>
                  </a:lnTo>
                  <a:lnTo>
                    <a:pt x="0" y="866"/>
                  </a:lnTo>
                </a:path>
              </a:pathLst>
            </a:custGeom>
            <a:solidFill>
              <a:srgbClr val="00B0F0">
                <a:alpha val="26000"/>
              </a:srgbClr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38" name="Rectangle 169">
              <a:extLst>
                <a:ext uri="{FF2B5EF4-FFF2-40B4-BE49-F238E27FC236}">
                  <a16:creationId xmlns:a16="http://schemas.microsoft.com/office/drawing/2014/main" id="{361403D5-F231-A1B0-D9B3-ABAE75901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8595" y="1671303"/>
              <a:ext cx="147579" cy="2959236"/>
            </a:xfrm>
            <a:prstGeom prst="rect">
              <a:avLst/>
            </a:prstGeom>
            <a:solidFill>
              <a:srgbClr val="FFC000">
                <a:alpha val="22000"/>
              </a:srgbClr>
            </a:solidFill>
            <a:ln w="3175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9" name="Rectangle 173">
                  <a:extLst>
                    <a:ext uri="{FF2B5EF4-FFF2-40B4-BE49-F238E27FC236}">
                      <a16:creationId xmlns:a16="http://schemas.microsoft.com/office/drawing/2014/main" id="{A4E87E27-2AB6-D89B-B7ED-C968BC6442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394" y="4228051"/>
                  <a:ext cx="155057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𝜆</m:t>
                            </m:r>
                          </m:e>
                          <m:sub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𝑎</m:t>
                            </m:r>
                          </m:sub>
                        </m:sSub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39" name="Rectangle 173">
                  <a:extLst>
                    <a:ext uri="{FF2B5EF4-FFF2-40B4-BE49-F238E27FC236}">
                      <a16:creationId xmlns:a16="http://schemas.microsoft.com/office/drawing/2014/main" id="{A4E87E27-2AB6-D89B-B7ED-C968BC64422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207394" y="4228051"/>
                  <a:ext cx="155057" cy="143445"/>
                </a:xfrm>
                <a:prstGeom prst="rect">
                  <a:avLst/>
                </a:prstGeom>
                <a:blipFill>
                  <a:blip r:embed="rId17"/>
                  <a:stretch>
                    <a:fillRect l="-17241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0" name="Freeform 175">
              <a:extLst>
                <a:ext uri="{FF2B5EF4-FFF2-40B4-BE49-F238E27FC236}">
                  <a16:creationId xmlns:a16="http://schemas.microsoft.com/office/drawing/2014/main" id="{0B73177F-699A-B19E-EBE9-8927CE94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3152837"/>
              <a:ext cx="2876823" cy="316240"/>
            </a:xfrm>
            <a:custGeom>
              <a:avLst/>
              <a:gdLst>
                <a:gd name="T0" fmla="*/ 0 w 845"/>
                <a:gd name="T1" fmla="*/ 0 h 93"/>
                <a:gd name="T2" fmla="*/ 845 w 845"/>
                <a:gd name="T3" fmla="*/ 0 h 93"/>
                <a:gd name="T4" fmla="*/ 845 w 845"/>
                <a:gd name="T5" fmla="*/ 93 h 93"/>
                <a:gd name="T6" fmla="*/ 0 w 845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93">
                  <a:moveTo>
                    <a:pt x="0" y="0"/>
                  </a:moveTo>
                  <a:lnTo>
                    <a:pt x="845" y="0"/>
                  </a:lnTo>
                  <a:lnTo>
                    <a:pt x="845" y="93"/>
                  </a:lnTo>
                  <a:lnTo>
                    <a:pt x="0" y="93"/>
                  </a:lnTo>
                </a:path>
              </a:pathLst>
            </a:custGeom>
            <a:solidFill>
              <a:srgbClr val="FF0000">
                <a:alpha val="22000"/>
              </a:srgbClr>
            </a:solidFill>
            <a:ln w="3175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41" name="Line 192">
              <a:extLst>
                <a:ext uri="{FF2B5EF4-FFF2-40B4-BE49-F238E27FC236}">
                  <a16:creationId xmlns:a16="http://schemas.microsoft.com/office/drawing/2014/main" id="{E404380A-686D-5318-576E-974A6E7D2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00423" y="3304037"/>
              <a:ext cx="0" cy="302394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42" name="Freeform 194">
              <a:extLst>
                <a:ext uri="{FF2B5EF4-FFF2-40B4-BE49-F238E27FC236}">
                  <a16:creationId xmlns:a16="http://schemas.microsoft.com/office/drawing/2014/main" id="{CE98F6EF-DC7C-7C84-7F1F-32E067BF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2804294"/>
              <a:ext cx="2876823" cy="201168"/>
            </a:xfrm>
            <a:custGeom>
              <a:avLst/>
              <a:gdLst>
                <a:gd name="T0" fmla="*/ 0 w 845"/>
                <a:gd name="T1" fmla="*/ 0 h 45"/>
                <a:gd name="T2" fmla="*/ 845 w 845"/>
                <a:gd name="T3" fmla="*/ 0 h 45"/>
                <a:gd name="T4" fmla="*/ 845 w 845"/>
                <a:gd name="T5" fmla="*/ 45 h 45"/>
                <a:gd name="T6" fmla="*/ 0 w 845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45">
                  <a:moveTo>
                    <a:pt x="0" y="0"/>
                  </a:moveTo>
                  <a:lnTo>
                    <a:pt x="845" y="0"/>
                  </a:lnTo>
                  <a:lnTo>
                    <a:pt x="845" y="45"/>
                  </a:lnTo>
                  <a:lnTo>
                    <a:pt x="0" y="45"/>
                  </a:lnTo>
                </a:path>
              </a:pathLst>
            </a:custGeom>
            <a:solidFill>
              <a:schemeClr val="accent6">
                <a:alpha val="22000"/>
              </a:schemeClr>
            </a:solidFill>
            <a:ln w="3175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p:sp>
          <p:nvSpPr>
            <p:cNvPr id="243" name="Line 219">
              <a:extLst>
                <a:ext uri="{FF2B5EF4-FFF2-40B4-BE49-F238E27FC236}">
                  <a16:creationId xmlns:a16="http://schemas.microsoft.com/office/drawing/2014/main" id="{0833098F-5409-5D5E-BB10-54822A0B6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3930" y="2710101"/>
              <a:ext cx="0" cy="214661"/>
            </a:xfrm>
            <a:prstGeom prst="line">
              <a:avLst/>
            </a:prstGeom>
            <a:noFill/>
            <a:ln w="9525">
              <a:solidFill>
                <a:schemeClr val="accent6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4" name="Rectangle 173">
                  <a:extLst>
                    <a:ext uri="{FF2B5EF4-FFF2-40B4-BE49-F238E27FC236}">
                      <a16:creationId xmlns:a16="http://schemas.microsoft.com/office/drawing/2014/main" id="{6B2495BF-3D47-BBCD-3AA6-FCF5FEFFB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579375">
                  <a:off x="6605209" y="4127542"/>
                  <a:ext cx="399141" cy="1497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n</m:t>
                            </m:r>
                            <m: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, </m:t>
                            </m:r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beam</m:t>
                            </m:r>
                          </m:sub>
                        </m:sSub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44" name="Rectangle 173">
                  <a:extLst>
                    <a:ext uri="{FF2B5EF4-FFF2-40B4-BE49-F238E27FC236}">
                      <a16:creationId xmlns:a16="http://schemas.microsoft.com/office/drawing/2014/main" id="{6B2495BF-3D47-BBCD-3AA6-FCF5FEFFBBB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17579375">
                  <a:off x="6605209" y="4127542"/>
                  <a:ext cx="399141" cy="149706"/>
                </a:xfrm>
                <a:prstGeom prst="rect">
                  <a:avLst/>
                </a:prstGeom>
                <a:blipFill>
                  <a:blip r:embed="rId18"/>
                  <a:stretch>
                    <a:fillRect r="-5357" b="-1250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5" name="Rectangle 173">
                  <a:extLst>
                    <a:ext uri="{FF2B5EF4-FFF2-40B4-BE49-F238E27FC236}">
                      <a16:creationId xmlns:a16="http://schemas.microsoft.com/office/drawing/2014/main" id="{AB4768A7-0D8E-F556-6C19-4B4C09925A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01175">
                  <a:off x="5518605" y="4125587"/>
                  <a:ext cx="417642" cy="1497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n</m:t>
                            </m:r>
                            <m: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, </m:t>
                            </m:r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latin typeface="Cambria Math" panose="02040503050406030204" pitchFamily="18" charset="0"/>
                              </a:rPr>
                              <m:t>bottle</m:t>
                            </m:r>
                          </m:sub>
                        </m:sSub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45" name="Rectangle 173">
                  <a:extLst>
                    <a:ext uri="{FF2B5EF4-FFF2-40B4-BE49-F238E27FC236}">
                      <a16:creationId xmlns:a16="http://schemas.microsoft.com/office/drawing/2014/main" id="{AB4768A7-0D8E-F556-6C19-4B4C09925A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17601175">
                  <a:off x="5518605" y="4125587"/>
                  <a:ext cx="417642" cy="149706"/>
                </a:xfrm>
                <a:prstGeom prst="rect">
                  <a:avLst/>
                </a:prstGeom>
                <a:blipFill>
                  <a:blip r:embed="rId19"/>
                  <a:stretch>
                    <a:fillRect r="-7018" b="-1205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6" name="Rectangle 173">
                  <a:extLst>
                    <a:ext uri="{FF2B5EF4-FFF2-40B4-BE49-F238E27FC236}">
                      <a16:creationId xmlns:a16="http://schemas.microsoft.com/office/drawing/2014/main" id="{BA318FDE-E0FD-94E7-B73D-18028D52B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5420" y="4197506"/>
                  <a:ext cx="152097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𝜆</m:t>
                            </m:r>
                          </m:e>
                          <m:sub>
                            <m:r>
                              <a:rPr lang="en-US" altLang="en-US" sz="1050" i="1" dirty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46" name="Rectangle 173">
                  <a:extLst>
                    <a:ext uri="{FF2B5EF4-FFF2-40B4-BE49-F238E27FC236}">
                      <a16:creationId xmlns:a16="http://schemas.microsoft.com/office/drawing/2014/main" id="{BA318FDE-E0FD-94E7-B73D-18028D52B6A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155420" y="4197506"/>
                  <a:ext cx="152097" cy="143445"/>
                </a:xfrm>
                <a:prstGeom prst="rect">
                  <a:avLst/>
                </a:prstGeom>
                <a:blipFill>
                  <a:blip r:embed="rId20"/>
                  <a:stretch>
                    <a:fillRect l="-17857" r="-7143" b="-15385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7" name="Rectangle 173">
                  <a:extLst>
                    <a:ext uri="{FF2B5EF4-FFF2-40B4-BE49-F238E27FC236}">
                      <a16:creationId xmlns:a16="http://schemas.microsoft.com/office/drawing/2014/main" id="{2F3F967F-0E11-045A-4354-CFB591279C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78217" y="2547189"/>
                  <a:ext cx="873478" cy="143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050" i="1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en-US" sz="1050">
                              <a:latin typeface="Cambria Math" panose="02040503050406030204" pitchFamily="18" charset="0"/>
                            </a:rPr>
                            <m:t>us</m:t>
                          </m:r>
                        </m:sub>
                      </m:sSub>
                    </m:oMath>
                  </a14:m>
                  <a:r>
                    <a:rPr lang="en-US" altLang="en-US" sz="1050" dirty="0">
                      <a:latin typeface="Calibri" panose="020F0502020204030204" pitchFamily="34" charset="0"/>
                    </a:rPr>
                    <a:t>, CKM unitarity</a:t>
                  </a:r>
                </a:p>
              </p:txBody>
            </p:sp>
          </mc:Choice>
          <mc:Fallback xmlns="">
            <p:sp>
              <p:nvSpPr>
                <p:cNvPr id="247" name="Rectangle 173">
                  <a:extLst>
                    <a:ext uri="{FF2B5EF4-FFF2-40B4-BE49-F238E27FC236}">
                      <a16:creationId xmlns:a16="http://schemas.microsoft.com/office/drawing/2014/main" id="{2F3F967F-0E11-045A-4354-CFB591279C8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578217" y="2547189"/>
                  <a:ext cx="873478" cy="143445"/>
                </a:xfrm>
                <a:prstGeom prst="rect">
                  <a:avLst/>
                </a:prstGeom>
                <a:blipFill>
                  <a:blip r:embed="rId21"/>
                  <a:stretch>
                    <a:fillRect l="-4938" t="-22222" r="-8025" b="-51852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8" name="Rectangle 173">
              <a:extLst>
                <a:ext uri="{FF2B5EF4-FFF2-40B4-BE49-F238E27FC236}">
                  <a16:creationId xmlns:a16="http://schemas.microsoft.com/office/drawing/2014/main" id="{F2696DC3-42EF-4DA5-9ACC-E2944E52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303" y="3609120"/>
              <a:ext cx="687341" cy="143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latin typeface="Calibri" panose="020F0502020204030204" pitchFamily="34" charset="0"/>
                </a:rPr>
                <a:t>Nuclear decay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742FB925-4A4B-3894-1D8E-C5F1A346425D}"/>
                    </a:ext>
                  </a:extLst>
                </p:cNvPr>
                <p:cNvSpPr txBox="1"/>
                <p:nvPr/>
              </p:nvSpPr>
              <p:spPr>
                <a:xfrm>
                  <a:off x="6019173" y="4790488"/>
                  <a:ext cx="734187" cy="22541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050" i="1">
                            <a:latin typeface="Cambria Math" panose="02040503050406030204" pitchFamily="18" charset="0"/>
                          </a:rPr>
                          <m:t>𝜆</m:t>
                        </m:r>
                        <m:r>
                          <a:rPr lang="en-US" sz="1050" i="1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050" i="1"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sub>
                            <m:r>
                              <a:rPr lang="en-US" sz="1050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  <m:r>
                          <a:rPr lang="en-US" sz="1050" i="1">
                            <a:latin typeface="Cambria Math" panose="02040503050406030204" pitchFamily="18" charset="0"/>
                          </a:rPr>
                          <m:t>/</m:t>
                        </m:r>
                        <m:sSub>
                          <m:sSubPr>
                            <m:ctrlPr>
                              <a:rPr lang="en-US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050" i="1"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sub>
                            <m:r>
                              <a:rPr lang="en-US" sz="10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sub>
                        </m:sSub>
                      </m:oMath>
                    </m:oMathPara>
                  </a14:m>
                  <a:endParaRPr lang="en-US" sz="1050" dirty="0">
                    <a:latin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742FB925-4A4B-3894-1D8E-C5F1A34642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9173" y="4790488"/>
                  <a:ext cx="734187" cy="225414"/>
                </a:xfrm>
                <a:prstGeom prst="rect">
                  <a:avLst/>
                </a:prstGeom>
                <a:blipFill>
                  <a:blip r:embed="rId22"/>
                  <a:stretch>
                    <a:fillRect b="-731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EE9B9EAC-848E-E3CE-BDA3-DCA5DAB512C2}"/>
                    </a:ext>
                  </a:extLst>
                </p:cNvPr>
                <p:cNvSpPr txBox="1"/>
                <p:nvPr/>
              </p:nvSpPr>
              <p:spPr>
                <a:xfrm rot="16200000">
                  <a:off x="4583260" y="3245734"/>
                  <a:ext cx="363621" cy="22541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05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1050">
                                <a:latin typeface="Cambria Math" panose="02040503050406030204" pitchFamily="18" charset="0"/>
                              </a:rPr>
                              <m:t>ud</m:t>
                            </m:r>
                          </m:sub>
                        </m:sSub>
                      </m:oMath>
                    </m:oMathPara>
                  </a14:m>
                  <a:endParaRPr lang="en-US" sz="1050" dirty="0">
                    <a:latin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EE9B9EAC-848E-E3CE-BDA3-DCA5DAB512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4583260" y="3245734"/>
                  <a:ext cx="363621" cy="225414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C283446B-220C-1162-2614-EB05C810A386}"/>
              </a:ext>
            </a:extLst>
          </p:cNvPr>
          <p:cNvSpPr txBox="1"/>
          <p:nvPr/>
        </p:nvSpPr>
        <p:spPr>
          <a:xfrm>
            <a:off x="7897511" y="4048098"/>
            <a:ext cx="896312" cy="2192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25" spc="-1" dirty="0">
                <a:solidFill>
                  <a:srgbClr val="000000"/>
                </a:solidFill>
                <a:latin typeface="Garamond" panose="02020404030301010803" pitchFamily="18" charset="0"/>
              </a:rPr>
              <a:t>S. Baessler, UVA</a:t>
            </a:r>
            <a:endParaRPr lang="en-US" sz="825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F8893AC-2896-68CB-A4BE-84EAA6AAAF9A}"/>
              </a:ext>
            </a:extLst>
          </p:cNvPr>
          <p:cNvSpPr txBox="1"/>
          <p:nvPr/>
        </p:nvSpPr>
        <p:spPr>
          <a:xfrm>
            <a:off x="35542" y="4727597"/>
            <a:ext cx="2976563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*2023 FSNN LRP whitepaper, arXiv:2304.03451</a:t>
            </a:r>
          </a:p>
          <a:p>
            <a:r>
              <a:rPr lang="en-US" sz="1050" dirty="0"/>
              <a:t>PDG, Phys. Rev. D 110, 030001 (2024)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43086CE-6365-00F7-E262-B61CCE0576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5" name="Text Box 11">
            <a:extLst>
              <a:ext uri="{FF2B5EF4-FFF2-40B4-BE49-F238E27FC236}">
                <a16:creationId xmlns:a16="http://schemas.microsoft.com/office/drawing/2014/main" id="{6A8E75ED-5BEA-BB1D-DBA9-3CF434197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6630" y="4700531"/>
            <a:ext cx="351472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350" i="1" dirty="0">
                <a:solidFill>
                  <a:schemeClr val="bg1"/>
                </a:solidFill>
                <a:latin typeface="Goudy Old Style" panose="02020502050305020303" pitchFamily="18" charset="0"/>
              </a:rPr>
              <a:t>Courtesy of L. Broussard</a:t>
            </a:r>
          </a:p>
        </p:txBody>
      </p:sp>
    </p:spTree>
    <p:extLst>
      <p:ext uri="{BB962C8B-B14F-4D97-AF65-F5344CB8AC3E}">
        <p14:creationId xmlns:p14="http://schemas.microsoft.com/office/powerpoint/2010/main" val="42910370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A9A8E5-5123-D378-AB4F-A0B28D71A0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F0F1C320-565D-7B21-56E6-180E0423B051}"/>
              </a:ext>
            </a:extLst>
          </p:cNvPr>
          <p:cNvSpPr txBox="1"/>
          <p:nvPr/>
        </p:nvSpPr>
        <p:spPr>
          <a:xfrm>
            <a:off x="0" y="4296235"/>
            <a:ext cx="3260333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latin typeface="Garamond" panose="02020404030301010803" pitchFamily="18" charset="0"/>
              </a:rPr>
              <a:t>Plot from:  F. Gonzalez (ORNL)  Data from: </a:t>
            </a:r>
          </a:p>
          <a:p>
            <a:pPr>
              <a:buClr>
                <a:schemeClr val="accent1"/>
              </a:buClr>
            </a:pPr>
            <a:r>
              <a:rPr lang="en-US" sz="825" dirty="0">
                <a:latin typeface="Garamond" panose="02020404030301010803" pitchFamily="18" charset="0"/>
                <a:hlinkClick r:id="rId3"/>
              </a:rPr>
              <a:t>Workman, R. L. </a:t>
            </a:r>
            <a:r>
              <a:rPr lang="en-US" sz="825" i="1" dirty="0">
                <a:latin typeface="Garamond" panose="02020404030301010803" pitchFamily="18" charset="0"/>
                <a:hlinkClick r:id="rId3"/>
              </a:rPr>
              <a:t>et al</a:t>
            </a:r>
            <a:r>
              <a:rPr lang="en-US" sz="825" dirty="0">
                <a:latin typeface="Garamond" panose="02020404030301010803" pitchFamily="18" charset="0"/>
                <a:hlinkClick r:id="rId3"/>
              </a:rPr>
              <a:t>, Particle Data Group (2022)</a:t>
            </a:r>
            <a:endParaRPr lang="en-US" sz="825" dirty="0">
              <a:latin typeface="Garamond" panose="02020404030301010803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A3FB25A-4590-20F9-BB1F-925316F7BA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8758" y="-3935"/>
            <a:ext cx="8226591" cy="1012367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Current landscape in decay correlations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59CDDDD-DF4B-4984-00B6-A7F978085525}"/>
              </a:ext>
            </a:extLst>
          </p:cNvPr>
          <p:cNvGrpSpPr/>
          <p:nvPr/>
        </p:nvGrpSpPr>
        <p:grpSpPr>
          <a:xfrm>
            <a:off x="4509425" y="785194"/>
            <a:ext cx="4441599" cy="3734279"/>
            <a:chOff x="786693" y="1320501"/>
            <a:chExt cx="5922133" cy="497903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AF7BCD8-03EC-2A2D-F2EC-42538FAA7C4D}"/>
                </a:ext>
              </a:extLst>
            </p:cNvPr>
            <p:cNvSpPr/>
            <p:nvPr/>
          </p:nvSpPr>
          <p:spPr>
            <a:xfrm>
              <a:off x="5276363" y="1971115"/>
              <a:ext cx="717125" cy="534934"/>
            </a:xfrm>
            <a:prstGeom prst="rect">
              <a:avLst/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350" dirty="0"/>
                <a:t>B+…</a:t>
              </a:r>
            </a:p>
          </p:txBody>
        </p:sp>
        <p:pic>
          <p:nvPicPr>
            <p:cNvPr id="22" name="Picture 21" descr="Chart&#10;&#10;Description automatically generated">
              <a:extLst>
                <a:ext uri="{FF2B5EF4-FFF2-40B4-BE49-F238E27FC236}">
                  <a16:creationId xmlns:a16="http://schemas.microsoft.com/office/drawing/2014/main" id="{30407A21-F55A-82F6-E331-EB8D2F8F84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6693" y="1320501"/>
              <a:ext cx="5876547" cy="497903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0E111A6-3AFE-B0CF-3475-BBF22828EE09}"/>
                </a:ext>
              </a:extLst>
            </p:cNvPr>
            <p:cNvSpPr txBox="1"/>
            <p:nvPr/>
          </p:nvSpPr>
          <p:spPr>
            <a:xfrm>
              <a:off x="2643925" y="2418182"/>
              <a:ext cx="1481603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>
                  <a:latin typeface="Garamond" panose="02020404030301010803" pitchFamily="18" charset="0"/>
                </a:rPr>
                <a:t>PERKEO III (2019)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404841A-9FB1-7416-B417-F1F9E411D8B5}"/>
                </a:ext>
              </a:extLst>
            </p:cNvPr>
            <p:cNvSpPr txBox="1"/>
            <p:nvPr/>
          </p:nvSpPr>
          <p:spPr>
            <a:xfrm>
              <a:off x="5528587" y="1961582"/>
              <a:ext cx="1180239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 err="1">
                  <a:latin typeface="Garamond" panose="02020404030301010803" pitchFamily="18" charset="0"/>
                </a:rPr>
                <a:t>aSPECT</a:t>
              </a:r>
              <a:r>
                <a:rPr lang="en-US" sz="900" dirty="0">
                  <a:latin typeface="Garamond" panose="02020404030301010803" pitchFamily="18" charset="0"/>
                </a:rPr>
                <a:t> (2024)</a:t>
              </a:r>
            </a:p>
          </p:txBody>
        </p:sp>
      </p:grp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BA156DF0-2365-67E7-AAF6-CEF81A5991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02A8FBD-18E1-8974-26C7-73B19FF85394}"/>
              </a:ext>
            </a:extLst>
          </p:cNvPr>
          <p:cNvSpPr/>
          <p:nvPr/>
        </p:nvSpPr>
        <p:spPr>
          <a:xfrm>
            <a:off x="6839931" y="1372171"/>
            <a:ext cx="402002" cy="263753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429A10D-CB05-C26C-A3DF-7870BC4D0028}"/>
              </a:ext>
            </a:extLst>
          </p:cNvPr>
          <p:cNvSpPr/>
          <p:nvPr/>
        </p:nvSpPr>
        <p:spPr>
          <a:xfrm>
            <a:off x="7525577" y="1081550"/>
            <a:ext cx="645103" cy="263753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B6635-BD2D-E095-8300-F1099EBA8263}"/>
              </a:ext>
            </a:extLst>
          </p:cNvPr>
          <p:cNvGrpSpPr/>
          <p:nvPr/>
        </p:nvGrpSpPr>
        <p:grpSpPr>
          <a:xfrm>
            <a:off x="6959465" y="1041711"/>
            <a:ext cx="1000125" cy="2783562"/>
            <a:chOff x="9093180" y="1683544"/>
            <a:chExt cx="1333500" cy="3711416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73B1C83B-6987-C119-31E1-D4A15940DB90}"/>
                </a:ext>
              </a:extLst>
            </p:cNvPr>
            <p:cNvCxnSpPr>
              <a:cxnSpLocks/>
            </p:cNvCxnSpPr>
            <p:nvPr/>
          </p:nvCxnSpPr>
          <p:spPr>
            <a:xfrm>
              <a:off x="9093180" y="1683544"/>
              <a:ext cx="0" cy="3711416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7887224-C800-6FEE-EF34-9C31CC135229}"/>
                </a:ext>
              </a:extLst>
            </p:cNvPr>
            <p:cNvCxnSpPr>
              <a:cxnSpLocks/>
            </p:cNvCxnSpPr>
            <p:nvPr/>
          </p:nvCxnSpPr>
          <p:spPr>
            <a:xfrm>
              <a:off x="9387909" y="1683544"/>
              <a:ext cx="0" cy="3711416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659735D9-C02A-C159-07D0-EEF60D250E65}"/>
                </a:ext>
              </a:extLst>
            </p:cNvPr>
            <p:cNvCxnSpPr>
              <a:cxnSpLocks/>
            </p:cNvCxnSpPr>
            <p:nvPr/>
          </p:nvCxnSpPr>
          <p:spPr>
            <a:xfrm>
              <a:off x="9851151" y="1683544"/>
              <a:ext cx="0" cy="3711416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BA6E7346-9518-F1EC-CA6A-BC0F0729BE2B}"/>
                </a:ext>
              </a:extLst>
            </p:cNvPr>
            <p:cNvCxnSpPr>
              <a:cxnSpLocks/>
            </p:cNvCxnSpPr>
            <p:nvPr/>
          </p:nvCxnSpPr>
          <p:spPr>
            <a:xfrm>
              <a:off x="10426680" y="1683544"/>
              <a:ext cx="0" cy="3711416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Text Box 11">
            <a:extLst>
              <a:ext uri="{FF2B5EF4-FFF2-40B4-BE49-F238E27FC236}">
                <a16:creationId xmlns:a16="http://schemas.microsoft.com/office/drawing/2014/main" id="{23DB3C94-3DF3-BCA2-C44E-26CCE036E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605" y="4335818"/>
            <a:ext cx="351472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350" i="1" dirty="0">
                <a:solidFill>
                  <a:schemeClr val="tx1">
                    <a:lumMod val="50000"/>
                    <a:lumOff val="50000"/>
                  </a:schemeClr>
                </a:solidFill>
                <a:latin typeface="Goudy Old Style" panose="02020502050305020303" pitchFamily="18" charset="0"/>
              </a:rPr>
              <a:t>Courtesy of L. Broussard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1" name="Content Placeholder 3">
                <a:extLst>
                  <a:ext uri="{FF2B5EF4-FFF2-40B4-BE49-F238E27FC236}">
                    <a16:creationId xmlns:a16="http://schemas.microsoft.com/office/drawing/2014/main" id="{69D6A583-2D84-DCCC-DFD5-9C94BB907B7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11758" y="828371"/>
                <a:ext cx="4297668" cy="3647926"/>
              </a:xfrm>
            </p:spPr>
            <p:txBody>
              <a:bodyPr>
                <a:normAutofit fontScale="70000" lnSpcReduction="20000"/>
              </a:bodyPr>
              <a:lstStyle/>
              <a:p>
                <a:r>
                  <a:rPr lang="en-US" dirty="0">
                    <a:latin typeface="Goudy Old Style" panose="02020502050305020303" pitchFamily="18" charset="0"/>
                  </a:rPr>
                  <a:t>Tension in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measurements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Most precise determinations of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from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A</a:t>
                </a:r>
                <a:r>
                  <a:rPr lang="en-US" dirty="0">
                    <a:latin typeface="Goudy Old Style" panose="02020502050305020303" pitchFamily="18" charset="0"/>
                  </a:rPr>
                  <a:t> (PERKEO III) and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a</a:t>
                </a:r>
                <a:r>
                  <a:rPr lang="en-US" dirty="0">
                    <a:latin typeface="Goudy Old Style" panose="02020502050305020303" pitchFamily="18" charset="0"/>
                  </a:rPr>
                  <a:t> (</a:t>
                </a:r>
                <a:r>
                  <a:rPr lang="en-US" dirty="0" err="1">
                    <a:latin typeface="Goudy Old Style" panose="02020502050305020303" pitchFamily="18" charset="0"/>
                  </a:rPr>
                  <a:t>aSPECT</a:t>
                </a:r>
                <a:r>
                  <a:rPr lang="en-US" dirty="0">
                    <a:latin typeface="Goudy Old Style" panose="02020502050305020303" pitchFamily="18" charset="0"/>
                  </a:rPr>
                  <a:t>) are not compatible!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Disagreement at level of </a:t>
                </a:r>
                <a:r>
                  <a:rPr lang="el-GR" dirty="0"/>
                  <a:t>3</a:t>
                </a:r>
                <a:r>
                  <a:rPr lang="en-US" dirty="0">
                    <a:latin typeface="Goudy Old Style" panose="02020502050305020303" pitchFamily="18" charset="0"/>
                  </a:rPr>
                  <a:t> </a:t>
                </a:r>
                <a:r>
                  <a:rPr lang="el-GR" dirty="0"/>
                  <a:t>σ 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Intriguing possibility: hint of influence of Fierz term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b</a:t>
                </a:r>
                <a:r>
                  <a:rPr lang="en-US" dirty="0">
                    <a:latin typeface="Goudy Old Style" panose="02020502050305020303" pitchFamily="18" charset="0"/>
                  </a:rPr>
                  <a:t> </a:t>
                </a:r>
                <a:endParaRPr lang="en-US" dirty="0">
                  <a:solidFill>
                    <a:schemeClr val="tx1"/>
                  </a:solidFill>
                  <a:latin typeface="Goudy Old Style" panose="02020502050305020303" pitchFamily="18" charset="0"/>
                </a:endParaRPr>
              </a:p>
              <a:p>
                <a:pPr marL="9525">
                  <a:spcBef>
                    <a:spcPts val="71"/>
                  </a:spcBef>
                </a:pPr>
                <a:r>
                  <a:rPr lang="en-US" spc="-4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Combined analysis: </a:t>
                </a:r>
              </a:p>
              <a:p>
                <a:pPr marL="352425" lvl="1">
                  <a:spcBef>
                    <a:spcPts val="71"/>
                  </a:spcBef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</m:ctrlPr>
                      </m:sSubPr>
                      <m:e>
                        <m: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𝜆</m:t>
                        </m:r>
                      </m:e>
                      <m:sub>
                        <m: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𝑐</m:t>
                        </m:r>
                      </m:sub>
                    </m:sSub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=−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1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2724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(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13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)</m:t>
                    </m:r>
                  </m:oMath>
                </a14:m>
                <a:endParaRPr lang="en-US" spc="-4" dirty="0">
                  <a:solidFill>
                    <a:schemeClr val="tx1"/>
                  </a:solidFill>
                  <a:latin typeface="Goudy Old Style" panose="02020502050305020303" pitchFamily="18" charset="0"/>
                  <a:cs typeface="Calibri" panose="020F0502020204030204" pitchFamily="34" charset="0"/>
                </a:endParaRPr>
              </a:p>
              <a:p>
                <a:pPr marL="352425" lvl="1">
                  <a:spcBef>
                    <a:spcPts val="71"/>
                  </a:spcBef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</m:ctrlPr>
                      </m:sSubPr>
                      <m:e>
                        <m: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𝑏</m:t>
                        </m:r>
                      </m:e>
                      <m:sub>
                        <m: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𝑐</m:t>
                        </m:r>
                      </m:sub>
                    </m:sSub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=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−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0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0184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(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65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)</m:t>
                    </m:r>
                  </m:oMath>
                </a14:m>
                <a:r>
                  <a:rPr lang="ar-AE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(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2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8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𝜎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 from SM)</a:t>
                </a:r>
              </a:p>
              <a:p>
                <a:pPr marL="9525">
                  <a:spcBef>
                    <a:spcPts val="71"/>
                  </a:spcBef>
                </a:pPr>
                <a:r>
                  <a:rPr lang="en-US" dirty="0">
                    <a:latin typeface="Goudy Old Style" panose="02020502050305020303" pitchFamily="18" charset="0"/>
                    <a:cs typeface="Cambria Math"/>
                  </a:rPr>
                  <a:t>New experiments are needed to illuminate situation</a:t>
                </a:r>
                <a:endParaRPr lang="en-US" dirty="0">
                  <a:solidFill>
                    <a:schemeClr val="tx1"/>
                  </a:solidFill>
                  <a:latin typeface="Goudy Old Style" panose="02020502050305020303" pitchFamily="18" charset="0"/>
                  <a:cs typeface="Cambria Math"/>
                </a:endParaRPr>
              </a:p>
            </p:txBody>
          </p:sp>
        </mc:Choice>
        <mc:Fallback>
          <p:sp>
            <p:nvSpPr>
              <p:cNvPr id="11" name="Content Placeholder 3">
                <a:extLst>
                  <a:ext uri="{FF2B5EF4-FFF2-40B4-BE49-F238E27FC236}">
                    <a16:creationId xmlns:a16="http://schemas.microsoft.com/office/drawing/2014/main" id="{69D6A583-2D84-DCCC-DFD5-9C94BB907B7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11758" y="828371"/>
                <a:ext cx="4297668" cy="3647926"/>
              </a:xfrm>
              <a:blipFill>
                <a:blip r:embed="rId5"/>
                <a:stretch>
                  <a:fillRect l="-1702" t="-2843" b="-6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E1AAB942-3B95-4387-9290-6BA5F00315F6}"/>
              </a:ext>
            </a:extLst>
          </p:cNvPr>
          <p:cNvSpPr/>
          <p:nvPr/>
        </p:nvSpPr>
        <p:spPr>
          <a:xfrm>
            <a:off x="53340" y="2354580"/>
            <a:ext cx="4349831" cy="196054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3485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 animBg="1"/>
      <p:bldP spid="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B2A265-0ED0-0684-5D80-CEA851601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7E79748D-7077-2081-E6E1-7F175AAFC9D7}"/>
              </a:ext>
            </a:extLst>
          </p:cNvPr>
          <p:cNvSpPr txBox="1"/>
          <p:nvPr/>
        </p:nvSpPr>
        <p:spPr>
          <a:xfrm>
            <a:off x="0" y="4296235"/>
            <a:ext cx="3260333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latin typeface="Garamond" panose="02020404030301010803" pitchFamily="18" charset="0"/>
              </a:rPr>
              <a:t>Plot from:  F. Gonzalez (ORNL)  Data from: </a:t>
            </a:r>
          </a:p>
          <a:p>
            <a:pPr>
              <a:buClr>
                <a:schemeClr val="accent1"/>
              </a:buClr>
            </a:pPr>
            <a:r>
              <a:rPr lang="en-US" sz="825" dirty="0">
                <a:latin typeface="Garamond" panose="02020404030301010803" pitchFamily="18" charset="0"/>
                <a:hlinkClick r:id="rId3"/>
              </a:rPr>
              <a:t>Workman, R. L. </a:t>
            </a:r>
            <a:r>
              <a:rPr lang="en-US" sz="825" i="1" dirty="0">
                <a:latin typeface="Garamond" panose="02020404030301010803" pitchFamily="18" charset="0"/>
                <a:hlinkClick r:id="rId3"/>
              </a:rPr>
              <a:t>et al</a:t>
            </a:r>
            <a:r>
              <a:rPr lang="en-US" sz="825" dirty="0">
                <a:latin typeface="Garamond" panose="02020404030301010803" pitchFamily="18" charset="0"/>
                <a:hlinkClick r:id="rId3"/>
              </a:rPr>
              <a:t>, Particle Data Group (2022)</a:t>
            </a:r>
            <a:endParaRPr lang="en-US" sz="825" dirty="0">
              <a:latin typeface="Garamond" panose="02020404030301010803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4774FD6-347E-9A1A-42A1-BFBD2677A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8758" y="-3935"/>
            <a:ext cx="8226591" cy="1012367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Current landscape in decay correlations</a:t>
            </a:r>
          </a:p>
        </p:txBody>
      </p: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9CDC1AEA-3724-DCB0-DD0A-FF17D5F604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5" name="Picture 4" descr="A diagram of a graph&#10;&#10;Description automatically generated">
            <a:extLst>
              <a:ext uri="{FF2B5EF4-FFF2-40B4-BE49-F238E27FC236}">
                <a16:creationId xmlns:a16="http://schemas.microsoft.com/office/drawing/2014/main" id="{1DEE7D1E-27AD-2356-BA55-B876AF88CB2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1008432"/>
            <a:ext cx="4554863" cy="2880206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ontent Placeholder 3">
                <a:extLst>
                  <a:ext uri="{FF2B5EF4-FFF2-40B4-BE49-F238E27FC236}">
                    <a16:creationId xmlns:a16="http://schemas.microsoft.com/office/drawing/2014/main" id="{EA0BB9FF-667A-A1B7-479D-466105DA53BE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11758" y="828371"/>
                <a:ext cx="4297668" cy="3647926"/>
              </a:xfrm>
            </p:spPr>
            <p:txBody>
              <a:bodyPr>
                <a:normAutofit fontScale="70000" lnSpcReduction="20000"/>
              </a:bodyPr>
              <a:lstStyle/>
              <a:p>
                <a:r>
                  <a:rPr lang="en-US" dirty="0">
                    <a:latin typeface="Goudy Old Style" panose="02020502050305020303" pitchFamily="18" charset="0"/>
                  </a:rPr>
                  <a:t>Tension in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measurements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Most precise determinations of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𝜆</m:t>
                    </m:r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from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A</a:t>
                </a:r>
                <a:r>
                  <a:rPr lang="en-US" dirty="0">
                    <a:latin typeface="Goudy Old Style" panose="02020502050305020303" pitchFamily="18" charset="0"/>
                  </a:rPr>
                  <a:t> (PERKEO III) and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a</a:t>
                </a:r>
                <a:r>
                  <a:rPr lang="en-US" dirty="0">
                    <a:latin typeface="Goudy Old Style" panose="02020502050305020303" pitchFamily="18" charset="0"/>
                  </a:rPr>
                  <a:t> (</a:t>
                </a:r>
                <a:r>
                  <a:rPr lang="en-US" dirty="0" err="1">
                    <a:latin typeface="Goudy Old Style" panose="02020502050305020303" pitchFamily="18" charset="0"/>
                  </a:rPr>
                  <a:t>aSPECT</a:t>
                </a:r>
                <a:r>
                  <a:rPr lang="en-US" dirty="0">
                    <a:latin typeface="Goudy Old Style" panose="02020502050305020303" pitchFamily="18" charset="0"/>
                  </a:rPr>
                  <a:t>) are not compatible!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Disagreement at level of </a:t>
                </a:r>
                <a:r>
                  <a:rPr lang="el-GR" dirty="0"/>
                  <a:t>3</a:t>
                </a:r>
                <a:r>
                  <a:rPr lang="en-US" dirty="0">
                    <a:latin typeface="Goudy Old Style" panose="02020502050305020303" pitchFamily="18" charset="0"/>
                  </a:rPr>
                  <a:t> </a:t>
                </a:r>
                <a:r>
                  <a:rPr lang="el-GR" dirty="0"/>
                  <a:t>σ </a:t>
                </a:r>
                <a:endParaRPr lang="en-US" dirty="0"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Intriguing possibility: hint of influence of Fierz term </a:t>
                </a:r>
                <a:r>
                  <a:rPr lang="en-US" b="1" dirty="0">
                    <a:solidFill>
                      <a:srgbClr val="00B050"/>
                    </a:solidFill>
                    <a:latin typeface="Goudy Old Style" panose="02020502050305020303" pitchFamily="18" charset="0"/>
                  </a:rPr>
                  <a:t>b</a:t>
                </a:r>
                <a:r>
                  <a:rPr lang="en-US" dirty="0">
                    <a:latin typeface="Goudy Old Style" panose="02020502050305020303" pitchFamily="18" charset="0"/>
                  </a:rPr>
                  <a:t> </a:t>
                </a:r>
                <a:endParaRPr lang="en-US" dirty="0">
                  <a:solidFill>
                    <a:schemeClr val="tx1"/>
                  </a:solidFill>
                  <a:latin typeface="Goudy Old Style" panose="02020502050305020303" pitchFamily="18" charset="0"/>
                </a:endParaRPr>
              </a:p>
              <a:p>
                <a:pPr marL="9525">
                  <a:spcBef>
                    <a:spcPts val="71"/>
                  </a:spcBef>
                </a:pPr>
                <a:r>
                  <a:rPr lang="en-US" spc="-4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Combined analysis: </a:t>
                </a:r>
              </a:p>
              <a:p>
                <a:pPr marL="352425" lvl="1">
                  <a:spcBef>
                    <a:spcPts val="71"/>
                  </a:spcBef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</m:ctrlPr>
                      </m:sSubPr>
                      <m:e>
                        <m: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𝜆</m:t>
                        </m:r>
                      </m:e>
                      <m:sub>
                        <m:r>
                          <a:rPr lang="ar-AE" i="1" spc="-4" dirty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𝑐</m:t>
                        </m:r>
                      </m:sub>
                    </m:sSub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=−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1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2724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(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13</m:t>
                    </m:r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)</m:t>
                    </m:r>
                  </m:oMath>
                </a14:m>
                <a:endParaRPr lang="en-US" spc="-4" dirty="0">
                  <a:solidFill>
                    <a:schemeClr val="tx1"/>
                  </a:solidFill>
                  <a:latin typeface="Goudy Old Style" panose="02020502050305020303" pitchFamily="18" charset="0"/>
                  <a:cs typeface="Calibri" panose="020F0502020204030204" pitchFamily="34" charset="0"/>
                </a:endParaRPr>
              </a:p>
              <a:p>
                <a:pPr marL="352425" lvl="1">
                  <a:spcBef>
                    <a:spcPts val="71"/>
                  </a:spcBef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</m:ctrlPr>
                      </m:sSubPr>
                      <m:e>
                        <m: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𝑏</m:t>
                        </m:r>
                      </m:e>
                      <m:sub>
                        <m:r>
                          <a:rPr lang="ar-AE" i="1" spc="-4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  <a:cs typeface="Cambria Math"/>
                          </a:rPr>
                          <m:t>𝑐</m:t>
                        </m:r>
                      </m:sub>
                    </m:sSub>
                    <m:r>
                      <a:rPr lang="ar-AE" i="1" spc="-4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=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−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0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0184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(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65</m:t>
                    </m:r>
                    <m:r>
                      <a:rPr lang="ar-AE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)</m:t>
                    </m:r>
                  </m:oMath>
                </a14:m>
                <a:r>
                  <a:rPr lang="ar-AE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(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2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.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8</m:t>
                    </m:r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Cambria Math"/>
                      </a:rPr>
                      <m:t>𝜎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Cambria Math"/>
                  </a:rPr>
                  <a:t> from SM)</a:t>
                </a:r>
              </a:p>
              <a:p>
                <a:pPr marL="9525">
                  <a:spcBef>
                    <a:spcPts val="71"/>
                  </a:spcBef>
                </a:pPr>
                <a:r>
                  <a:rPr lang="en-US" dirty="0">
                    <a:latin typeface="Goudy Old Style" panose="02020502050305020303" pitchFamily="18" charset="0"/>
                    <a:cs typeface="Cambria Math"/>
                  </a:rPr>
                  <a:t>New experiments are needed to illuminate situation</a:t>
                </a:r>
                <a:endParaRPr lang="en-US" dirty="0">
                  <a:solidFill>
                    <a:schemeClr val="tx1"/>
                  </a:solidFill>
                  <a:latin typeface="Goudy Old Style" panose="02020502050305020303" pitchFamily="18" charset="0"/>
                  <a:cs typeface="Cambria Math"/>
                </a:endParaRPr>
              </a:p>
            </p:txBody>
          </p:sp>
        </mc:Choice>
        <mc:Fallback xmlns="">
          <p:sp>
            <p:nvSpPr>
              <p:cNvPr id="13" name="Content Placeholder 3">
                <a:extLst>
                  <a:ext uri="{FF2B5EF4-FFF2-40B4-BE49-F238E27FC236}">
                    <a16:creationId xmlns:a16="http://schemas.microsoft.com/office/drawing/2014/main" id="{EA0BB9FF-667A-A1B7-479D-466105DA53B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11758" y="828371"/>
                <a:ext cx="4297668" cy="3647926"/>
              </a:xfrm>
              <a:blipFill>
                <a:blip r:embed="rId5"/>
                <a:stretch>
                  <a:fillRect l="-1702" t="-2843" b="-6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 Box 11">
            <a:extLst>
              <a:ext uri="{FF2B5EF4-FFF2-40B4-BE49-F238E27FC236}">
                <a16:creationId xmlns:a16="http://schemas.microsoft.com/office/drawing/2014/main" id="{1D900622-18F5-9562-40B1-62CB44A53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58" y="4762888"/>
            <a:ext cx="351472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400" i="1" dirty="0">
                <a:solidFill>
                  <a:schemeClr val="bg1"/>
                </a:solidFill>
                <a:latin typeface="Goudy Old Style" panose="02020502050305020303" pitchFamily="18" charset="0"/>
              </a:rPr>
              <a:t>Courtesy of L. Broussard</a:t>
            </a:r>
          </a:p>
        </p:txBody>
      </p:sp>
    </p:spTree>
    <p:extLst>
      <p:ext uri="{BB962C8B-B14F-4D97-AF65-F5344CB8AC3E}">
        <p14:creationId xmlns:p14="http://schemas.microsoft.com/office/powerpoint/2010/main" val="2060825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206E8BB-752D-0445-26CC-3E4C6F933D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83" y="-15342"/>
            <a:ext cx="8229600" cy="857250"/>
          </a:xfrm>
        </p:spPr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Selection of recent theory highlights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D06E714-2DFE-927E-3F9D-38EEFBCE48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1884" y="3490167"/>
            <a:ext cx="7984998" cy="1066535"/>
          </a:xfrm>
        </p:spPr>
        <p:txBody>
          <a:bodyPr>
            <a:normAutofit fontScale="92500"/>
          </a:bodyPr>
          <a:lstStyle/>
          <a:p>
            <a:r>
              <a:rPr lang="en-US" sz="1800" dirty="0">
                <a:latin typeface="Goudy Old Style" panose="02020502050305020303" pitchFamily="18" charset="0"/>
              </a:rPr>
              <a:t>New lattice calcs of </a:t>
            </a:r>
            <a:r>
              <a:rPr lang="en-US" sz="1800" dirty="0" err="1">
                <a:latin typeface="Goudy Old Style" panose="02020502050305020303" pitchFamily="18" charset="0"/>
              </a:rPr>
              <a:t>g</a:t>
            </a:r>
            <a:r>
              <a:rPr lang="en-US" sz="1800" baseline="-25000" dirty="0" err="1">
                <a:latin typeface="Goudy Old Style" panose="02020502050305020303" pitchFamily="18" charset="0"/>
              </a:rPr>
              <a:t>A</a:t>
            </a:r>
            <a:r>
              <a:rPr lang="en-US" sz="1800" dirty="0">
                <a:latin typeface="Goudy Old Style" panose="02020502050305020303" pitchFamily="18" charset="0"/>
              </a:rPr>
              <a:t> strongly motivated!</a:t>
            </a:r>
            <a:r>
              <a:rPr lang="en-US" sz="1800" baseline="30000" dirty="0">
                <a:latin typeface="Goudy Old Style" panose="02020502050305020303" pitchFamily="18" charset="0"/>
              </a:rPr>
              <a:t>1</a:t>
            </a:r>
          </a:p>
          <a:p>
            <a:r>
              <a:rPr lang="en-US" sz="1800" dirty="0">
                <a:latin typeface="Goudy Old Style" panose="02020502050305020303" pitchFamily="18" charset="0"/>
              </a:rPr>
              <a:t>Global 1</a:t>
            </a:r>
            <a:r>
              <a:rPr lang="en-US" sz="1800" baseline="30000" dirty="0">
                <a:latin typeface="Goudy Old Style" panose="02020502050305020303" pitchFamily="18" charset="0"/>
              </a:rPr>
              <a:t>st</a:t>
            </a:r>
            <a:r>
              <a:rPr lang="en-US" sz="1800" dirty="0">
                <a:latin typeface="Goudy Old Style" panose="02020502050305020303" pitchFamily="18" charset="0"/>
              </a:rPr>
              <a:t> row EFT analysis:  ~favors right-handed currents</a:t>
            </a:r>
            <a:r>
              <a:rPr lang="en-US" sz="1800" baseline="30000" dirty="0">
                <a:latin typeface="Goudy Old Style" panose="02020502050305020303" pitchFamily="18" charset="0"/>
              </a:rPr>
              <a:t>2</a:t>
            </a:r>
          </a:p>
          <a:p>
            <a:r>
              <a:rPr lang="en-US" sz="1800" dirty="0">
                <a:latin typeface="Goudy Old Style" panose="02020502050305020303" pitchFamily="18" charset="0"/>
              </a:rPr>
              <a:t>Improvements to corrections: Axial </a:t>
            </a:r>
            <a:r>
              <a:rPr lang="el-GR" sz="1800" dirty="0"/>
              <a:t>γ</a:t>
            </a:r>
            <a:r>
              <a:rPr lang="en-US" sz="1800" dirty="0">
                <a:latin typeface="Goudy Old Style" panose="02020502050305020303" pitchFamily="18" charset="0"/>
              </a:rPr>
              <a:t>W-box</a:t>
            </a:r>
            <a:r>
              <a:rPr lang="en-US" sz="1800" baseline="30000" dirty="0">
                <a:latin typeface="Goudy Old Style" panose="02020502050305020303" pitchFamily="18" charset="0"/>
              </a:rPr>
              <a:t>3</a:t>
            </a:r>
            <a:r>
              <a:rPr lang="en-US" sz="1800" dirty="0">
                <a:latin typeface="Goudy Old Style" panose="02020502050305020303" pitchFamily="18" charset="0"/>
              </a:rPr>
              <a:t>, </a:t>
            </a:r>
            <a:r>
              <a:rPr lang="el-GR" sz="1800" dirty="0"/>
              <a:t>Δ</a:t>
            </a:r>
            <a:r>
              <a:rPr lang="en-US" sz="1800" baseline="-25000" dirty="0">
                <a:latin typeface="Goudy Old Style" panose="02020502050305020303" pitchFamily="18" charset="0"/>
              </a:rPr>
              <a:t>f</a:t>
            </a:r>
            <a:r>
              <a:rPr lang="en-US" sz="1800" dirty="0">
                <a:latin typeface="Goudy Old Style" panose="02020502050305020303" pitchFamily="18" charset="0"/>
              </a:rPr>
              <a:t> and </a:t>
            </a:r>
            <a:r>
              <a:rPr lang="el-GR" sz="1800" dirty="0"/>
              <a:t>Δ</a:t>
            </a:r>
            <a:r>
              <a:rPr lang="en-US" sz="1800" baseline="-25000" dirty="0">
                <a:latin typeface="Goudy Old Style" panose="02020502050305020303" pitchFamily="18" charset="0"/>
              </a:rPr>
              <a:t>R</a:t>
            </a:r>
            <a:r>
              <a:rPr lang="en-US" sz="1800" baseline="30000" dirty="0">
                <a:latin typeface="Goudy Old Style" panose="02020502050305020303" pitchFamily="18" charset="0"/>
              </a:rPr>
              <a:t>4</a:t>
            </a:r>
            <a:r>
              <a:rPr lang="en-US" sz="1800" dirty="0">
                <a:latin typeface="Goudy Old Style" panose="02020502050305020303" pitchFamily="18" charset="0"/>
              </a:rPr>
              <a:t>.  Theory now good to 0.02%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65B217-5640-AF00-44F4-F46E95EA01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17</a:t>
            </a:fld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32F34E7-95E4-8012-C639-74A2E08DA964}"/>
              </a:ext>
            </a:extLst>
          </p:cNvPr>
          <p:cNvGrpSpPr/>
          <p:nvPr/>
        </p:nvGrpSpPr>
        <p:grpSpPr>
          <a:xfrm>
            <a:off x="2706836" y="959509"/>
            <a:ext cx="2806925" cy="2435428"/>
            <a:chOff x="6675923" y="636345"/>
            <a:chExt cx="3742567" cy="324723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6472A65-16AD-4364-C12D-A6AB1BCB1C4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675923" y="636345"/>
              <a:ext cx="3742567" cy="2941093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EFE46D8-C8B2-5DD2-05BC-50423F913849}"/>
                </a:ext>
              </a:extLst>
            </p:cNvPr>
            <p:cNvSpPr txBox="1"/>
            <p:nvPr/>
          </p:nvSpPr>
          <p:spPr>
            <a:xfrm>
              <a:off x="7373647" y="3483472"/>
              <a:ext cx="2411344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50" dirty="0"/>
                <a:t>PRL </a:t>
              </a:r>
              <a:r>
                <a:rPr lang="en-US" sz="1350" b="1" dirty="0"/>
                <a:t>129</a:t>
              </a:r>
              <a:r>
                <a:rPr lang="en-US" sz="1350" dirty="0"/>
                <a:t> 121801 (2022)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BFE6904-69BD-9D2E-01FA-B9D61AEADA7B}"/>
              </a:ext>
            </a:extLst>
          </p:cNvPr>
          <p:cNvGrpSpPr/>
          <p:nvPr/>
        </p:nvGrpSpPr>
        <p:grpSpPr>
          <a:xfrm>
            <a:off x="5689093" y="814654"/>
            <a:ext cx="3282339" cy="2545964"/>
            <a:chOff x="7585457" y="1086205"/>
            <a:chExt cx="4376453" cy="339461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B83D5F7-ACEB-9761-2229-2562829F2232}"/>
                </a:ext>
              </a:extLst>
            </p:cNvPr>
            <p:cNvGrpSpPr/>
            <p:nvPr/>
          </p:nvGrpSpPr>
          <p:grpSpPr>
            <a:xfrm>
              <a:off x="7673306" y="1086205"/>
              <a:ext cx="4288604" cy="3180996"/>
              <a:chOff x="7673306" y="1086205"/>
              <a:chExt cx="4288604" cy="3180996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0B564888-B26A-56C6-6298-92B6601A56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673306" y="1086205"/>
                <a:ext cx="4288604" cy="3180996"/>
              </a:xfrm>
              <a:prstGeom prst="rect">
                <a:avLst/>
              </a:prstGeom>
            </p:spPr>
          </p:pic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C339FE58-92C4-3579-D721-6E8711B02D99}"/>
                  </a:ext>
                </a:extLst>
              </p:cNvPr>
              <p:cNvSpPr txBox="1"/>
              <p:nvPr/>
            </p:nvSpPr>
            <p:spPr>
              <a:xfrm>
                <a:off x="9865279" y="3569364"/>
                <a:ext cx="2047997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50" dirty="0"/>
                  <a:t>JHEP </a:t>
                </a:r>
                <a:r>
                  <a:rPr lang="en-US" sz="1350" b="1" dirty="0"/>
                  <a:t>03</a:t>
                </a:r>
                <a:r>
                  <a:rPr lang="en-US" sz="1350" dirty="0"/>
                  <a:t> 033 (2024)</a:t>
                </a:r>
              </a:p>
            </p:txBody>
          </p: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390B026-47D5-B58D-A158-3B2BD417E7EB}"/>
                </a:ext>
              </a:extLst>
            </p:cNvPr>
            <p:cNvSpPr txBox="1"/>
            <p:nvPr/>
          </p:nvSpPr>
          <p:spPr>
            <a:xfrm rot="16200000">
              <a:off x="6817683" y="2270394"/>
              <a:ext cx="1935658" cy="40010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r>
                <a:rPr lang="en-US" sz="1350" dirty="0"/>
                <a:t>AIC ~ </a:t>
              </a:r>
              <a:r>
                <a:rPr lang="el-GR" sz="1350" dirty="0"/>
                <a:t>χ</a:t>
              </a:r>
              <a:r>
                <a:rPr lang="en-US" sz="1350" baseline="30000" dirty="0"/>
                <a:t>2</a:t>
              </a:r>
              <a:r>
                <a:rPr lang="en-US" sz="1350" dirty="0"/>
                <a:t> + 2 </a:t>
              </a:r>
              <a:r>
                <a:rPr lang="en-US" sz="1350" dirty="0" err="1"/>
                <a:t>N</a:t>
              </a:r>
              <a:r>
                <a:rPr lang="en-US" sz="1350" baseline="-25000" dirty="0" err="1"/>
                <a:t>parm</a:t>
              </a:r>
              <a:endParaRPr lang="en-US" sz="1350" baseline="-250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7859B12-15B7-BDA4-BB24-46044E777E61}"/>
                </a:ext>
              </a:extLst>
            </p:cNvPr>
            <p:cNvSpPr txBox="1"/>
            <p:nvPr/>
          </p:nvSpPr>
          <p:spPr>
            <a:xfrm>
              <a:off x="9429781" y="4080715"/>
              <a:ext cx="1066446" cy="40010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en-US" sz="1350" dirty="0" err="1"/>
                <a:t>N</a:t>
              </a:r>
              <a:r>
                <a:rPr lang="en-US" sz="1350" baseline="-25000" dirty="0" err="1"/>
                <a:t>parm</a:t>
              </a:r>
              <a:endParaRPr lang="en-US" sz="1350" baseline="-25000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E983D041-AA5D-9A36-1852-203A2D3AB6D7}"/>
              </a:ext>
            </a:extLst>
          </p:cNvPr>
          <p:cNvSpPr txBox="1"/>
          <p:nvPr/>
        </p:nvSpPr>
        <p:spPr>
          <a:xfrm>
            <a:off x="0" y="4646479"/>
            <a:ext cx="6604717" cy="473206"/>
          </a:xfrm>
          <a:prstGeom prst="rect">
            <a:avLst/>
          </a:prstGeom>
          <a:noFill/>
        </p:spPr>
        <p:txBody>
          <a:bodyPr wrap="square" numCol="2" rtlCol="0">
            <a:spAutoFit/>
          </a:bodyPr>
          <a:lstStyle>
            <a:defPPr>
              <a:defRPr lang="en-US"/>
            </a:defPPr>
            <a:lvl1pPr>
              <a:defRPr sz="1100" baseline="30000">
                <a:latin typeface="Garamond" panose="02020404030301010803" pitchFamily="18" charset="0"/>
              </a:defRPr>
            </a:lvl1pPr>
          </a:lstStyle>
          <a:p>
            <a:r>
              <a:rPr lang="en-US" sz="825" baseline="0" dirty="0"/>
              <a:t>[1] arXiv:2410.21404v2 (2025);  JHEP </a:t>
            </a:r>
            <a:r>
              <a:rPr lang="en-US" sz="825" b="1" baseline="0" dirty="0"/>
              <a:t>07</a:t>
            </a:r>
            <a:r>
              <a:rPr lang="en-US" sz="825" baseline="0" dirty="0"/>
              <a:t> 175 (2024); PRL </a:t>
            </a:r>
            <a:r>
              <a:rPr lang="en-US" sz="825" b="1" baseline="0" dirty="0"/>
              <a:t>129</a:t>
            </a:r>
            <a:r>
              <a:rPr lang="en-US" sz="825" baseline="0" dirty="0"/>
              <a:t> 121801 (2022)</a:t>
            </a:r>
          </a:p>
          <a:p>
            <a:r>
              <a:rPr lang="en-US" sz="825" baseline="0" dirty="0"/>
              <a:t>[2] JHEP </a:t>
            </a:r>
            <a:r>
              <a:rPr lang="en-US" sz="825" b="1" baseline="0" dirty="0"/>
              <a:t>03</a:t>
            </a:r>
            <a:r>
              <a:rPr lang="en-US" sz="825" baseline="0" dirty="0"/>
              <a:t> 033 (2024); also JHEP </a:t>
            </a:r>
            <a:r>
              <a:rPr lang="en-US" sz="825" b="1" baseline="0" dirty="0"/>
              <a:t>2017</a:t>
            </a:r>
            <a:r>
              <a:rPr lang="en-US" sz="825" baseline="0" dirty="0"/>
              <a:t> 86 (2017), JHEP </a:t>
            </a:r>
            <a:r>
              <a:rPr lang="en-US" sz="825" b="1" baseline="0" dirty="0"/>
              <a:t>2020</a:t>
            </a:r>
            <a:r>
              <a:rPr lang="en-US" sz="825" baseline="0" dirty="0"/>
              <a:t> 68</a:t>
            </a:r>
            <a:br>
              <a:rPr lang="en-US" sz="825" baseline="0" dirty="0"/>
            </a:br>
            <a:r>
              <a:rPr lang="en-US" sz="825" baseline="0" dirty="0"/>
              <a:t> (2020) , PLB </a:t>
            </a:r>
            <a:r>
              <a:rPr lang="en-US" sz="825" b="1" baseline="0" dirty="0"/>
              <a:t>838</a:t>
            </a:r>
            <a:r>
              <a:rPr lang="en-US" sz="825" baseline="0" dirty="0"/>
              <a:t> 137748 (2023), PRD </a:t>
            </a:r>
            <a:r>
              <a:rPr lang="en-US" sz="825" b="1" baseline="0" dirty="0"/>
              <a:t>108</a:t>
            </a:r>
            <a:r>
              <a:rPr lang="en-US" sz="825" baseline="0" dirty="0"/>
              <a:t> 3 (2023), arXiv:2311.00021v1</a:t>
            </a:r>
          </a:p>
          <a:p>
            <a:endParaRPr lang="en-US" sz="825" baseline="0" dirty="0"/>
          </a:p>
          <a:p>
            <a:r>
              <a:rPr lang="en-US" sz="825" baseline="0" dirty="0"/>
              <a:t>[3] PRL </a:t>
            </a:r>
            <a:r>
              <a:rPr lang="en-US" sz="825" b="1" baseline="0" dirty="0"/>
              <a:t>132</a:t>
            </a:r>
            <a:r>
              <a:rPr lang="en-US" sz="825" baseline="0" dirty="0"/>
              <a:t> 191901 (2024)</a:t>
            </a:r>
          </a:p>
          <a:p>
            <a:r>
              <a:rPr lang="en-US" sz="825" baseline="0" dirty="0"/>
              <a:t>[4] PRD </a:t>
            </a:r>
            <a:r>
              <a:rPr lang="en-US" sz="825" b="1" baseline="0" dirty="0"/>
              <a:t>108</a:t>
            </a:r>
            <a:r>
              <a:rPr lang="en-US" sz="825" baseline="0" dirty="0"/>
              <a:t> 053003 (2023)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8C2A79F-3AA3-02BE-0910-4152CF5FF764}"/>
              </a:ext>
            </a:extLst>
          </p:cNvPr>
          <p:cNvGrpSpPr/>
          <p:nvPr/>
        </p:nvGrpSpPr>
        <p:grpSpPr>
          <a:xfrm>
            <a:off x="628650" y="814654"/>
            <a:ext cx="1741327" cy="2595761"/>
            <a:chOff x="838200" y="1086205"/>
            <a:chExt cx="2321769" cy="3461014"/>
          </a:xfrm>
        </p:grpSpPr>
        <p:pic>
          <p:nvPicPr>
            <p:cNvPr id="24" name="Picture 23" descr="Diagram&#10;&#10;AI-generated content may be incorrect.">
              <a:extLst>
                <a:ext uri="{FF2B5EF4-FFF2-40B4-BE49-F238E27FC236}">
                  <a16:creationId xmlns:a16="http://schemas.microsoft.com/office/drawing/2014/main" id="{392E1FB3-595A-E24D-3671-6BE5AE3C2BB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1086205"/>
              <a:ext cx="2298937" cy="3250442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57C3D33-78B4-B48B-76C9-51406E8A8D06}"/>
                </a:ext>
              </a:extLst>
            </p:cNvPr>
            <p:cNvSpPr txBox="1"/>
            <p:nvPr/>
          </p:nvSpPr>
          <p:spPr>
            <a:xfrm>
              <a:off x="909865" y="1129320"/>
              <a:ext cx="2250104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50" dirty="0">
                  <a:solidFill>
                    <a:schemeClr val="bg1"/>
                  </a:solidFill>
                </a:rPr>
                <a:t>Nature </a:t>
              </a:r>
              <a:r>
                <a:rPr lang="en-US" sz="1350" b="1" dirty="0">
                  <a:solidFill>
                    <a:schemeClr val="bg1"/>
                  </a:solidFill>
                </a:rPr>
                <a:t>558</a:t>
              </a:r>
              <a:r>
                <a:rPr lang="en-US" sz="1350" dirty="0">
                  <a:solidFill>
                    <a:schemeClr val="bg1"/>
                  </a:solidFill>
                </a:rPr>
                <a:t> 91 (2018)</a:t>
              </a:r>
            </a:p>
            <a:p>
              <a:r>
                <a:rPr lang="en-US" sz="1350" dirty="0">
                  <a:solidFill>
                    <a:schemeClr val="bg1"/>
                  </a:solidFill>
                </a:rPr>
                <a:t>+ updates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53FE8F1-D440-F612-D6E1-8E55FD851EDD}"/>
                </a:ext>
              </a:extLst>
            </p:cNvPr>
            <p:cNvSpPr txBox="1"/>
            <p:nvPr/>
          </p:nvSpPr>
          <p:spPr>
            <a:xfrm>
              <a:off x="1531012" y="3870111"/>
              <a:ext cx="1565350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dirty="0">
                  <a:solidFill>
                    <a:schemeClr val="bg1"/>
                  </a:solidFill>
                </a:rPr>
                <a:t>Art by Evan Berkowitz and Bart-W. van Lith</a:t>
              </a:r>
            </a:p>
          </p:txBody>
        </p:sp>
      </p:grpSp>
      <p:sp>
        <p:nvSpPr>
          <p:cNvPr id="2" name="Text Box 11">
            <a:extLst>
              <a:ext uri="{FF2B5EF4-FFF2-40B4-BE49-F238E27FC236}">
                <a16:creationId xmlns:a16="http://schemas.microsoft.com/office/drawing/2014/main" id="{521AD135-5C19-7E67-2AFB-D4A9F34D2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266" y="4361901"/>
            <a:ext cx="351472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1350" i="1" dirty="0">
                <a:solidFill>
                  <a:schemeClr val="tx1">
                    <a:lumMod val="50000"/>
                    <a:lumOff val="50000"/>
                  </a:schemeClr>
                </a:solidFill>
                <a:latin typeface="Goudy Old Style" panose="02020502050305020303" pitchFamily="18" charset="0"/>
              </a:rPr>
              <a:t>Courtesy of L. Broussard</a:t>
            </a:r>
          </a:p>
        </p:txBody>
      </p:sp>
    </p:spTree>
    <p:extLst>
      <p:ext uri="{BB962C8B-B14F-4D97-AF65-F5344CB8AC3E}">
        <p14:creationId xmlns:p14="http://schemas.microsoft.com/office/powerpoint/2010/main" val="1073858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82A200-8AE1-D6DC-147C-5AD50B3F2E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8D10A1A-E27F-A061-75DC-BDE4619E4073}"/>
              </a:ext>
            </a:extLst>
          </p:cNvPr>
          <p:cNvSpPr txBox="1"/>
          <p:nvPr/>
        </p:nvSpPr>
        <p:spPr>
          <a:xfrm>
            <a:off x="967740" y="1844040"/>
            <a:ext cx="79476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Goudy Old Style" panose="02020502050305020303" pitchFamily="18" charset="0"/>
              </a:rPr>
              <a:t>The Nab Experiment</a:t>
            </a:r>
          </a:p>
        </p:txBody>
      </p:sp>
    </p:spTree>
    <p:extLst>
      <p:ext uri="{BB962C8B-B14F-4D97-AF65-F5344CB8AC3E}">
        <p14:creationId xmlns:p14="http://schemas.microsoft.com/office/powerpoint/2010/main" val="37644328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2" descr="http://www.onlineatlas.us/map/united-states-map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55388"/>
            <a:ext cx="6400800" cy="41066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481354F-ABCE-DCF5-6161-DDC2ABA77B9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695" t="11399" r="39175" b="44696"/>
          <a:stretch>
            <a:fillRect/>
          </a:stretch>
        </p:blipFill>
        <p:spPr>
          <a:xfrm>
            <a:off x="5947572" y="3222111"/>
            <a:ext cx="1714500" cy="1219174"/>
          </a:xfrm>
          <a:prstGeom prst="rect">
            <a:avLst/>
          </a:prstGeom>
        </p:spPr>
      </p:pic>
      <p:sp>
        <p:nvSpPr>
          <p:cNvPr id="7" name="5-Point Star 6"/>
          <p:cNvSpPr/>
          <p:nvPr/>
        </p:nvSpPr>
        <p:spPr>
          <a:xfrm>
            <a:off x="6690522" y="2045204"/>
            <a:ext cx="228600" cy="206362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350">
              <a:solidFill>
                <a:srgbClr val="FFFFFF"/>
              </a:solidFill>
              <a:latin typeface="Franklin Gothic Medium"/>
            </a:endParaRPr>
          </a:p>
        </p:txBody>
      </p:sp>
      <p:sp>
        <p:nvSpPr>
          <p:cNvPr id="18" name="5-Point Star 17"/>
          <p:cNvSpPr/>
          <p:nvPr/>
        </p:nvSpPr>
        <p:spPr>
          <a:xfrm>
            <a:off x="3261522" y="2616704"/>
            <a:ext cx="228600" cy="206362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350">
              <a:solidFill>
                <a:srgbClr val="FFFFFF"/>
              </a:solidFill>
              <a:latin typeface="Franklin Gothic Medium"/>
            </a:endParaRPr>
          </a:p>
        </p:txBody>
      </p:sp>
      <p:sp>
        <p:nvSpPr>
          <p:cNvPr id="19" name="5-Point Star 18"/>
          <p:cNvSpPr/>
          <p:nvPr/>
        </p:nvSpPr>
        <p:spPr>
          <a:xfrm>
            <a:off x="5890422" y="2524642"/>
            <a:ext cx="228600" cy="206362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350">
              <a:solidFill>
                <a:srgbClr val="FFFFFF"/>
              </a:solidFill>
              <a:latin typeface="Franklin Gothic Medium"/>
            </a:endParaRPr>
          </a:p>
        </p:txBody>
      </p:sp>
      <p:cxnSp>
        <p:nvCxnSpPr>
          <p:cNvPr id="12" name="Straight Arrow Connector 11"/>
          <p:cNvCxnSpPr>
            <a:stCxn id="19" idx="3"/>
          </p:cNvCxnSpPr>
          <p:nvPr/>
        </p:nvCxnSpPr>
        <p:spPr>
          <a:xfrm>
            <a:off x="6075363" y="2731003"/>
            <a:ext cx="1586709" cy="477589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H="1">
            <a:off x="5890423" y="2653821"/>
            <a:ext cx="141548" cy="568290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904" name="TextBox 123903"/>
          <p:cNvSpPr txBox="1"/>
          <p:nvPr/>
        </p:nvSpPr>
        <p:spPr>
          <a:xfrm>
            <a:off x="7090572" y="3302503"/>
            <a:ext cx="514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35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Nab</a:t>
            </a:r>
          </a:p>
        </p:txBody>
      </p:sp>
    </p:spTree>
    <p:extLst>
      <p:ext uri="{BB962C8B-B14F-4D97-AF65-F5344CB8AC3E}">
        <p14:creationId xmlns:p14="http://schemas.microsoft.com/office/powerpoint/2010/main" val="9025060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Rectangle 4"/>
          <p:cNvSpPr>
            <a:spLocks noGrp="1" noChangeArrowheads="1"/>
          </p:cNvSpPr>
          <p:nvPr>
            <p:ph type="title"/>
          </p:nvPr>
        </p:nvSpPr>
        <p:spPr>
          <a:xfrm>
            <a:off x="210896" y="119247"/>
            <a:ext cx="6172200" cy="479822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dirty="0">
                <a:solidFill>
                  <a:schemeClr val="tx1"/>
                </a:solidFill>
                <a:latin typeface="Goudy Old Style" panose="02020502050305020303" pitchFamily="18" charset="0"/>
              </a:rPr>
              <a:t>Why study neutron beta decay?</a:t>
            </a:r>
          </a:p>
        </p:txBody>
      </p:sp>
      <p:sp>
        <p:nvSpPr>
          <p:cNvPr id="22533" name="Text Box 12"/>
          <p:cNvSpPr txBox="1">
            <a:spLocks noChangeArrowheads="1"/>
          </p:cNvSpPr>
          <p:nvPr/>
        </p:nvSpPr>
        <p:spPr bwMode="auto">
          <a:xfrm>
            <a:off x="480177" y="881496"/>
            <a:ext cx="3823443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57175" indent="-257175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Prototype for all weak decays of hadrons and leptons</a:t>
            </a:r>
          </a:p>
          <a:p>
            <a:pPr marL="257175" indent="-257175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Input to tests of the Standard Model</a:t>
            </a:r>
          </a:p>
          <a:p>
            <a:pPr marL="257175" indent="-257175" eaLnBrk="1" hangingPunct="1">
              <a:spcBef>
                <a:spcPct val="50000"/>
              </a:spcBef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Input to Big Bang Nucleosynthesis models</a:t>
            </a:r>
          </a:p>
        </p:txBody>
      </p:sp>
      <p:pic>
        <p:nvPicPr>
          <p:cNvPr id="22536" name="Picture 3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4" t="24004" r="27412" b="19753"/>
          <a:stretch>
            <a:fillRect/>
          </a:stretch>
        </p:blipFill>
        <p:spPr bwMode="auto">
          <a:xfrm>
            <a:off x="5339089" y="968418"/>
            <a:ext cx="2623653" cy="1968560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8FB3CA2F-A58C-743C-99E0-45595E1C841C}"/>
              </a:ext>
            </a:extLst>
          </p:cNvPr>
          <p:cNvSpPr txBox="1">
            <a:spLocks noChangeArrowheads="1"/>
          </p:cNvSpPr>
          <p:nvPr/>
        </p:nvSpPr>
        <p:spPr>
          <a:xfrm>
            <a:off x="234053" y="3040186"/>
            <a:ext cx="6172200" cy="4798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5000" lnSpcReduction="20000"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000" b="1" kern="1200">
                <a:solidFill>
                  <a:srgbClr val="3B3C3E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  <a:latin typeface="Goudy Old Style" panose="02020502050305020303" pitchFamily="18" charset="0"/>
              </a:rPr>
              <a:t>What do we study?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 Box 12">
                <a:extLst>
                  <a:ext uri="{FF2B5EF4-FFF2-40B4-BE49-F238E27FC236}">
                    <a16:creationId xmlns:a16="http://schemas.microsoft.com/office/drawing/2014/main" id="{CB4D8C8F-9F75-50AA-39D0-C67702B1D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9678" y="3500023"/>
                <a:ext cx="3587399" cy="10618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257175" indent="-257175" eaLnBrk="1" hangingPunct="1">
                  <a:spcBef>
                    <a:spcPct val="5000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US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Neutron Lifetime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𝜏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𝑁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</a:p>
              <a:p>
                <a:pPr marL="257175" indent="-257175" eaLnBrk="1" hangingPunct="1">
                  <a:spcBef>
                    <a:spcPct val="5000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US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Correlations among decay parameters (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𝜆</m:t>
                    </m:r>
                  </m:oMath>
                </a14:m>
                <a:r>
                  <a:rPr lang="en-US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</a:p>
            </p:txBody>
          </p:sp>
        </mc:Choice>
        <mc:Fallback xmlns="">
          <p:sp>
            <p:nvSpPr>
              <p:cNvPr id="4" name="Text Box 12">
                <a:extLst>
                  <a:ext uri="{FF2B5EF4-FFF2-40B4-BE49-F238E27FC236}">
                    <a16:creationId xmlns:a16="http://schemas.microsoft.com/office/drawing/2014/main" id="{CB4D8C8F-9F75-50AA-39D0-C67702B1D3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909678" y="3500023"/>
                <a:ext cx="3587399" cy="1061829"/>
              </a:xfrm>
              <a:prstGeom prst="rect">
                <a:avLst/>
              </a:prstGeom>
              <a:blipFill>
                <a:blip r:embed="rId4"/>
                <a:stretch>
                  <a:fillRect l="-1019" t="-2874" b="-8621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7FAA2F19-3B9C-02AB-FB2B-BA88A5598375}"/>
                  </a:ext>
                </a:extLst>
              </p:cNvPr>
              <p:cNvSpPr txBox="1"/>
              <p:nvPr/>
            </p:nvSpPr>
            <p:spPr>
              <a:xfrm>
                <a:off x="5237323" y="3639582"/>
                <a:ext cx="2060944" cy="5695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𝑢𝑑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∝</m:t>
                      </m:r>
                      <m:f>
                        <m:f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(1+3</m:t>
                          </m:r>
                          <m:sSup>
                            <m:sSup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7FAA2F19-3B9C-02AB-FB2B-BA88A5598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7323" y="3639582"/>
                <a:ext cx="2060944" cy="56958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Arrow: Right 5">
            <a:extLst>
              <a:ext uri="{FF2B5EF4-FFF2-40B4-BE49-F238E27FC236}">
                <a16:creationId xmlns:a16="http://schemas.microsoft.com/office/drawing/2014/main" id="{51F61F58-1427-406D-27A3-F0A7C744D805}"/>
              </a:ext>
            </a:extLst>
          </p:cNvPr>
          <p:cNvSpPr/>
          <p:nvPr/>
        </p:nvSpPr>
        <p:spPr>
          <a:xfrm>
            <a:off x="3884821" y="3778993"/>
            <a:ext cx="1059799" cy="272577"/>
          </a:xfrm>
          <a:prstGeom prst="rightArrow">
            <a:avLst/>
          </a:prstGeom>
          <a:solidFill>
            <a:srgbClr val="FF8200"/>
          </a:solidFill>
          <a:ln w="254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723111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B2FE405-96A9-49D0-BAA9-A96D653540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0D170C1-DF88-4EF1-92D9-EC54FA73515F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p:pic>
        <p:nvPicPr>
          <p:cNvPr id="19458" name="Picture 2" descr="Spallation Neutron Source | Neutron Science at ORNL">
            <a:extLst>
              <a:ext uri="{FF2B5EF4-FFF2-40B4-BE49-F238E27FC236}">
                <a16:creationId xmlns:a16="http://schemas.microsoft.com/office/drawing/2014/main" id="{8A20DD7E-F0F7-43CD-A1E9-FDA4EC603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59631"/>
            <a:ext cx="9144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Box 35">
            <a:extLst>
              <a:ext uri="{FF2B5EF4-FFF2-40B4-BE49-F238E27FC236}">
                <a16:creationId xmlns:a16="http://schemas.microsoft.com/office/drawing/2014/main" id="{7D9166F1-289F-4B01-B403-74FB7DC59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" y="273814"/>
            <a:ext cx="852677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3200" b="1" dirty="0">
                <a:latin typeface="Goudy Old Style" panose="02020502050305020303" pitchFamily="18" charset="0"/>
                <a:cs typeface="Times New Roman" panose="02020603050405020304" pitchFamily="18" charset="0"/>
              </a:rPr>
              <a:t>Spallation Neutron Source at ORNL (1.8 MW)</a:t>
            </a:r>
          </a:p>
        </p:txBody>
      </p:sp>
    </p:spTree>
    <p:extLst>
      <p:ext uri="{BB962C8B-B14F-4D97-AF65-F5344CB8AC3E}">
        <p14:creationId xmlns:p14="http://schemas.microsoft.com/office/powerpoint/2010/main" val="20785523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5">
            <a:extLst>
              <a:ext uri="{FF2B5EF4-FFF2-40B4-BE49-F238E27FC236}">
                <a16:creationId xmlns:a16="http://schemas.microsoft.com/office/drawing/2014/main" id="{BB3B2D7D-2724-33D3-8BA9-2108C41B3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82" y="61793"/>
            <a:ext cx="89638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3600" b="1" dirty="0">
                <a:latin typeface="Goudy Old Style" panose="02020502050305020303" pitchFamily="18" charset="0"/>
                <a:cs typeface="Times New Roman" panose="02020603050405020304" pitchFamily="18" charset="0"/>
              </a:rPr>
              <a:t>Spallation Neutron Source at ORNL (1.8 MW)</a:t>
            </a:r>
          </a:p>
        </p:txBody>
      </p:sp>
      <p:pic>
        <p:nvPicPr>
          <p:cNvPr id="3" name="Content Placeholder 6">
            <a:extLst>
              <a:ext uri="{FF2B5EF4-FFF2-40B4-BE49-F238E27FC236}">
                <a16:creationId xmlns:a16="http://schemas.microsoft.com/office/drawing/2014/main" id="{5A7DB468-8B92-16AB-2017-BCA1A7241AC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169" t="14291" r="22301" b="10912"/>
          <a:stretch/>
        </p:blipFill>
        <p:spPr>
          <a:xfrm>
            <a:off x="6062394" y="1533704"/>
            <a:ext cx="2776806" cy="2435709"/>
          </a:xfrm>
          <a:prstGeom prst="rect">
            <a:avLst/>
          </a:prstGeom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30EF53E2-7E88-12DF-F871-4702FDD596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15" b="2673"/>
          <a:stretch>
            <a:fillRect/>
          </a:stretch>
        </p:blipFill>
        <p:spPr bwMode="auto">
          <a:xfrm>
            <a:off x="114767" y="861059"/>
            <a:ext cx="5324079" cy="3657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6979919-1685-A513-E65A-0DAE26EA6271}"/>
              </a:ext>
            </a:extLst>
          </p:cNvPr>
          <p:cNvSpPr/>
          <p:nvPr/>
        </p:nvSpPr>
        <p:spPr>
          <a:xfrm>
            <a:off x="4503420" y="2571750"/>
            <a:ext cx="792480" cy="541021"/>
          </a:xfrm>
          <a:prstGeom prst="roundRect">
            <a:avLst/>
          </a:prstGeom>
          <a:noFill/>
          <a:ln w="28575">
            <a:solidFill>
              <a:srgbClr val="FD6D08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9847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881" name="Group 1328"/>
          <p:cNvGrpSpPr>
            <a:grpSpLocks/>
          </p:cNvGrpSpPr>
          <p:nvPr/>
        </p:nvGrpSpPr>
        <p:grpSpPr bwMode="auto">
          <a:xfrm>
            <a:off x="6537722" y="101203"/>
            <a:ext cx="2031251" cy="1190625"/>
            <a:chOff x="438150" y="957263"/>
            <a:chExt cx="2708335" cy="1587500"/>
          </a:xfrm>
        </p:grpSpPr>
        <p:sp>
          <p:nvSpPr>
            <p:cNvPr id="207910" name="Oval 140"/>
            <p:cNvSpPr>
              <a:spLocks noChangeArrowheads="1"/>
            </p:cNvSpPr>
            <p:nvPr/>
          </p:nvSpPr>
          <p:spPr bwMode="auto">
            <a:xfrm>
              <a:off x="593725" y="1231900"/>
              <a:ext cx="228600" cy="228600"/>
            </a:xfrm>
            <a:prstGeom prst="ellipse">
              <a:avLst/>
            </a:prstGeom>
            <a:solidFill>
              <a:srgbClr val="FF33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1" name="Oval 141"/>
            <p:cNvSpPr>
              <a:spLocks noChangeArrowheads="1"/>
            </p:cNvSpPr>
            <p:nvPr/>
          </p:nvSpPr>
          <p:spPr bwMode="auto">
            <a:xfrm>
              <a:off x="1584325" y="1384300"/>
              <a:ext cx="304800" cy="304800"/>
            </a:xfrm>
            <a:prstGeom prst="ellipse">
              <a:avLst/>
            </a:prstGeom>
            <a:solidFill>
              <a:srgbClr val="0080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2" name="Oval 142"/>
            <p:cNvSpPr>
              <a:spLocks noChangeArrowheads="1"/>
            </p:cNvSpPr>
            <p:nvPr/>
          </p:nvSpPr>
          <p:spPr bwMode="auto">
            <a:xfrm>
              <a:off x="2879725" y="1308100"/>
              <a:ext cx="152400" cy="15240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3" name="Oval 143"/>
            <p:cNvSpPr>
              <a:spLocks noChangeArrowheads="1"/>
            </p:cNvSpPr>
            <p:nvPr/>
          </p:nvSpPr>
          <p:spPr bwMode="auto">
            <a:xfrm>
              <a:off x="2498725" y="1917700"/>
              <a:ext cx="152400" cy="152400"/>
            </a:xfrm>
            <a:prstGeom prst="ellipse">
              <a:avLst/>
            </a:prstGeom>
            <a:solidFill>
              <a:srgbClr val="EAEAEA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4" name="Line 144"/>
            <p:cNvSpPr>
              <a:spLocks noChangeShapeType="1"/>
            </p:cNvSpPr>
            <p:nvPr/>
          </p:nvSpPr>
          <p:spPr bwMode="auto">
            <a:xfrm flipH="1" flipV="1">
              <a:off x="974725" y="1384300"/>
              <a:ext cx="457200" cy="76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5" name="Line 145"/>
            <p:cNvSpPr>
              <a:spLocks noChangeShapeType="1"/>
            </p:cNvSpPr>
            <p:nvPr/>
          </p:nvSpPr>
          <p:spPr bwMode="auto">
            <a:xfrm flipV="1">
              <a:off x="1965325" y="1384300"/>
              <a:ext cx="762000" cy="1524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6" name="Line 146"/>
            <p:cNvSpPr>
              <a:spLocks noChangeShapeType="1"/>
            </p:cNvSpPr>
            <p:nvPr/>
          </p:nvSpPr>
          <p:spPr bwMode="auto">
            <a:xfrm>
              <a:off x="1965325" y="1689100"/>
              <a:ext cx="457200" cy="228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7" name="Text Box 147"/>
            <p:cNvSpPr txBox="1">
              <a:spLocks noChangeArrowheads="1"/>
            </p:cNvSpPr>
            <p:nvPr/>
          </p:nvSpPr>
          <p:spPr bwMode="auto">
            <a:xfrm>
              <a:off x="1431925" y="1612900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n</a:t>
              </a:r>
            </a:p>
          </p:txBody>
        </p:sp>
        <p:sp>
          <p:nvSpPr>
            <p:cNvPr id="207918" name="Text Box 148"/>
            <p:cNvSpPr txBox="1">
              <a:spLocks noChangeArrowheads="1"/>
            </p:cNvSpPr>
            <p:nvPr/>
          </p:nvSpPr>
          <p:spPr bwMode="auto">
            <a:xfrm>
              <a:off x="2746376" y="957263"/>
              <a:ext cx="40010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1350" baseline="300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-</a:t>
              </a: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9" name="Text Box 149"/>
            <p:cNvSpPr txBox="1">
              <a:spLocks noChangeArrowheads="1"/>
            </p:cNvSpPr>
            <p:nvPr/>
          </p:nvSpPr>
          <p:spPr bwMode="auto">
            <a:xfrm>
              <a:off x="2711450" y="1573214"/>
              <a:ext cx="246308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207878" name="Object 150"/>
            <p:cNvGraphicFramePr>
              <a:graphicFrameLocks noChangeAspect="1"/>
            </p:cNvGraphicFramePr>
            <p:nvPr/>
          </p:nvGraphicFramePr>
          <p:xfrm>
            <a:off x="2727325" y="2033588"/>
            <a:ext cx="369888" cy="511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Formel" r:id="rId3" imgW="165028" imgH="228501" progId="Equation.3">
                    <p:embed/>
                  </p:oleObj>
                </mc:Choice>
                <mc:Fallback>
                  <p:oleObj name="Formel" r:id="rId3" imgW="165028" imgH="228501" progId="Equation.3">
                    <p:embed/>
                    <p:pic>
                      <p:nvPicPr>
                        <p:cNvPr id="207878" name="Object 15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27325" y="2033588"/>
                          <a:ext cx="369888" cy="5111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7920" name="Arc 151"/>
            <p:cNvSpPr>
              <a:spLocks/>
            </p:cNvSpPr>
            <p:nvPr/>
          </p:nvSpPr>
          <p:spPr bwMode="auto">
            <a:xfrm flipV="1">
              <a:off x="2020888" y="1447800"/>
              <a:ext cx="288925" cy="317500"/>
            </a:xfrm>
            <a:custGeom>
              <a:avLst/>
              <a:gdLst>
                <a:gd name="T0" fmla="*/ 2147483647 w 21574"/>
                <a:gd name="T1" fmla="*/ 0 h 19058"/>
                <a:gd name="T2" fmla="*/ 2147483647 w 21574"/>
                <a:gd name="T3" fmla="*/ 2147483647 h 19058"/>
                <a:gd name="T4" fmla="*/ 0 w 21574"/>
                <a:gd name="T5" fmla="*/ 2147483647 h 19058"/>
                <a:gd name="T6" fmla="*/ 0 60000 65536"/>
                <a:gd name="T7" fmla="*/ 0 60000 65536"/>
                <a:gd name="T8" fmla="*/ 0 60000 65536"/>
                <a:gd name="T9" fmla="*/ 0 w 21574"/>
                <a:gd name="T10" fmla="*/ 0 h 19058"/>
                <a:gd name="T11" fmla="*/ 21574 w 21574"/>
                <a:gd name="T12" fmla="*/ 19058 h 190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74" h="19058" fill="none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</a:path>
                <a:path w="21574" h="19058" stroke="0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  <a:lnTo>
                    <a:pt x="0" y="19058"/>
                  </a:lnTo>
                  <a:close/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207879" name="Object 309"/>
            <p:cNvGraphicFramePr>
              <a:graphicFrameLocks noChangeAspect="1"/>
            </p:cNvGraphicFramePr>
            <p:nvPr/>
          </p:nvGraphicFramePr>
          <p:xfrm>
            <a:off x="2301875" y="1479550"/>
            <a:ext cx="3111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03112" imgH="228501" progId="Equation.DSMT4">
                    <p:embed/>
                  </p:oleObj>
                </mc:Choice>
                <mc:Fallback>
                  <p:oleObj name="Equation" r:id="rId5" imgW="203112" imgH="228501" progId="Equation.DSMT4">
                    <p:embed/>
                    <p:pic>
                      <p:nvPicPr>
                        <p:cNvPr id="207879" name="Object 30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01875" y="1479550"/>
                          <a:ext cx="311150" cy="3492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7921" name="Text Box 147"/>
            <p:cNvSpPr txBox="1">
              <a:spLocks noChangeArrowheads="1"/>
            </p:cNvSpPr>
            <p:nvPr/>
          </p:nvSpPr>
          <p:spPr bwMode="auto">
            <a:xfrm>
              <a:off x="438150" y="1398587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</a:t>
              </a:r>
            </a:p>
          </p:txBody>
        </p:sp>
      </p:grpSp>
      <p:graphicFrame>
        <p:nvGraphicFramePr>
          <p:cNvPr id="207875" name="Object 15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1161735"/>
              </p:ext>
            </p:extLst>
          </p:nvPr>
        </p:nvGraphicFramePr>
        <p:xfrm>
          <a:off x="6712949" y="1263087"/>
          <a:ext cx="2118122" cy="2881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866090" imgH="253890" progId="Equation.DSMT4">
                  <p:embed/>
                </p:oleObj>
              </mc:Choice>
              <mc:Fallback>
                <p:oleObj name="Equation" r:id="rId7" imgW="1866090" imgH="253890" progId="Equation.DSMT4">
                  <p:embed/>
                  <p:pic>
                    <p:nvPicPr>
                      <p:cNvPr id="207875" name="Object 1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12949" y="1263087"/>
                        <a:ext cx="2118122" cy="28813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883" name="Rectangle 57"/>
          <p:cNvSpPr>
            <a:spLocks noChangeArrowheads="1"/>
          </p:cNvSpPr>
          <p:nvPr/>
        </p:nvSpPr>
        <p:spPr bwMode="auto">
          <a:xfrm>
            <a:off x="96253" y="17859"/>
            <a:ext cx="9047747" cy="826293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rIns="729000" anchor="ctr"/>
          <a:lstStyle/>
          <a:p>
            <a:pPr>
              <a:defRPr/>
            </a:pP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Idea of the cos </a:t>
            </a:r>
            <a:r>
              <a:rPr lang="el-GR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θ</a:t>
            </a:r>
            <a:r>
              <a:rPr lang="en-US" sz="2400" b="1" baseline="-25000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e</a:t>
            </a:r>
            <a:r>
              <a:rPr lang="el-GR" sz="2400" b="1" baseline="-25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ν</a:t>
            </a: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 spectrometer Nab @ SNS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26C338-BB97-BF12-6E2B-EE4A98102896}"/>
              </a:ext>
            </a:extLst>
          </p:cNvPr>
          <p:cNvGrpSpPr/>
          <p:nvPr/>
        </p:nvGrpSpPr>
        <p:grpSpPr>
          <a:xfrm>
            <a:off x="135961" y="1260882"/>
            <a:ext cx="5256372" cy="3268857"/>
            <a:chOff x="1145619" y="1771651"/>
            <a:chExt cx="5256372" cy="3268857"/>
          </a:xfrm>
        </p:grpSpPr>
        <p:grpSp>
          <p:nvGrpSpPr>
            <p:cNvPr id="772" name="Group 771"/>
            <p:cNvGrpSpPr>
              <a:grpSpLocks/>
            </p:cNvGrpSpPr>
            <p:nvPr/>
          </p:nvGrpSpPr>
          <p:grpSpPr bwMode="auto">
            <a:xfrm>
              <a:off x="1145619" y="1771651"/>
              <a:ext cx="5256372" cy="3268857"/>
              <a:chOff x="611428" y="2686050"/>
              <a:chExt cx="6856172" cy="4036327"/>
            </a:xfrm>
          </p:grpSpPr>
          <p:sp>
            <p:nvSpPr>
              <p:cNvPr id="207922" name="Rectangle 7"/>
              <p:cNvSpPr>
                <a:spLocks noChangeArrowheads="1"/>
              </p:cNvSpPr>
              <p:nvPr/>
            </p:nvSpPr>
            <p:spPr bwMode="auto">
              <a:xfrm>
                <a:off x="4171950" y="6451600"/>
                <a:ext cx="936716" cy="270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425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en-US" sz="1350" i="1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baseline="-2500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[</a:t>
                </a:r>
                <a:r>
                  <a:rPr lang="en-US" sz="135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MeV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]</a:t>
                </a:r>
              </a:p>
            </p:txBody>
          </p:sp>
          <p:sp>
            <p:nvSpPr>
              <p:cNvPr id="207923" name="Rectangle 13"/>
              <p:cNvSpPr>
                <a:spLocks noChangeArrowheads="1"/>
              </p:cNvSpPr>
              <p:nvPr/>
            </p:nvSpPr>
            <p:spPr bwMode="auto">
              <a:xfrm rot="16200000">
                <a:off x="156078" y="4480168"/>
                <a:ext cx="1181678" cy="2709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p</a:t>
                </a:r>
                <a:r>
                  <a:rPr lang="en-US" sz="1350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p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[MeV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/c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]</a:t>
                </a:r>
              </a:p>
            </p:txBody>
          </p:sp>
          <p:sp>
            <p:nvSpPr>
              <p:cNvPr id="207924" name="Rectangle 24"/>
              <p:cNvSpPr>
                <a:spLocks noChangeArrowheads="1"/>
              </p:cNvSpPr>
              <p:nvPr/>
            </p:nvSpPr>
            <p:spPr bwMode="auto">
              <a:xfrm>
                <a:off x="1565275" y="3524250"/>
                <a:ext cx="1011987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1 </a:t>
                </a:r>
              </a:p>
            </p:txBody>
          </p:sp>
          <p:sp>
            <p:nvSpPr>
              <p:cNvPr id="207927" name="Rectangle 43"/>
              <p:cNvSpPr>
                <a:spLocks noChangeArrowheads="1"/>
              </p:cNvSpPr>
              <p:nvPr/>
            </p:nvSpPr>
            <p:spPr bwMode="auto">
              <a:xfrm>
                <a:off x="1377950" y="2686050"/>
                <a:ext cx="6088063" cy="3530600"/>
              </a:xfrm>
              <a:prstGeom prst="rect">
                <a:avLst/>
              </a:prstGeom>
              <a:noFill/>
              <a:ln w="2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7928" name="Line 44"/>
              <p:cNvSpPr>
                <a:spLocks noChangeShapeType="1"/>
              </p:cNvSpPr>
              <p:nvPr/>
            </p:nvSpPr>
            <p:spPr bwMode="auto">
              <a:xfrm flipV="1">
                <a:off x="1377950" y="2686050"/>
                <a:ext cx="1588" cy="35306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29" name="Line 45"/>
              <p:cNvSpPr>
                <a:spLocks noChangeShapeType="1"/>
              </p:cNvSpPr>
              <p:nvPr/>
            </p:nvSpPr>
            <p:spPr bwMode="auto">
              <a:xfrm flipH="1">
                <a:off x="1377950" y="61087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0" name="Line 46"/>
              <p:cNvSpPr>
                <a:spLocks noChangeShapeType="1"/>
              </p:cNvSpPr>
              <p:nvPr/>
            </p:nvSpPr>
            <p:spPr bwMode="auto">
              <a:xfrm flipH="1">
                <a:off x="1377950" y="584200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1" name="Line 47"/>
              <p:cNvSpPr>
                <a:spLocks noChangeShapeType="1"/>
              </p:cNvSpPr>
              <p:nvPr/>
            </p:nvSpPr>
            <p:spPr bwMode="auto">
              <a:xfrm flipH="1">
                <a:off x="1377950" y="55753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2" name="Line 48"/>
              <p:cNvSpPr>
                <a:spLocks noChangeShapeType="1"/>
              </p:cNvSpPr>
              <p:nvPr/>
            </p:nvSpPr>
            <p:spPr bwMode="auto">
              <a:xfrm flipH="1">
                <a:off x="1377950" y="530860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3" name="Line 49"/>
              <p:cNvSpPr>
                <a:spLocks noChangeShapeType="1"/>
              </p:cNvSpPr>
              <p:nvPr/>
            </p:nvSpPr>
            <p:spPr bwMode="auto">
              <a:xfrm flipH="1">
                <a:off x="1377950" y="50419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4" name="Line 50"/>
              <p:cNvSpPr>
                <a:spLocks noChangeShapeType="1"/>
              </p:cNvSpPr>
              <p:nvPr/>
            </p:nvSpPr>
            <p:spPr bwMode="auto">
              <a:xfrm flipH="1">
                <a:off x="1377950" y="4772025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5" name="Line 51"/>
              <p:cNvSpPr>
                <a:spLocks noChangeShapeType="1"/>
              </p:cNvSpPr>
              <p:nvPr/>
            </p:nvSpPr>
            <p:spPr bwMode="auto">
              <a:xfrm flipH="1">
                <a:off x="1377950" y="4505325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6" name="Line 52"/>
              <p:cNvSpPr>
                <a:spLocks noChangeShapeType="1"/>
              </p:cNvSpPr>
              <p:nvPr/>
            </p:nvSpPr>
            <p:spPr bwMode="auto">
              <a:xfrm flipH="1">
                <a:off x="1377950" y="4238625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7" name="Line 53"/>
              <p:cNvSpPr>
                <a:spLocks noChangeShapeType="1"/>
              </p:cNvSpPr>
              <p:nvPr/>
            </p:nvSpPr>
            <p:spPr bwMode="auto">
              <a:xfrm flipH="1">
                <a:off x="1377950" y="3971925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8" name="Line 54"/>
              <p:cNvSpPr>
                <a:spLocks noChangeShapeType="1"/>
              </p:cNvSpPr>
              <p:nvPr/>
            </p:nvSpPr>
            <p:spPr bwMode="auto">
              <a:xfrm flipH="1">
                <a:off x="1377950" y="370205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39" name="Line 55"/>
              <p:cNvSpPr>
                <a:spLocks noChangeShapeType="1"/>
              </p:cNvSpPr>
              <p:nvPr/>
            </p:nvSpPr>
            <p:spPr bwMode="auto">
              <a:xfrm flipH="1">
                <a:off x="1377950" y="34353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40" name="Line 56"/>
              <p:cNvSpPr>
                <a:spLocks noChangeShapeType="1"/>
              </p:cNvSpPr>
              <p:nvPr/>
            </p:nvSpPr>
            <p:spPr bwMode="auto">
              <a:xfrm flipH="1">
                <a:off x="1377950" y="316865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41" name="Line 57"/>
              <p:cNvSpPr>
                <a:spLocks noChangeShapeType="1"/>
              </p:cNvSpPr>
              <p:nvPr/>
            </p:nvSpPr>
            <p:spPr bwMode="auto">
              <a:xfrm flipH="1">
                <a:off x="1377950" y="29019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42" name="Line 58"/>
              <p:cNvSpPr>
                <a:spLocks noChangeShapeType="1"/>
              </p:cNvSpPr>
              <p:nvPr/>
            </p:nvSpPr>
            <p:spPr bwMode="auto">
              <a:xfrm flipH="1">
                <a:off x="1377950" y="61087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43" name="Line 59"/>
              <p:cNvSpPr>
                <a:spLocks noChangeShapeType="1"/>
              </p:cNvSpPr>
              <p:nvPr/>
            </p:nvSpPr>
            <p:spPr bwMode="auto">
              <a:xfrm flipH="1">
                <a:off x="1377950" y="29019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44" name="Rectangle 60"/>
              <p:cNvSpPr>
                <a:spLocks noChangeArrowheads="1"/>
              </p:cNvSpPr>
              <p:nvPr/>
            </p:nvSpPr>
            <p:spPr bwMode="auto">
              <a:xfrm>
                <a:off x="1230313" y="5988049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</a:p>
            </p:txBody>
          </p:sp>
          <p:sp>
            <p:nvSpPr>
              <p:cNvPr id="207945" name="Rectangle 61"/>
              <p:cNvSpPr>
                <a:spLocks noChangeArrowheads="1"/>
              </p:cNvSpPr>
              <p:nvPr/>
            </p:nvSpPr>
            <p:spPr bwMode="auto">
              <a:xfrm>
                <a:off x="960438" y="5454649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0.25</a:t>
                </a:r>
              </a:p>
            </p:txBody>
          </p:sp>
          <p:sp>
            <p:nvSpPr>
              <p:cNvPr id="207946" name="Rectangle 62"/>
              <p:cNvSpPr>
                <a:spLocks noChangeArrowheads="1"/>
              </p:cNvSpPr>
              <p:nvPr/>
            </p:nvSpPr>
            <p:spPr bwMode="auto">
              <a:xfrm>
                <a:off x="1068388" y="4918075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0.5</a:t>
                </a:r>
              </a:p>
            </p:txBody>
          </p:sp>
          <p:sp>
            <p:nvSpPr>
              <p:cNvPr id="207947" name="Rectangle 63"/>
              <p:cNvSpPr>
                <a:spLocks noChangeArrowheads="1"/>
              </p:cNvSpPr>
              <p:nvPr/>
            </p:nvSpPr>
            <p:spPr bwMode="auto">
              <a:xfrm>
                <a:off x="960438" y="4384675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0.75</a:t>
                </a:r>
              </a:p>
            </p:txBody>
          </p:sp>
          <p:sp>
            <p:nvSpPr>
              <p:cNvPr id="207948" name="Rectangle 64"/>
              <p:cNvSpPr>
                <a:spLocks noChangeArrowheads="1"/>
              </p:cNvSpPr>
              <p:nvPr/>
            </p:nvSpPr>
            <p:spPr bwMode="auto">
              <a:xfrm>
                <a:off x="1230313" y="3848100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  <p:sp>
            <p:nvSpPr>
              <p:cNvPr id="207949" name="Rectangle 65"/>
              <p:cNvSpPr>
                <a:spLocks noChangeArrowheads="1"/>
              </p:cNvSpPr>
              <p:nvPr/>
            </p:nvSpPr>
            <p:spPr bwMode="auto">
              <a:xfrm>
                <a:off x="960438" y="3314700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1.25</a:t>
                </a:r>
              </a:p>
            </p:txBody>
          </p:sp>
          <p:sp>
            <p:nvSpPr>
              <p:cNvPr id="207950" name="Rectangle 66"/>
              <p:cNvSpPr>
                <a:spLocks noChangeArrowheads="1"/>
              </p:cNvSpPr>
              <p:nvPr/>
            </p:nvSpPr>
            <p:spPr bwMode="auto">
              <a:xfrm>
                <a:off x="1068388" y="2778125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1.5</a:t>
                </a:r>
              </a:p>
            </p:txBody>
          </p:sp>
          <p:sp>
            <p:nvSpPr>
              <p:cNvPr id="207951" name="Line 67"/>
              <p:cNvSpPr>
                <a:spLocks noChangeShapeType="1"/>
              </p:cNvSpPr>
              <p:nvPr/>
            </p:nvSpPr>
            <p:spPr bwMode="auto">
              <a:xfrm>
                <a:off x="1377950" y="6216650"/>
                <a:ext cx="6088063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2" name="Line 68"/>
              <p:cNvSpPr>
                <a:spLocks noChangeShapeType="1"/>
              </p:cNvSpPr>
              <p:nvPr/>
            </p:nvSpPr>
            <p:spPr bwMode="auto">
              <a:xfrm>
                <a:off x="156210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3" name="Line 69"/>
              <p:cNvSpPr>
                <a:spLocks noChangeShapeType="1"/>
              </p:cNvSpPr>
              <p:nvPr/>
            </p:nvSpPr>
            <p:spPr bwMode="auto">
              <a:xfrm>
                <a:off x="17875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4" name="Line 70"/>
              <p:cNvSpPr>
                <a:spLocks noChangeShapeType="1"/>
              </p:cNvSpPr>
              <p:nvPr/>
            </p:nvSpPr>
            <p:spPr bwMode="auto">
              <a:xfrm>
                <a:off x="20161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5" name="Line 71"/>
              <p:cNvSpPr>
                <a:spLocks noChangeShapeType="1"/>
              </p:cNvSpPr>
              <p:nvPr/>
            </p:nvSpPr>
            <p:spPr bwMode="auto">
              <a:xfrm>
                <a:off x="2241550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6" name="Line 72"/>
              <p:cNvSpPr>
                <a:spLocks noChangeShapeType="1"/>
              </p:cNvSpPr>
              <p:nvPr/>
            </p:nvSpPr>
            <p:spPr bwMode="auto">
              <a:xfrm>
                <a:off x="247015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7" name="Line 73"/>
              <p:cNvSpPr>
                <a:spLocks noChangeShapeType="1"/>
              </p:cNvSpPr>
              <p:nvPr/>
            </p:nvSpPr>
            <p:spPr bwMode="auto">
              <a:xfrm>
                <a:off x="269557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8" name="Line 74"/>
              <p:cNvSpPr>
                <a:spLocks noChangeShapeType="1"/>
              </p:cNvSpPr>
              <p:nvPr/>
            </p:nvSpPr>
            <p:spPr bwMode="auto">
              <a:xfrm>
                <a:off x="292417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59" name="Line 75"/>
              <p:cNvSpPr>
                <a:spLocks noChangeShapeType="1"/>
              </p:cNvSpPr>
              <p:nvPr/>
            </p:nvSpPr>
            <p:spPr bwMode="auto">
              <a:xfrm>
                <a:off x="3149600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0" name="Line 76"/>
              <p:cNvSpPr>
                <a:spLocks noChangeShapeType="1"/>
              </p:cNvSpPr>
              <p:nvPr/>
            </p:nvSpPr>
            <p:spPr bwMode="auto">
              <a:xfrm>
                <a:off x="337661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1" name="Line 77"/>
              <p:cNvSpPr>
                <a:spLocks noChangeShapeType="1"/>
              </p:cNvSpPr>
              <p:nvPr/>
            </p:nvSpPr>
            <p:spPr bwMode="auto">
              <a:xfrm>
                <a:off x="36020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2" name="Line 78"/>
              <p:cNvSpPr>
                <a:spLocks noChangeShapeType="1"/>
              </p:cNvSpPr>
              <p:nvPr/>
            </p:nvSpPr>
            <p:spPr bwMode="auto">
              <a:xfrm>
                <a:off x="38306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3" name="Line 79"/>
              <p:cNvSpPr>
                <a:spLocks noChangeShapeType="1"/>
              </p:cNvSpPr>
              <p:nvPr/>
            </p:nvSpPr>
            <p:spPr bwMode="auto">
              <a:xfrm>
                <a:off x="40608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4" name="Line 80"/>
              <p:cNvSpPr>
                <a:spLocks noChangeShapeType="1"/>
              </p:cNvSpPr>
              <p:nvPr/>
            </p:nvSpPr>
            <p:spPr bwMode="auto">
              <a:xfrm>
                <a:off x="428466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5" name="Line 81"/>
              <p:cNvSpPr>
                <a:spLocks noChangeShapeType="1"/>
              </p:cNvSpPr>
              <p:nvPr/>
            </p:nvSpPr>
            <p:spPr bwMode="auto">
              <a:xfrm>
                <a:off x="451326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6" name="Line 82"/>
              <p:cNvSpPr>
                <a:spLocks noChangeShapeType="1"/>
              </p:cNvSpPr>
              <p:nvPr/>
            </p:nvSpPr>
            <p:spPr bwMode="auto">
              <a:xfrm>
                <a:off x="47386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7" name="Line 83"/>
              <p:cNvSpPr>
                <a:spLocks noChangeShapeType="1"/>
              </p:cNvSpPr>
              <p:nvPr/>
            </p:nvSpPr>
            <p:spPr bwMode="auto">
              <a:xfrm>
                <a:off x="49672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8" name="Line 84"/>
              <p:cNvSpPr>
                <a:spLocks noChangeShapeType="1"/>
              </p:cNvSpPr>
              <p:nvPr/>
            </p:nvSpPr>
            <p:spPr bwMode="auto">
              <a:xfrm>
                <a:off x="519271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69" name="Line 85"/>
              <p:cNvSpPr>
                <a:spLocks noChangeShapeType="1"/>
              </p:cNvSpPr>
              <p:nvPr/>
            </p:nvSpPr>
            <p:spPr bwMode="auto">
              <a:xfrm>
                <a:off x="54213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0" name="Line 86"/>
              <p:cNvSpPr>
                <a:spLocks noChangeShapeType="1"/>
              </p:cNvSpPr>
              <p:nvPr/>
            </p:nvSpPr>
            <p:spPr bwMode="auto">
              <a:xfrm>
                <a:off x="56467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1" name="Line 87"/>
              <p:cNvSpPr>
                <a:spLocks noChangeShapeType="1"/>
              </p:cNvSpPr>
              <p:nvPr/>
            </p:nvSpPr>
            <p:spPr bwMode="auto">
              <a:xfrm>
                <a:off x="58753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2" name="Line 88"/>
              <p:cNvSpPr>
                <a:spLocks noChangeShapeType="1"/>
              </p:cNvSpPr>
              <p:nvPr/>
            </p:nvSpPr>
            <p:spPr bwMode="auto">
              <a:xfrm>
                <a:off x="610076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3" name="Line 89"/>
              <p:cNvSpPr>
                <a:spLocks noChangeShapeType="1"/>
              </p:cNvSpPr>
              <p:nvPr/>
            </p:nvSpPr>
            <p:spPr bwMode="auto">
              <a:xfrm>
                <a:off x="632936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4" name="Line 90"/>
              <p:cNvSpPr>
                <a:spLocks noChangeShapeType="1"/>
              </p:cNvSpPr>
              <p:nvPr/>
            </p:nvSpPr>
            <p:spPr bwMode="auto">
              <a:xfrm>
                <a:off x="65547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5" name="Line 91"/>
              <p:cNvSpPr>
                <a:spLocks noChangeShapeType="1"/>
              </p:cNvSpPr>
              <p:nvPr/>
            </p:nvSpPr>
            <p:spPr bwMode="auto">
              <a:xfrm>
                <a:off x="67833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6" name="Line 92"/>
              <p:cNvSpPr>
                <a:spLocks noChangeShapeType="1"/>
              </p:cNvSpPr>
              <p:nvPr/>
            </p:nvSpPr>
            <p:spPr bwMode="auto">
              <a:xfrm>
                <a:off x="7011988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7" name="Line 93"/>
              <p:cNvSpPr>
                <a:spLocks noChangeShapeType="1"/>
              </p:cNvSpPr>
              <p:nvPr/>
            </p:nvSpPr>
            <p:spPr bwMode="auto">
              <a:xfrm>
                <a:off x="156210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8" name="Line 94"/>
              <p:cNvSpPr>
                <a:spLocks noChangeShapeType="1"/>
              </p:cNvSpPr>
              <p:nvPr/>
            </p:nvSpPr>
            <p:spPr bwMode="auto">
              <a:xfrm>
                <a:off x="7011988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79" name="Line 95"/>
              <p:cNvSpPr>
                <a:spLocks noChangeShapeType="1"/>
              </p:cNvSpPr>
              <p:nvPr/>
            </p:nvSpPr>
            <p:spPr bwMode="auto">
              <a:xfrm>
                <a:off x="72374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0" name="Line 96"/>
              <p:cNvSpPr>
                <a:spLocks noChangeShapeType="1"/>
              </p:cNvSpPr>
              <p:nvPr/>
            </p:nvSpPr>
            <p:spPr bwMode="auto">
              <a:xfrm>
                <a:off x="74660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1" name="Freeform 98"/>
              <p:cNvSpPr>
                <a:spLocks noEditPoints="1"/>
              </p:cNvSpPr>
              <p:nvPr/>
            </p:nvSpPr>
            <p:spPr bwMode="auto">
              <a:xfrm>
                <a:off x="1555750" y="3086100"/>
                <a:ext cx="3554413" cy="1714500"/>
              </a:xfrm>
              <a:custGeom>
                <a:avLst/>
                <a:gdLst>
                  <a:gd name="T0" fmla="*/ 2147483647 w 8958"/>
                  <a:gd name="T1" fmla="*/ 2147483647 h 4319"/>
                  <a:gd name="T2" fmla="*/ 2147483647 w 8958"/>
                  <a:gd name="T3" fmla="*/ 2147483647 h 4319"/>
                  <a:gd name="T4" fmla="*/ 2147483647 w 8958"/>
                  <a:gd name="T5" fmla="*/ 2147483647 h 4319"/>
                  <a:gd name="T6" fmla="*/ 2147483647 w 8958"/>
                  <a:gd name="T7" fmla="*/ 2147483647 h 4319"/>
                  <a:gd name="T8" fmla="*/ 2147483647 w 8958"/>
                  <a:gd name="T9" fmla="*/ 2147483647 h 4319"/>
                  <a:gd name="T10" fmla="*/ 2147483647 w 8958"/>
                  <a:gd name="T11" fmla="*/ 2147483647 h 4319"/>
                  <a:gd name="T12" fmla="*/ 2147483647 w 8958"/>
                  <a:gd name="T13" fmla="*/ 2147483647 h 4319"/>
                  <a:gd name="T14" fmla="*/ 2147483647 w 8958"/>
                  <a:gd name="T15" fmla="*/ 2147483647 h 4319"/>
                  <a:gd name="T16" fmla="*/ 2147483647 w 8958"/>
                  <a:gd name="T17" fmla="*/ 2147483647 h 4319"/>
                  <a:gd name="T18" fmla="*/ 2147483647 w 8958"/>
                  <a:gd name="T19" fmla="*/ 2147483647 h 4319"/>
                  <a:gd name="T20" fmla="*/ 2147483647 w 8958"/>
                  <a:gd name="T21" fmla="*/ 2147483647 h 4319"/>
                  <a:gd name="T22" fmla="*/ 2147483647 w 8958"/>
                  <a:gd name="T23" fmla="*/ 2147483647 h 4319"/>
                  <a:gd name="T24" fmla="*/ 2147483647 w 8958"/>
                  <a:gd name="T25" fmla="*/ 2147483647 h 4319"/>
                  <a:gd name="T26" fmla="*/ 2147483647 w 8958"/>
                  <a:gd name="T27" fmla="*/ 2147483647 h 4319"/>
                  <a:gd name="T28" fmla="*/ 2147483647 w 8958"/>
                  <a:gd name="T29" fmla="*/ 2147483647 h 4319"/>
                  <a:gd name="T30" fmla="*/ 2147483647 w 8958"/>
                  <a:gd name="T31" fmla="*/ 2147483647 h 4319"/>
                  <a:gd name="T32" fmla="*/ 2147483647 w 8958"/>
                  <a:gd name="T33" fmla="*/ 2147483647 h 4319"/>
                  <a:gd name="T34" fmla="*/ 2147483647 w 8958"/>
                  <a:gd name="T35" fmla="*/ 2147483647 h 4319"/>
                  <a:gd name="T36" fmla="*/ 2147483647 w 8958"/>
                  <a:gd name="T37" fmla="*/ 2147483647 h 4319"/>
                  <a:gd name="T38" fmla="*/ 2147483647 w 8958"/>
                  <a:gd name="T39" fmla="*/ 2147483647 h 4319"/>
                  <a:gd name="T40" fmla="*/ 2147483647 w 8958"/>
                  <a:gd name="T41" fmla="*/ 2147483647 h 4319"/>
                  <a:gd name="T42" fmla="*/ 2147483647 w 8958"/>
                  <a:gd name="T43" fmla="*/ 2147483647 h 4319"/>
                  <a:gd name="T44" fmla="*/ 2147483647 w 8958"/>
                  <a:gd name="T45" fmla="*/ 2147483647 h 4319"/>
                  <a:gd name="T46" fmla="*/ 2147483647 w 8958"/>
                  <a:gd name="T47" fmla="*/ 2147483647 h 4319"/>
                  <a:gd name="T48" fmla="*/ 2147483647 w 8958"/>
                  <a:gd name="T49" fmla="*/ 2147483647 h 4319"/>
                  <a:gd name="T50" fmla="*/ 2147483647 w 8958"/>
                  <a:gd name="T51" fmla="*/ 2147483647 h 4319"/>
                  <a:gd name="T52" fmla="*/ 2147483647 w 8958"/>
                  <a:gd name="T53" fmla="*/ 2147483647 h 4319"/>
                  <a:gd name="T54" fmla="*/ 2147483647 w 8958"/>
                  <a:gd name="T55" fmla="*/ 2147483647 h 4319"/>
                  <a:gd name="T56" fmla="*/ 2147483647 w 8958"/>
                  <a:gd name="T57" fmla="*/ 2147483647 h 4319"/>
                  <a:gd name="T58" fmla="*/ 2147483647 w 8958"/>
                  <a:gd name="T59" fmla="*/ 2147483647 h 4319"/>
                  <a:gd name="T60" fmla="*/ 2147483647 w 8958"/>
                  <a:gd name="T61" fmla="*/ 2147483647 h 4319"/>
                  <a:gd name="T62" fmla="*/ 2147483647 w 8958"/>
                  <a:gd name="T63" fmla="*/ 2147483647 h 4319"/>
                  <a:gd name="T64" fmla="*/ 2147483647 w 8958"/>
                  <a:gd name="T65" fmla="*/ 2147483647 h 4319"/>
                  <a:gd name="T66" fmla="*/ 2147483647 w 8958"/>
                  <a:gd name="T67" fmla="*/ 2147483647 h 4319"/>
                  <a:gd name="T68" fmla="*/ 2147483647 w 8958"/>
                  <a:gd name="T69" fmla="*/ 2147483647 h 4319"/>
                  <a:gd name="T70" fmla="*/ 2147483647 w 8958"/>
                  <a:gd name="T71" fmla="*/ 2147483647 h 4319"/>
                  <a:gd name="T72" fmla="*/ 2147483647 w 8958"/>
                  <a:gd name="T73" fmla="*/ 2147483647 h 4319"/>
                  <a:gd name="T74" fmla="*/ 2147483647 w 8958"/>
                  <a:gd name="T75" fmla="*/ 2147483647 h 4319"/>
                  <a:gd name="T76" fmla="*/ 2147483647 w 8958"/>
                  <a:gd name="T77" fmla="*/ 2147483647 h 4319"/>
                  <a:gd name="T78" fmla="*/ 2147483647 w 8958"/>
                  <a:gd name="T79" fmla="*/ 2147483647 h 4319"/>
                  <a:gd name="T80" fmla="*/ 2147483647 w 8958"/>
                  <a:gd name="T81" fmla="*/ 2147483647 h 4319"/>
                  <a:gd name="T82" fmla="*/ 2147483647 w 8958"/>
                  <a:gd name="T83" fmla="*/ 2147483647 h 4319"/>
                  <a:gd name="T84" fmla="*/ 2147483647 w 8958"/>
                  <a:gd name="T85" fmla="*/ 2147483647 h 4319"/>
                  <a:gd name="T86" fmla="*/ 2147483647 w 8958"/>
                  <a:gd name="T87" fmla="*/ 2147483647 h 4319"/>
                  <a:gd name="T88" fmla="*/ 2147483647 w 8958"/>
                  <a:gd name="T89" fmla="*/ 2147483647 h 4319"/>
                  <a:gd name="T90" fmla="*/ 2147483647 w 8958"/>
                  <a:gd name="T91" fmla="*/ 2147483647 h 4319"/>
                  <a:gd name="T92" fmla="*/ 2147483647 w 8958"/>
                  <a:gd name="T93" fmla="*/ 2147483647 h 4319"/>
                  <a:gd name="T94" fmla="*/ 2147483647 w 8958"/>
                  <a:gd name="T95" fmla="*/ 2147483647 h 4319"/>
                  <a:gd name="T96" fmla="*/ 2147483647 w 8958"/>
                  <a:gd name="T97" fmla="*/ 2147483647 h 4319"/>
                  <a:gd name="T98" fmla="*/ 2147483647 w 8958"/>
                  <a:gd name="T99" fmla="*/ 2147483647 h 4319"/>
                  <a:gd name="T100" fmla="*/ 2147483647 w 8958"/>
                  <a:gd name="T101" fmla="*/ 2147483647 h 4319"/>
                  <a:gd name="T102" fmla="*/ 2147483647 w 8958"/>
                  <a:gd name="T103" fmla="*/ 2147483647 h 4319"/>
                  <a:gd name="T104" fmla="*/ 2147483647 w 8958"/>
                  <a:gd name="T105" fmla="*/ 2147483647 h 4319"/>
                  <a:gd name="T106" fmla="*/ 2147483647 w 8958"/>
                  <a:gd name="T107" fmla="*/ 2147483647 h 4319"/>
                  <a:gd name="T108" fmla="*/ 2147483647 w 8958"/>
                  <a:gd name="T109" fmla="*/ 2147483647 h 4319"/>
                  <a:gd name="T110" fmla="*/ 2147483647 w 8958"/>
                  <a:gd name="T111" fmla="*/ 2147483647 h 4319"/>
                  <a:gd name="T112" fmla="*/ 2147483647 w 8958"/>
                  <a:gd name="T113" fmla="*/ 2147483647 h 4319"/>
                  <a:gd name="T114" fmla="*/ 2147483647 w 8958"/>
                  <a:gd name="T115" fmla="*/ 2147483647 h 4319"/>
                  <a:gd name="T116" fmla="*/ 2147483647 w 8958"/>
                  <a:gd name="T117" fmla="*/ 2147483647 h 4319"/>
                  <a:gd name="T118" fmla="*/ 2147483647 w 8958"/>
                  <a:gd name="T119" fmla="*/ 2147483647 h 4319"/>
                  <a:gd name="T120" fmla="*/ 2147483647 w 8958"/>
                  <a:gd name="T121" fmla="*/ 2147483647 h 4319"/>
                  <a:gd name="T122" fmla="*/ 2147483647 w 8958"/>
                  <a:gd name="T123" fmla="*/ 2147483647 h 4319"/>
                  <a:gd name="T124" fmla="*/ 2147483647 w 8958"/>
                  <a:gd name="T125" fmla="*/ 2147483647 h 4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58"/>
                  <a:gd name="T190" fmla="*/ 0 h 4319"/>
                  <a:gd name="T191" fmla="*/ 8958 w 8958"/>
                  <a:gd name="T192" fmla="*/ 4319 h 43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58" h="4319">
                    <a:moveTo>
                      <a:pt x="0" y="4318"/>
                    </a:moveTo>
                    <a:lnTo>
                      <a:pt x="8" y="4055"/>
                    </a:lnTo>
                    <a:lnTo>
                      <a:pt x="40" y="4056"/>
                    </a:lnTo>
                    <a:lnTo>
                      <a:pt x="32" y="4319"/>
                    </a:lnTo>
                    <a:lnTo>
                      <a:pt x="0" y="4318"/>
                    </a:lnTo>
                    <a:close/>
                    <a:moveTo>
                      <a:pt x="8" y="4055"/>
                    </a:moveTo>
                    <a:lnTo>
                      <a:pt x="8" y="4053"/>
                    </a:lnTo>
                    <a:lnTo>
                      <a:pt x="24" y="4055"/>
                    </a:lnTo>
                    <a:lnTo>
                      <a:pt x="8" y="4055"/>
                    </a:lnTo>
                    <a:close/>
                    <a:moveTo>
                      <a:pt x="8" y="4053"/>
                    </a:moveTo>
                    <a:lnTo>
                      <a:pt x="16" y="3950"/>
                    </a:lnTo>
                    <a:lnTo>
                      <a:pt x="48" y="3952"/>
                    </a:lnTo>
                    <a:lnTo>
                      <a:pt x="40" y="4056"/>
                    </a:lnTo>
                    <a:lnTo>
                      <a:pt x="8" y="4053"/>
                    </a:lnTo>
                    <a:close/>
                    <a:moveTo>
                      <a:pt x="16" y="3950"/>
                    </a:moveTo>
                    <a:lnTo>
                      <a:pt x="17" y="3949"/>
                    </a:lnTo>
                    <a:lnTo>
                      <a:pt x="32" y="3951"/>
                    </a:lnTo>
                    <a:lnTo>
                      <a:pt x="16" y="3950"/>
                    </a:lnTo>
                    <a:close/>
                    <a:moveTo>
                      <a:pt x="17" y="3949"/>
                    </a:moveTo>
                    <a:lnTo>
                      <a:pt x="33" y="3860"/>
                    </a:lnTo>
                    <a:lnTo>
                      <a:pt x="64" y="3866"/>
                    </a:lnTo>
                    <a:lnTo>
                      <a:pt x="48" y="3954"/>
                    </a:lnTo>
                    <a:lnTo>
                      <a:pt x="17" y="3949"/>
                    </a:lnTo>
                    <a:close/>
                    <a:moveTo>
                      <a:pt x="64" y="3865"/>
                    </a:moveTo>
                    <a:lnTo>
                      <a:pt x="64" y="3866"/>
                    </a:lnTo>
                    <a:lnTo>
                      <a:pt x="48" y="3862"/>
                    </a:lnTo>
                    <a:lnTo>
                      <a:pt x="64" y="3865"/>
                    </a:lnTo>
                    <a:close/>
                    <a:moveTo>
                      <a:pt x="32" y="3861"/>
                    </a:moveTo>
                    <a:lnTo>
                      <a:pt x="40" y="3797"/>
                    </a:lnTo>
                    <a:lnTo>
                      <a:pt x="72" y="3801"/>
                    </a:lnTo>
                    <a:lnTo>
                      <a:pt x="64" y="3865"/>
                    </a:lnTo>
                    <a:lnTo>
                      <a:pt x="32" y="3861"/>
                    </a:lnTo>
                    <a:close/>
                    <a:moveTo>
                      <a:pt x="40" y="3797"/>
                    </a:moveTo>
                    <a:lnTo>
                      <a:pt x="40" y="3795"/>
                    </a:lnTo>
                    <a:lnTo>
                      <a:pt x="56" y="3798"/>
                    </a:lnTo>
                    <a:lnTo>
                      <a:pt x="40" y="3797"/>
                    </a:lnTo>
                    <a:close/>
                    <a:moveTo>
                      <a:pt x="40" y="3795"/>
                    </a:moveTo>
                    <a:lnTo>
                      <a:pt x="56" y="3731"/>
                    </a:lnTo>
                    <a:lnTo>
                      <a:pt x="87" y="3739"/>
                    </a:lnTo>
                    <a:lnTo>
                      <a:pt x="71" y="3803"/>
                    </a:lnTo>
                    <a:lnTo>
                      <a:pt x="40" y="3795"/>
                    </a:lnTo>
                    <a:close/>
                    <a:moveTo>
                      <a:pt x="88" y="3737"/>
                    </a:moveTo>
                    <a:lnTo>
                      <a:pt x="87" y="3739"/>
                    </a:lnTo>
                    <a:lnTo>
                      <a:pt x="72" y="3734"/>
                    </a:lnTo>
                    <a:lnTo>
                      <a:pt x="88" y="3737"/>
                    </a:lnTo>
                    <a:close/>
                    <a:moveTo>
                      <a:pt x="56" y="3733"/>
                    </a:moveTo>
                    <a:lnTo>
                      <a:pt x="64" y="3676"/>
                    </a:lnTo>
                    <a:lnTo>
                      <a:pt x="96" y="3681"/>
                    </a:lnTo>
                    <a:lnTo>
                      <a:pt x="88" y="3737"/>
                    </a:lnTo>
                    <a:lnTo>
                      <a:pt x="56" y="3733"/>
                    </a:lnTo>
                    <a:close/>
                    <a:moveTo>
                      <a:pt x="64" y="3676"/>
                    </a:moveTo>
                    <a:lnTo>
                      <a:pt x="65" y="3674"/>
                    </a:lnTo>
                    <a:lnTo>
                      <a:pt x="80" y="3679"/>
                    </a:lnTo>
                    <a:lnTo>
                      <a:pt x="64" y="3676"/>
                    </a:lnTo>
                    <a:close/>
                    <a:moveTo>
                      <a:pt x="65" y="3674"/>
                    </a:moveTo>
                    <a:lnTo>
                      <a:pt x="81" y="3626"/>
                    </a:lnTo>
                    <a:lnTo>
                      <a:pt x="112" y="3636"/>
                    </a:lnTo>
                    <a:lnTo>
                      <a:pt x="96" y="3684"/>
                    </a:lnTo>
                    <a:lnTo>
                      <a:pt x="65" y="3674"/>
                    </a:lnTo>
                    <a:close/>
                    <a:moveTo>
                      <a:pt x="112" y="3635"/>
                    </a:moveTo>
                    <a:lnTo>
                      <a:pt x="112" y="3636"/>
                    </a:lnTo>
                    <a:lnTo>
                      <a:pt x="96" y="3631"/>
                    </a:lnTo>
                    <a:lnTo>
                      <a:pt x="112" y="3635"/>
                    </a:lnTo>
                    <a:close/>
                    <a:moveTo>
                      <a:pt x="81" y="3627"/>
                    </a:moveTo>
                    <a:lnTo>
                      <a:pt x="88" y="3588"/>
                    </a:lnTo>
                    <a:lnTo>
                      <a:pt x="120" y="3594"/>
                    </a:lnTo>
                    <a:lnTo>
                      <a:pt x="112" y="3635"/>
                    </a:lnTo>
                    <a:lnTo>
                      <a:pt x="81" y="3627"/>
                    </a:lnTo>
                    <a:close/>
                    <a:moveTo>
                      <a:pt x="120" y="3594"/>
                    </a:moveTo>
                    <a:lnTo>
                      <a:pt x="120" y="3594"/>
                    </a:lnTo>
                    <a:lnTo>
                      <a:pt x="104" y="3591"/>
                    </a:lnTo>
                    <a:lnTo>
                      <a:pt x="120" y="3594"/>
                    </a:lnTo>
                    <a:close/>
                    <a:moveTo>
                      <a:pt x="88" y="3588"/>
                    </a:moveTo>
                    <a:lnTo>
                      <a:pt x="96" y="3540"/>
                    </a:lnTo>
                    <a:lnTo>
                      <a:pt x="128" y="3546"/>
                    </a:lnTo>
                    <a:lnTo>
                      <a:pt x="120" y="3594"/>
                    </a:lnTo>
                    <a:lnTo>
                      <a:pt x="88" y="3588"/>
                    </a:lnTo>
                    <a:close/>
                    <a:moveTo>
                      <a:pt x="96" y="3540"/>
                    </a:moveTo>
                    <a:lnTo>
                      <a:pt x="97" y="3538"/>
                    </a:lnTo>
                    <a:lnTo>
                      <a:pt x="97" y="3537"/>
                    </a:lnTo>
                    <a:lnTo>
                      <a:pt x="112" y="3543"/>
                    </a:lnTo>
                    <a:lnTo>
                      <a:pt x="96" y="3540"/>
                    </a:lnTo>
                    <a:close/>
                    <a:moveTo>
                      <a:pt x="97" y="3537"/>
                    </a:moveTo>
                    <a:lnTo>
                      <a:pt x="113" y="3497"/>
                    </a:lnTo>
                    <a:lnTo>
                      <a:pt x="143" y="3509"/>
                    </a:lnTo>
                    <a:lnTo>
                      <a:pt x="127" y="3548"/>
                    </a:lnTo>
                    <a:lnTo>
                      <a:pt x="97" y="3537"/>
                    </a:lnTo>
                    <a:close/>
                    <a:moveTo>
                      <a:pt x="144" y="3506"/>
                    </a:moveTo>
                    <a:lnTo>
                      <a:pt x="143" y="3509"/>
                    </a:lnTo>
                    <a:lnTo>
                      <a:pt x="128" y="3503"/>
                    </a:lnTo>
                    <a:lnTo>
                      <a:pt x="144" y="3506"/>
                    </a:lnTo>
                    <a:close/>
                    <a:moveTo>
                      <a:pt x="113" y="3500"/>
                    </a:moveTo>
                    <a:lnTo>
                      <a:pt x="120" y="3460"/>
                    </a:lnTo>
                    <a:lnTo>
                      <a:pt x="152" y="3466"/>
                    </a:lnTo>
                    <a:lnTo>
                      <a:pt x="144" y="3506"/>
                    </a:lnTo>
                    <a:lnTo>
                      <a:pt x="113" y="3500"/>
                    </a:lnTo>
                    <a:close/>
                    <a:moveTo>
                      <a:pt x="120" y="3460"/>
                    </a:moveTo>
                    <a:lnTo>
                      <a:pt x="120" y="3458"/>
                    </a:lnTo>
                    <a:lnTo>
                      <a:pt x="122" y="3456"/>
                    </a:lnTo>
                    <a:lnTo>
                      <a:pt x="136" y="3463"/>
                    </a:lnTo>
                    <a:lnTo>
                      <a:pt x="120" y="3460"/>
                    </a:lnTo>
                    <a:close/>
                    <a:moveTo>
                      <a:pt x="122" y="3456"/>
                    </a:moveTo>
                    <a:lnTo>
                      <a:pt x="138" y="3424"/>
                    </a:lnTo>
                    <a:lnTo>
                      <a:pt x="166" y="3437"/>
                    </a:lnTo>
                    <a:lnTo>
                      <a:pt x="150" y="3470"/>
                    </a:lnTo>
                    <a:lnTo>
                      <a:pt x="122" y="3456"/>
                    </a:lnTo>
                    <a:close/>
                    <a:moveTo>
                      <a:pt x="167" y="3435"/>
                    </a:moveTo>
                    <a:lnTo>
                      <a:pt x="167" y="3436"/>
                    </a:lnTo>
                    <a:lnTo>
                      <a:pt x="166" y="3437"/>
                    </a:lnTo>
                    <a:lnTo>
                      <a:pt x="152" y="3431"/>
                    </a:lnTo>
                    <a:lnTo>
                      <a:pt x="167" y="3435"/>
                    </a:lnTo>
                    <a:close/>
                    <a:moveTo>
                      <a:pt x="136" y="3428"/>
                    </a:moveTo>
                    <a:lnTo>
                      <a:pt x="145" y="3396"/>
                    </a:lnTo>
                    <a:lnTo>
                      <a:pt x="176" y="3403"/>
                    </a:lnTo>
                    <a:lnTo>
                      <a:pt x="167" y="3435"/>
                    </a:lnTo>
                    <a:lnTo>
                      <a:pt x="136" y="3428"/>
                    </a:lnTo>
                    <a:close/>
                    <a:moveTo>
                      <a:pt x="145" y="3396"/>
                    </a:moveTo>
                    <a:lnTo>
                      <a:pt x="145" y="3393"/>
                    </a:lnTo>
                    <a:lnTo>
                      <a:pt x="146" y="3392"/>
                    </a:lnTo>
                    <a:lnTo>
                      <a:pt x="160" y="3399"/>
                    </a:lnTo>
                    <a:lnTo>
                      <a:pt x="145" y="3396"/>
                    </a:lnTo>
                    <a:close/>
                    <a:moveTo>
                      <a:pt x="146" y="3392"/>
                    </a:moveTo>
                    <a:lnTo>
                      <a:pt x="162" y="3360"/>
                    </a:lnTo>
                    <a:lnTo>
                      <a:pt x="191" y="3373"/>
                    </a:lnTo>
                    <a:lnTo>
                      <a:pt x="175" y="3405"/>
                    </a:lnTo>
                    <a:lnTo>
                      <a:pt x="146" y="3392"/>
                    </a:lnTo>
                    <a:close/>
                    <a:moveTo>
                      <a:pt x="192" y="3371"/>
                    </a:moveTo>
                    <a:lnTo>
                      <a:pt x="192" y="3372"/>
                    </a:lnTo>
                    <a:lnTo>
                      <a:pt x="191" y="3373"/>
                    </a:lnTo>
                    <a:lnTo>
                      <a:pt x="176" y="3367"/>
                    </a:lnTo>
                    <a:lnTo>
                      <a:pt x="192" y="3371"/>
                    </a:lnTo>
                    <a:close/>
                    <a:moveTo>
                      <a:pt x="161" y="3364"/>
                    </a:moveTo>
                    <a:lnTo>
                      <a:pt x="168" y="3332"/>
                    </a:lnTo>
                    <a:lnTo>
                      <a:pt x="199" y="3339"/>
                    </a:lnTo>
                    <a:lnTo>
                      <a:pt x="192" y="3371"/>
                    </a:lnTo>
                    <a:lnTo>
                      <a:pt x="161" y="3364"/>
                    </a:lnTo>
                    <a:close/>
                    <a:moveTo>
                      <a:pt x="168" y="3332"/>
                    </a:moveTo>
                    <a:lnTo>
                      <a:pt x="177" y="3300"/>
                    </a:lnTo>
                    <a:lnTo>
                      <a:pt x="208" y="3307"/>
                    </a:lnTo>
                    <a:lnTo>
                      <a:pt x="199" y="3339"/>
                    </a:lnTo>
                    <a:lnTo>
                      <a:pt x="168" y="3332"/>
                    </a:lnTo>
                    <a:close/>
                    <a:moveTo>
                      <a:pt x="177" y="3300"/>
                    </a:moveTo>
                    <a:lnTo>
                      <a:pt x="177" y="3297"/>
                    </a:lnTo>
                    <a:lnTo>
                      <a:pt x="178" y="3296"/>
                    </a:lnTo>
                    <a:lnTo>
                      <a:pt x="192" y="3303"/>
                    </a:lnTo>
                    <a:lnTo>
                      <a:pt x="177" y="3300"/>
                    </a:lnTo>
                    <a:close/>
                    <a:moveTo>
                      <a:pt x="178" y="3296"/>
                    </a:moveTo>
                    <a:lnTo>
                      <a:pt x="194" y="3264"/>
                    </a:lnTo>
                    <a:lnTo>
                      <a:pt x="223" y="3279"/>
                    </a:lnTo>
                    <a:lnTo>
                      <a:pt x="207" y="3311"/>
                    </a:lnTo>
                    <a:lnTo>
                      <a:pt x="178" y="3296"/>
                    </a:lnTo>
                    <a:close/>
                    <a:moveTo>
                      <a:pt x="224" y="3276"/>
                    </a:moveTo>
                    <a:lnTo>
                      <a:pt x="223" y="3279"/>
                    </a:lnTo>
                    <a:lnTo>
                      <a:pt x="208" y="3271"/>
                    </a:lnTo>
                    <a:lnTo>
                      <a:pt x="224" y="3276"/>
                    </a:lnTo>
                    <a:close/>
                    <a:moveTo>
                      <a:pt x="193" y="3266"/>
                    </a:moveTo>
                    <a:lnTo>
                      <a:pt x="200" y="3242"/>
                    </a:lnTo>
                    <a:lnTo>
                      <a:pt x="231" y="3251"/>
                    </a:lnTo>
                    <a:lnTo>
                      <a:pt x="224" y="3276"/>
                    </a:lnTo>
                    <a:lnTo>
                      <a:pt x="193" y="3266"/>
                    </a:lnTo>
                    <a:close/>
                    <a:moveTo>
                      <a:pt x="200" y="3242"/>
                    </a:moveTo>
                    <a:lnTo>
                      <a:pt x="202" y="3239"/>
                    </a:lnTo>
                    <a:lnTo>
                      <a:pt x="216" y="3247"/>
                    </a:lnTo>
                    <a:lnTo>
                      <a:pt x="200" y="3242"/>
                    </a:lnTo>
                    <a:close/>
                    <a:moveTo>
                      <a:pt x="202" y="3239"/>
                    </a:moveTo>
                    <a:lnTo>
                      <a:pt x="218" y="3208"/>
                    </a:lnTo>
                    <a:lnTo>
                      <a:pt x="246" y="3222"/>
                    </a:lnTo>
                    <a:lnTo>
                      <a:pt x="230" y="3254"/>
                    </a:lnTo>
                    <a:lnTo>
                      <a:pt x="202" y="3239"/>
                    </a:lnTo>
                    <a:close/>
                    <a:moveTo>
                      <a:pt x="247" y="3219"/>
                    </a:moveTo>
                    <a:lnTo>
                      <a:pt x="246" y="3222"/>
                    </a:lnTo>
                    <a:lnTo>
                      <a:pt x="232" y="3215"/>
                    </a:lnTo>
                    <a:lnTo>
                      <a:pt x="247" y="3219"/>
                    </a:lnTo>
                    <a:close/>
                    <a:moveTo>
                      <a:pt x="216" y="3210"/>
                    </a:moveTo>
                    <a:lnTo>
                      <a:pt x="225" y="3186"/>
                    </a:lnTo>
                    <a:lnTo>
                      <a:pt x="255" y="3196"/>
                    </a:lnTo>
                    <a:lnTo>
                      <a:pt x="247" y="3219"/>
                    </a:lnTo>
                    <a:lnTo>
                      <a:pt x="216" y="3210"/>
                    </a:lnTo>
                    <a:close/>
                    <a:moveTo>
                      <a:pt x="225" y="3186"/>
                    </a:moveTo>
                    <a:lnTo>
                      <a:pt x="226" y="3184"/>
                    </a:lnTo>
                    <a:lnTo>
                      <a:pt x="226" y="3182"/>
                    </a:lnTo>
                    <a:lnTo>
                      <a:pt x="240" y="3191"/>
                    </a:lnTo>
                    <a:lnTo>
                      <a:pt x="225" y="3186"/>
                    </a:lnTo>
                    <a:close/>
                    <a:moveTo>
                      <a:pt x="226" y="3182"/>
                    </a:moveTo>
                    <a:lnTo>
                      <a:pt x="242" y="3158"/>
                    </a:lnTo>
                    <a:lnTo>
                      <a:pt x="269" y="3175"/>
                    </a:lnTo>
                    <a:lnTo>
                      <a:pt x="253" y="3200"/>
                    </a:lnTo>
                    <a:lnTo>
                      <a:pt x="226" y="3182"/>
                    </a:lnTo>
                    <a:close/>
                    <a:moveTo>
                      <a:pt x="271" y="3171"/>
                    </a:moveTo>
                    <a:lnTo>
                      <a:pt x="271" y="3174"/>
                    </a:lnTo>
                    <a:lnTo>
                      <a:pt x="269" y="3175"/>
                    </a:lnTo>
                    <a:lnTo>
                      <a:pt x="256" y="3166"/>
                    </a:lnTo>
                    <a:lnTo>
                      <a:pt x="271" y="3171"/>
                    </a:lnTo>
                    <a:close/>
                    <a:moveTo>
                      <a:pt x="241" y="3162"/>
                    </a:moveTo>
                    <a:lnTo>
                      <a:pt x="248" y="3138"/>
                    </a:lnTo>
                    <a:lnTo>
                      <a:pt x="279" y="3148"/>
                    </a:lnTo>
                    <a:lnTo>
                      <a:pt x="271" y="3171"/>
                    </a:lnTo>
                    <a:lnTo>
                      <a:pt x="241" y="3162"/>
                    </a:lnTo>
                    <a:close/>
                    <a:moveTo>
                      <a:pt x="279" y="3147"/>
                    </a:moveTo>
                    <a:lnTo>
                      <a:pt x="279" y="3148"/>
                    </a:lnTo>
                    <a:lnTo>
                      <a:pt x="264" y="3143"/>
                    </a:lnTo>
                    <a:lnTo>
                      <a:pt x="279" y="3147"/>
                    </a:lnTo>
                    <a:close/>
                    <a:moveTo>
                      <a:pt x="248" y="3139"/>
                    </a:moveTo>
                    <a:lnTo>
                      <a:pt x="257" y="3107"/>
                    </a:lnTo>
                    <a:lnTo>
                      <a:pt x="288" y="3115"/>
                    </a:lnTo>
                    <a:lnTo>
                      <a:pt x="279" y="3147"/>
                    </a:lnTo>
                    <a:lnTo>
                      <a:pt x="248" y="3139"/>
                    </a:lnTo>
                    <a:close/>
                    <a:moveTo>
                      <a:pt x="257" y="3107"/>
                    </a:moveTo>
                    <a:lnTo>
                      <a:pt x="257" y="3105"/>
                    </a:lnTo>
                    <a:lnTo>
                      <a:pt x="258" y="3102"/>
                    </a:lnTo>
                    <a:lnTo>
                      <a:pt x="272" y="3111"/>
                    </a:lnTo>
                    <a:lnTo>
                      <a:pt x="257" y="3107"/>
                    </a:lnTo>
                    <a:close/>
                    <a:moveTo>
                      <a:pt x="258" y="3102"/>
                    </a:moveTo>
                    <a:lnTo>
                      <a:pt x="274" y="3078"/>
                    </a:lnTo>
                    <a:lnTo>
                      <a:pt x="301" y="3096"/>
                    </a:lnTo>
                    <a:lnTo>
                      <a:pt x="285" y="3120"/>
                    </a:lnTo>
                    <a:lnTo>
                      <a:pt x="258" y="3102"/>
                    </a:lnTo>
                    <a:close/>
                    <a:moveTo>
                      <a:pt x="303" y="3094"/>
                    </a:moveTo>
                    <a:lnTo>
                      <a:pt x="301" y="3096"/>
                    </a:lnTo>
                    <a:lnTo>
                      <a:pt x="288" y="3086"/>
                    </a:lnTo>
                    <a:lnTo>
                      <a:pt x="303" y="3094"/>
                    </a:lnTo>
                    <a:close/>
                    <a:moveTo>
                      <a:pt x="274" y="3080"/>
                    </a:moveTo>
                    <a:lnTo>
                      <a:pt x="282" y="3064"/>
                    </a:lnTo>
                    <a:lnTo>
                      <a:pt x="310" y="3078"/>
                    </a:lnTo>
                    <a:lnTo>
                      <a:pt x="303" y="3094"/>
                    </a:lnTo>
                    <a:lnTo>
                      <a:pt x="274" y="3080"/>
                    </a:lnTo>
                    <a:close/>
                    <a:moveTo>
                      <a:pt x="282" y="3064"/>
                    </a:moveTo>
                    <a:lnTo>
                      <a:pt x="283" y="3062"/>
                    </a:lnTo>
                    <a:lnTo>
                      <a:pt x="297" y="3070"/>
                    </a:lnTo>
                    <a:lnTo>
                      <a:pt x="282" y="3064"/>
                    </a:lnTo>
                    <a:close/>
                    <a:moveTo>
                      <a:pt x="283" y="3062"/>
                    </a:moveTo>
                    <a:lnTo>
                      <a:pt x="299" y="3038"/>
                    </a:lnTo>
                    <a:lnTo>
                      <a:pt x="325" y="3056"/>
                    </a:lnTo>
                    <a:lnTo>
                      <a:pt x="309" y="3080"/>
                    </a:lnTo>
                    <a:lnTo>
                      <a:pt x="283" y="3062"/>
                    </a:lnTo>
                    <a:close/>
                    <a:moveTo>
                      <a:pt x="327" y="3052"/>
                    </a:moveTo>
                    <a:lnTo>
                      <a:pt x="326" y="3054"/>
                    </a:lnTo>
                    <a:lnTo>
                      <a:pt x="325" y="3056"/>
                    </a:lnTo>
                    <a:lnTo>
                      <a:pt x="313" y="3047"/>
                    </a:lnTo>
                    <a:lnTo>
                      <a:pt x="327" y="3052"/>
                    </a:lnTo>
                    <a:close/>
                    <a:moveTo>
                      <a:pt x="297" y="3042"/>
                    </a:moveTo>
                    <a:lnTo>
                      <a:pt x="305" y="3017"/>
                    </a:lnTo>
                    <a:lnTo>
                      <a:pt x="335" y="3027"/>
                    </a:lnTo>
                    <a:lnTo>
                      <a:pt x="327" y="3052"/>
                    </a:lnTo>
                    <a:lnTo>
                      <a:pt x="297" y="3042"/>
                    </a:lnTo>
                    <a:close/>
                    <a:moveTo>
                      <a:pt x="305" y="3017"/>
                    </a:moveTo>
                    <a:lnTo>
                      <a:pt x="305" y="3016"/>
                    </a:lnTo>
                    <a:lnTo>
                      <a:pt x="306" y="3014"/>
                    </a:lnTo>
                    <a:lnTo>
                      <a:pt x="320" y="3022"/>
                    </a:lnTo>
                    <a:lnTo>
                      <a:pt x="305" y="3017"/>
                    </a:lnTo>
                    <a:close/>
                    <a:moveTo>
                      <a:pt x="306" y="3014"/>
                    </a:moveTo>
                    <a:lnTo>
                      <a:pt x="322" y="2990"/>
                    </a:lnTo>
                    <a:lnTo>
                      <a:pt x="349" y="3008"/>
                    </a:lnTo>
                    <a:lnTo>
                      <a:pt x="333" y="3032"/>
                    </a:lnTo>
                    <a:lnTo>
                      <a:pt x="306" y="3014"/>
                    </a:lnTo>
                    <a:close/>
                    <a:moveTo>
                      <a:pt x="351" y="3006"/>
                    </a:moveTo>
                    <a:lnTo>
                      <a:pt x="349" y="3008"/>
                    </a:lnTo>
                    <a:lnTo>
                      <a:pt x="336" y="2999"/>
                    </a:lnTo>
                    <a:lnTo>
                      <a:pt x="351" y="3006"/>
                    </a:lnTo>
                    <a:close/>
                    <a:moveTo>
                      <a:pt x="322" y="2992"/>
                    </a:moveTo>
                    <a:lnTo>
                      <a:pt x="330" y="2976"/>
                    </a:lnTo>
                    <a:lnTo>
                      <a:pt x="358" y="2990"/>
                    </a:lnTo>
                    <a:lnTo>
                      <a:pt x="351" y="3006"/>
                    </a:lnTo>
                    <a:lnTo>
                      <a:pt x="322" y="2992"/>
                    </a:lnTo>
                    <a:close/>
                    <a:moveTo>
                      <a:pt x="359" y="2988"/>
                    </a:moveTo>
                    <a:lnTo>
                      <a:pt x="358" y="2990"/>
                    </a:lnTo>
                    <a:lnTo>
                      <a:pt x="345" y="2983"/>
                    </a:lnTo>
                    <a:lnTo>
                      <a:pt x="359" y="2988"/>
                    </a:lnTo>
                    <a:close/>
                    <a:moveTo>
                      <a:pt x="329" y="2978"/>
                    </a:moveTo>
                    <a:lnTo>
                      <a:pt x="337" y="2953"/>
                    </a:lnTo>
                    <a:lnTo>
                      <a:pt x="367" y="2964"/>
                    </a:lnTo>
                    <a:lnTo>
                      <a:pt x="359" y="2988"/>
                    </a:lnTo>
                    <a:lnTo>
                      <a:pt x="329" y="2978"/>
                    </a:lnTo>
                    <a:close/>
                    <a:moveTo>
                      <a:pt x="337" y="2953"/>
                    </a:moveTo>
                    <a:lnTo>
                      <a:pt x="338" y="2950"/>
                    </a:lnTo>
                    <a:lnTo>
                      <a:pt x="341" y="2947"/>
                    </a:lnTo>
                    <a:lnTo>
                      <a:pt x="352" y="2958"/>
                    </a:lnTo>
                    <a:lnTo>
                      <a:pt x="337" y="2953"/>
                    </a:lnTo>
                    <a:close/>
                    <a:moveTo>
                      <a:pt x="341" y="2947"/>
                    </a:moveTo>
                    <a:lnTo>
                      <a:pt x="357" y="2931"/>
                    </a:lnTo>
                    <a:lnTo>
                      <a:pt x="379" y="2955"/>
                    </a:lnTo>
                    <a:lnTo>
                      <a:pt x="363" y="2971"/>
                    </a:lnTo>
                    <a:lnTo>
                      <a:pt x="341" y="2947"/>
                    </a:lnTo>
                    <a:close/>
                    <a:moveTo>
                      <a:pt x="383" y="2948"/>
                    </a:moveTo>
                    <a:lnTo>
                      <a:pt x="381" y="2952"/>
                    </a:lnTo>
                    <a:lnTo>
                      <a:pt x="379" y="2955"/>
                    </a:lnTo>
                    <a:lnTo>
                      <a:pt x="368" y="2942"/>
                    </a:lnTo>
                    <a:lnTo>
                      <a:pt x="383" y="2948"/>
                    </a:lnTo>
                    <a:close/>
                    <a:moveTo>
                      <a:pt x="353" y="2937"/>
                    </a:moveTo>
                    <a:lnTo>
                      <a:pt x="361" y="2914"/>
                    </a:lnTo>
                    <a:lnTo>
                      <a:pt x="391" y="2924"/>
                    </a:lnTo>
                    <a:lnTo>
                      <a:pt x="383" y="2948"/>
                    </a:lnTo>
                    <a:lnTo>
                      <a:pt x="353" y="2937"/>
                    </a:lnTo>
                    <a:close/>
                    <a:moveTo>
                      <a:pt x="361" y="2914"/>
                    </a:moveTo>
                    <a:lnTo>
                      <a:pt x="362" y="2910"/>
                    </a:lnTo>
                    <a:lnTo>
                      <a:pt x="364" y="2908"/>
                    </a:lnTo>
                    <a:lnTo>
                      <a:pt x="377" y="2919"/>
                    </a:lnTo>
                    <a:lnTo>
                      <a:pt x="361" y="2914"/>
                    </a:lnTo>
                    <a:close/>
                    <a:moveTo>
                      <a:pt x="364" y="2908"/>
                    </a:moveTo>
                    <a:lnTo>
                      <a:pt x="380" y="2892"/>
                    </a:lnTo>
                    <a:lnTo>
                      <a:pt x="404" y="2914"/>
                    </a:lnTo>
                    <a:lnTo>
                      <a:pt x="388" y="2930"/>
                    </a:lnTo>
                    <a:lnTo>
                      <a:pt x="364" y="2908"/>
                    </a:lnTo>
                    <a:close/>
                    <a:moveTo>
                      <a:pt x="407" y="2908"/>
                    </a:moveTo>
                    <a:lnTo>
                      <a:pt x="406" y="2912"/>
                    </a:lnTo>
                    <a:lnTo>
                      <a:pt x="404" y="2914"/>
                    </a:lnTo>
                    <a:lnTo>
                      <a:pt x="393" y="2903"/>
                    </a:lnTo>
                    <a:lnTo>
                      <a:pt x="407" y="2908"/>
                    </a:lnTo>
                    <a:close/>
                    <a:moveTo>
                      <a:pt x="377" y="2898"/>
                    </a:moveTo>
                    <a:lnTo>
                      <a:pt x="385" y="2873"/>
                    </a:lnTo>
                    <a:lnTo>
                      <a:pt x="415" y="2884"/>
                    </a:lnTo>
                    <a:lnTo>
                      <a:pt x="407" y="2908"/>
                    </a:lnTo>
                    <a:lnTo>
                      <a:pt x="377" y="2898"/>
                    </a:lnTo>
                    <a:close/>
                    <a:moveTo>
                      <a:pt x="385" y="2873"/>
                    </a:moveTo>
                    <a:lnTo>
                      <a:pt x="386" y="2871"/>
                    </a:lnTo>
                    <a:lnTo>
                      <a:pt x="389" y="2867"/>
                    </a:lnTo>
                    <a:lnTo>
                      <a:pt x="400" y="2879"/>
                    </a:lnTo>
                    <a:lnTo>
                      <a:pt x="385" y="2873"/>
                    </a:lnTo>
                    <a:close/>
                    <a:moveTo>
                      <a:pt x="389" y="2867"/>
                    </a:moveTo>
                    <a:lnTo>
                      <a:pt x="405" y="2851"/>
                    </a:lnTo>
                    <a:lnTo>
                      <a:pt x="427" y="2875"/>
                    </a:lnTo>
                    <a:lnTo>
                      <a:pt x="411" y="2891"/>
                    </a:lnTo>
                    <a:lnTo>
                      <a:pt x="389" y="2867"/>
                    </a:lnTo>
                    <a:close/>
                    <a:moveTo>
                      <a:pt x="431" y="2870"/>
                    </a:moveTo>
                    <a:lnTo>
                      <a:pt x="430" y="2872"/>
                    </a:lnTo>
                    <a:lnTo>
                      <a:pt x="427" y="2875"/>
                    </a:lnTo>
                    <a:lnTo>
                      <a:pt x="416" y="2863"/>
                    </a:lnTo>
                    <a:lnTo>
                      <a:pt x="431" y="2870"/>
                    </a:lnTo>
                    <a:close/>
                    <a:moveTo>
                      <a:pt x="402" y="2856"/>
                    </a:moveTo>
                    <a:lnTo>
                      <a:pt x="410" y="2840"/>
                    </a:lnTo>
                    <a:lnTo>
                      <a:pt x="438" y="2854"/>
                    </a:lnTo>
                    <a:lnTo>
                      <a:pt x="431" y="2870"/>
                    </a:lnTo>
                    <a:lnTo>
                      <a:pt x="402" y="2856"/>
                    </a:lnTo>
                    <a:close/>
                    <a:moveTo>
                      <a:pt x="439" y="2852"/>
                    </a:moveTo>
                    <a:lnTo>
                      <a:pt x="438" y="2854"/>
                    </a:lnTo>
                    <a:lnTo>
                      <a:pt x="425" y="2847"/>
                    </a:lnTo>
                    <a:lnTo>
                      <a:pt x="439" y="2852"/>
                    </a:lnTo>
                    <a:close/>
                    <a:moveTo>
                      <a:pt x="409" y="2843"/>
                    </a:moveTo>
                    <a:lnTo>
                      <a:pt x="417" y="2818"/>
                    </a:lnTo>
                    <a:lnTo>
                      <a:pt x="447" y="2828"/>
                    </a:lnTo>
                    <a:lnTo>
                      <a:pt x="439" y="2852"/>
                    </a:lnTo>
                    <a:lnTo>
                      <a:pt x="409" y="2843"/>
                    </a:lnTo>
                    <a:close/>
                    <a:moveTo>
                      <a:pt x="417" y="2818"/>
                    </a:moveTo>
                    <a:lnTo>
                      <a:pt x="418" y="2814"/>
                    </a:lnTo>
                    <a:lnTo>
                      <a:pt x="421" y="2812"/>
                    </a:lnTo>
                    <a:lnTo>
                      <a:pt x="432" y="2823"/>
                    </a:lnTo>
                    <a:lnTo>
                      <a:pt x="417" y="2818"/>
                    </a:lnTo>
                    <a:close/>
                    <a:moveTo>
                      <a:pt x="421" y="2812"/>
                    </a:moveTo>
                    <a:lnTo>
                      <a:pt x="437" y="2796"/>
                    </a:lnTo>
                    <a:lnTo>
                      <a:pt x="459" y="2818"/>
                    </a:lnTo>
                    <a:lnTo>
                      <a:pt x="443" y="2834"/>
                    </a:lnTo>
                    <a:lnTo>
                      <a:pt x="421" y="2812"/>
                    </a:lnTo>
                    <a:close/>
                    <a:moveTo>
                      <a:pt x="463" y="2814"/>
                    </a:moveTo>
                    <a:lnTo>
                      <a:pt x="462" y="2817"/>
                    </a:lnTo>
                    <a:lnTo>
                      <a:pt x="459" y="2818"/>
                    </a:lnTo>
                    <a:lnTo>
                      <a:pt x="448" y="2807"/>
                    </a:lnTo>
                    <a:lnTo>
                      <a:pt x="463" y="2814"/>
                    </a:lnTo>
                    <a:close/>
                    <a:moveTo>
                      <a:pt x="433" y="2799"/>
                    </a:moveTo>
                    <a:lnTo>
                      <a:pt x="442" y="2783"/>
                    </a:lnTo>
                    <a:lnTo>
                      <a:pt x="470" y="2798"/>
                    </a:lnTo>
                    <a:lnTo>
                      <a:pt x="463" y="2814"/>
                    </a:lnTo>
                    <a:lnTo>
                      <a:pt x="433" y="2799"/>
                    </a:lnTo>
                    <a:close/>
                    <a:moveTo>
                      <a:pt x="442" y="2783"/>
                    </a:moveTo>
                    <a:lnTo>
                      <a:pt x="443" y="2781"/>
                    </a:lnTo>
                    <a:lnTo>
                      <a:pt x="444" y="2780"/>
                    </a:lnTo>
                    <a:lnTo>
                      <a:pt x="457" y="2791"/>
                    </a:lnTo>
                    <a:lnTo>
                      <a:pt x="442" y="2783"/>
                    </a:lnTo>
                    <a:close/>
                    <a:moveTo>
                      <a:pt x="444" y="2780"/>
                    </a:moveTo>
                    <a:lnTo>
                      <a:pt x="460" y="2764"/>
                    </a:lnTo>
                    <a:lnTo>
                      <a:pt x="484" y="2786"/>
                    </a:lnTo>
                    <a:lnTo>
                      <a:pt x="468" y="2802"/>
                    </a:lnTo>
                    <a:lnTo>
                      <a:pt x="444" y="2780"/>
                    </a:lnTo>
                    <a:close/>
                    <a:moveTo>
                      <a:pt x="486" y="2782"/>
                    </a:moveTo>
                    <a:lnTo>
                      <a:pt x="485" y="2785"/>
                    </a:lnTo>
                    <a:lnTo>
                      <a:pt x="484" y="2786"/>
                    </a:lnTo>
                    <a:lnTo>
                      <a:pt x="473" y="2775"/>
                    </a:lnTo>
                    <a:lnTo>
                      <a:pt x="486" y="2782"/>
                    </a:lnTo>
                    <a:close/>
                    <a:moveTo>
                      <a:pt x="458" y="2767"/>
                    </a:moveTo>
                    <a:lnTo>
                      <a:pt x="465" y="2751"/>
                    </a:lnTo>
                    <a:lnTo>
                      <a:pt x="495" y="2766"/>
                    </a:lnTo>
                    <a:lnTo>
                      <a:pt x="486" y="2782"/>
                    </a:lnTo>
                    <a:lnTo>
                      <a:pt x="458" y="2767"/>
                    </a:lnTo>
                    <a:close/>
                    <a:moveTo>
                      <a:pt x="465" y="2751"/>
                    </a:moveTo>
                    <a:lnTo>
                      <a:pt x="466" y="2750"/>
                    </a:lnTo>
                    <a:lnTo>
                      <a:pt x="480" y="2759"/>
                    </a:lnTo>
                    <a:lnTo>
                      <a:pt x="465" y="2751"/>
                    </a:lnTo>
                    <a:close/>
                    <a:moveTo>
                      <a:pt x="466" y="2750"/>
                    </a:moveTo>
                    <a:lnTo>
                      <a:pt x="482" y="2726"/>
                    </a:lnTo>
                    <a:lnTo>
                      <a:pt x="510" y="2744"/>
                    </a:lnTo>
                    <a:lnTo>
                      <a:pt x="494" y="2767"/>
                    </a:lnTo>
                    <a:lnTo>
                      <a:pt x="466" y="2750"/>
                    </a:lnTo>
                    <a:close/>
                    <a:moveTo>
                      <a:pt x="511" y="2742"/>
                    </a:moveTo>
                    <a:lnTo>
                      <a:pt x="510" y="2744"/>
                    </a:lnTo>
                    <a:lnTo>
                      <a:pt x="496" y="2735"/>
                    </a:lnTo>
                    <a:lnTo>
                      <a:pt x="511" y="2742"/>
                    </a:lnTo>
                    <a:close/>
                    <a:moveTo>
                      <a:pt x="481" y="2728"/>
                    </a:moveTo>
                    <a:lnTo>
                      <a:pt x="490" y="2712"/>
                    </a:lnTo>
                    <a:lnTo>
                      <a:pt x="518" y="2726"/>
                    </a:lnTo>
                    <a:lnTo>
                      <a:pt x="511" y="2742"/>
                    </a:lnTo>
                    <a:lnTo>
                      <a:pt x="481" y="2728"/>
                    </a:lnTo>
                    <a:close/>
                    <a:moveTo>
                      <a:pt x="490" y="2712"/>
                    </a:moveTo>
                    <a:lnTo>
                      <a:pt x="497" y="2696"/>
                    </a:lnTo>
                    <a:lnTo>
                      <a:pt x="527" y="2709"/>
                    </a:lnTo>
                    <a:lnTo>
                      <a:pt x="518" y="2726"/>
                    </a:lnTo>
                    <a:lnTo>
                      <a:pt x="490" y="2712"/>
                    </a:lnTo>
                    <a:close/>
                    <a:moveTo>
                      <a:pt x="497" y="2696"/>
                    </a:moveTo>
                    <a:lnTo>
                      <a:pt x="498" y="2693"/>
                    </a:lnTo>
                    <a:lnTo>
                      <a:pt x="501" y="2691"/>
                    </a:lnTo>
                    <a:lnTo>
                      <a:pt x="512" y="2703"/>
                    </a:lnTo>
                    <a:lnTo>
                      <a:pt x="497" y="2696"/>
                    </a:lnTo>
                    <a:close/>
                    <a:moveTo>
                      <a:pt x="501" y="2691"/>
                    </a:moveTo>
                    <a:lnTo>
                      <a:pt x="517" y="2675"/>
                    </a:lnTo>
                    <a:lnTo>
                      <a:pt x="539" y="2698"/>
                    </a:lnTo>
                    <a:lnTo>
                      <a:pt x="523" y="2714"/>
                    </a:lnTo>
                    <a:lnTo>
                      <a:pt x="501" y="2691"/>
                    </a:lnTo>
                    <a:close/>
                    <a:moveTo>
                      <a:pt x="543" y="2693"/>
                    </a:moveTo>
                    <a:lnTo>
                      <a:pt x="542" y="2696"/>
                    </a:lnTo>
                    <a:lnTo>
                      <a:pt x="539" y="2698"/>
                    </a:lnTo>
                    <a:lnTo>
                      <a:pt x="528" y="2687"/>
                    </a:lnTo>
                    <a:lnTo>
                      <a:pt x="543" y="2693"/>
                    </a:lnTo>
                    <a:close/>
                    <a:moveTo>
                      <a:pt x="513" y="2680"/>
                    </a:moveTo>
                    <a:lnTo>
                      <a:pt x="522" y="2664"/>
                    </a:lnTo>
                    <a:lnTo>
                      <a:pt x="550" y="2677"/>
                    </a:lnTo>
                    <a:lnTo>
                      <a:pt x="543" y="2693"/>
                    </a:lnTo>
                    <a:lnTo>
                      <a:pt x="513" y="2680"/>
                    </a:lnTo>
                    <a:close/>
                    <a:moveTo>
                      <a:pt x="522" y="2664"/>
                    </a:moveTo>
                    <a:lnTo>
                      <a:pt x="524" y="2659"/>
                    </a:lnTo>
                    <a:lnTo>
                      <a:pt x="529" y="2657"/>
                    </a:lnTo>
                    <a:lnTo>
                      <a:pt x="537" y="2671"/>
                    </a:lnTo>
                    <a:lnTo>
                      <a:pt x="522" y="2664"/>
                    </a:lnTo>
                    <a:close/>
                    <a:moveTo>
                      <a:pt x="529" y="2657"/>
                    </a:moveTo>
                    <a:lnTo>
                      <a:pt x="545" y="2649"/>
                    </a:lnTo>
                    <a:lnTo>
                      <a:pt x="559" y="2677"/>
                    </a:lnTo>
                    <a:lnTo>
                      <a:pt x="543" y="2685"/>
                    </a:lnTo>
                    <a:lnTo>
                      <a:pt x="529" y="2657"/>
                    </a:lnTo>
                    <a:close/>
                    <a:moveTo>
                      <a:pt x="566" y="2670"/>
                    </a:moveTo>
                    <a:lnTo>
                      <a:pt x="564" y="2675"/>
                    </a:lnTo>
                    <a:lnTo>
                      <a:pt x="559" y="2677"/>
                    </a:lnTo>
                    <a:lnTo>
                      <a:pt x="551" y="2663"/>
                    </a:lnTo>
                    <a:lnTo>
                      <a:pt x="566" y="2670"/>
                    </a:lnTo>
                    <a:close/>
                    <a:moveTo>
                      <a:pt x="538" y="2655"/>
                    </a:moveTo>
                    <a:lnTo>
                      <a:pt x="545" y="2639"/>
                    </a:lnTo>
                    <a:lnTo>
                      <a:pt x="575" y="2654"/>
                    </a:lnTo>
                    <a:lnTo>
                      <a:pt x="566" y="2670"/>
                    </a:lnTo>
                    <a:lnTo>
                      <a:pt x="538" y="2655"/>
                    </a:lnTo>
                    <a:close/>
                    <a:moveTo>
                      <a:pt x="545" y="2639"/>
                    </a:moveTo>
                    <a:lnTo>
                      <a:pt x="546" y="2637"/>
                    </a:lnTo>
                    <a:lnTo>
                      <a:pt x="549" y="2636"/>
                    </a:lnTo>
                    <a:lnTo>
                      <a:pt x="560" y="2647"/>
                    </a:lnTo>
                    <a:lnTo>
                      <a:pt x="545" y="2639"/>
                    </a:lnTo>
                    <a:close/>
                    <a:moveTo>
                      <a:pt x="549" y="2636"/>
                    </a:moveTo>
                    <a:lnTo>
                      <a:pt x="565" y="2620"/>
                    </a:lnTo>
                    <a:lnTo>
                      <a:pt x="587" y="2642"/>
                    </a:lnTo>
                    <a:lnTo>
                      <a:pt x="571" y="2658"/>
                    </a:lnTo>
                    <a:lnTo>
                      <a:pt x="549" y="2636"/>
                    </a:lnTo>
                    <a:close/>
                    <a:moveTo>
                      <a:pt x="591" y="2638"/>
                    </a:moveTo>
                    <a:lnTo>
                      <a:pt x="590" y="2641"/>
                    </a:lnTo>
                    <a:lnTo>
                      <a:pt x="587" y="2642"/>
                    </a:lnTo>
                    <a:lnTo>
                      <a:pt x="576" y="2631"/>
                    </a:lnTo>
                    <a:lnTo>
                      <a:pt x="591" y="2638"/>
                    </a:lnTo>
                    <a:close/>
                    <a:moveTo>
                      <a:pt x="561" y="2623"/>
                    </a:moveTo>
                    <a:lnTo>
                      <a:pt x="570" y="2607"/>
                    </a:lnTo>
                    <a:lnTo>
                      <a:pt x="598" y="2622"/>
                    </a:lnTo>
                    <a:lnTo>
                      <a:pt x="591" y="2638"/>
                    </a:lnTo>
                    <a:lnTo>
                      <a:pt x="561" y="2623"/>
                    </a:lnTo>
                    <a:close/>
                    <a:moveTo>
                      <a:pt x="570" y="2607"/>
                    </a:moveTo>
                    <a:lnTo>
                      <a:pt x="571" y="2605"/>
                    </a:lnTo>
                    <a:lnTo>
                      <a:pt x="572" y="2604"/>
                    </a:lnTo>
                    <a:lnTo>
                      <a:pt x="583" y="2615"/>
                    </a:lnTo>
                    <a:lnTo>
                      <a:pt x="570" y="2607"/>
                    </a:lnTo>
                    <a:close/>
                    <a:moveTo>
                      <a:pt x="572" y="2604"/>
                    </a:moveTo>
                    <a:lnTo>
                      <a:pt x="588" y="2588"/>
                    </a:lnTo>
                    <a:lnTo>
                      <a:pt x="612" y="2610"/>
                    </a:lnTo>
                    <a:lnTo>
                      <a:pt x="596" y="2626"/>
                    </a:lnTo>
                    <a:lnTo>
                      <a:pt x="572" y="2604"/>
                    </a:lnTo>
                    <a:close/>
                    <a:moveTo>
                      <a:pt x="614" y="2606"/>
                    </a:moveTo>
                    <a:lnTo>
                      <a:pt x="613" y="2608"/>
                    </a:lnTo>
                    <a:lnTo>
                      <a:pt x="612" y="2610"/>
                    </a:lnTo>
                    <a:lnTo>
                      <a:pt x="599" y="2599"/>
                    </a:lnTo>
                    <a:lnTo>
                      <a:pt x="614" y="2606"/>
                    </a:lnTo>
                    <a:close/>
                    <a:moveTo>
                      <a:pt x="586" y="2591"/>
                    </a:moveTo>
                    <a:lnTo>
                      <a:pt x="593" y="2575"/>
                    </a:lnTo>
                    <a:lnTo>
                      <a:pt x="623" y="2590"/>
                    </a:lnTo>
                    <a:lnTo>
                      <a:pt x="614" y="2606"/>
                    </a:lnTo>
                    <a:lnTo>
                      <a:pt x="586" y="2591"/>
                    </a:lnTo>
                    <a:close/>
                    <a:moveTo>
                      <a:pt x="593" y="2575"/>
                    </a:moveTo>
                    <a:lnTo>
                      <a:pt x="602" y="2559"/>
                    </a:lnTo>
                    <a:lnTo>
                      <a:pt x="630" y="2574"/>
                    </a:lnTo>
                    <a:lnTo>
                      <a:pt x="623" y="2590"/>
                    </a:lnTo>
                    <a:lnTo>
                      <a:pt x="593" y="2575"/>
                    </a:lnTo>
                    <a:close/>
                    <a:moveTo>
                      <a:pt x="602" y="2559"/>
                    </a:moveTo>
                    <a:lnTo>
                      <a:pt x="604" y="2556"/>
                    </a:lnTo>
                    <a:lnTo>
                      <a:pt x="609" y="2553"/>
                    </a:lnTo>
                    <a:lnTo>
                      <a:pt x="615" y="2567"/>
                    </a:lnTo>
                    <a:lnTo>
                      <a:pt x="602" y="2559"/>
                    </a:lnTo>
                    <a:close/>
                    <a:moveTo>
                      <a:pt x="609" y="2553"/>
                    </a:moveTo>
                    <a:lnTo>
                      <a:pt x="625" y="2544"/>
                    </a:lnTo>
                    <a:lnTo>
                      <a:pt x="639" y="2573"/>
                    </a:lnTo>
                    <a:lnTo>
                      <a:pt x="623" y="2581"/>
                    </a:lnTo>
                    <a:lnTo>
                      <a:pt x="609" y="2553"/>
                    </a:lnTo>
                    <a:close/>
                    <a:moveTo>
                      <a:pt x="646" y="2567"/>
                    </a:moveTo>
                    <a:lnTo>
                      <a:pt x="644" y="2570"/>
                    </a:lnTo>
                    <a:lnTo>
                      <a:pt x="639" y="2573"/>
                    </a:lnTo>
                    <a:lnTo>
                      <a:pt x="631" y="2559"/>
                    </a:lnTo>
                    <a:lnTo>
                      <a:pt x="646" y="2567"/>
                    </a:lnTo>
                    <a:close/>
                    <a:moveTo>
                      <a:pt x="618" y="2552"/>
                    </a:moveTo>
                    <a:lnTo>
                      <a:pt x="625" y="2536"/>
                    </a:lnTo>
                    <a:lnTo>
                      <a:pt x="655" y="2551"/>
                    </a:lnTo>
                    <a:lnTo>
                      <a:pt x="646" y="2567"/>
                    </a:lnTo>
                    <a:lnTo>
                      <a:pt x="618" y="2552"/>
                    </a:lnTo>
                    <a:close/>
                    <a:moveTo>
                      <a:pt x="625" y="2536"/>
                    </a:moveTo>
                    <a:lnTo>
                      <a:pt x="627" y="2533"/>
                    </a:lnTo>
                    <a:lnTo>
                      <a:pt x="629" y="2532"/>
                    </a:lnTo>
                    <a:lnTo>
                      <a:pt x="640" y="2543"/>
                    </a:lnTo>
                    <a:lnTo>
                      <a:pt x="625" y="2536"/>
                    </a:lnTo>
                    <a:close/>
                    <a:moveTo>
                      <a:pt x="629" y="2532"/>
                    </a:moveTo>
                    <a:lnTo>
                      <a:pt x="645" y="2516"/>
                    </a:lnTo>
                    <a:lnTo>
                      <a:pt x="667" y="2538"/>
                    </a:lnTo>
                    <a:lnTo>
                      <a:pt x="651" y="2554"/>
                    </a:lnTo>
                    <a:lnTo>
                      <a:pt x="629" y="2532"/>
                    </a:lnTo>
                    <a:close/>
                    <a:moveTo>
                      <a:pt x="670" y="2535"/>
                    </a:moveTo>
                    <a:lnTo>
                      <a:pt x="668" y="2537"/>
                    </a:lnTo>
                    <a:lnTo>
                      <a:pt x="667" y="2538"/>
                    </a:lnTo>
                    <a:lnTo>
                      <a:pt x="656" y="2527"/>
                    </a:lnTo>
                    <a:lnTo>
                      <a:pt x="670" y="2535"/>
                    </a:lnTo>
                    <a:close/>
                    <a:moveTo>
                      <a:pt x="641" y="2520"/>
                    </a:moveTo>
                    <a:lnTo>
                      <a:pt x="650" y="2504"/>
                    </a:lnTo>
                    <a:lnTo>
                      <a:pt x="678" y="2519"/>
                    </a:lnTo>
                    <a:lnTo>
                      <a:pt x="670" y="2535"/>
                    </a:lnTo>
                    <a:lnTo>
                      <a:pt x="641" y="2520"/>
                    </a:lnTo>
                    <a:close/>
                    <a:moveTo>
                      <a:pt x="650" y="2504"/>
                    </a:moveTo>
                    <a:lnTo>
                      <a:pt x="652" y="2499"/>
                    </a:lnTo>
                    <a:lnTo>
                      <a:pt x="657" y="2496"/>
                    </a:lnTo>
                    <a:lnTo>
                      <a:pt x="663" y="2511"/>
                    </a:lnTo>
                    <a:lnTo>
                      <a:pt x="650" y="2504"/>
                    </a:lnTo>
                    <a:close/>
                    <a:moveTo>
                      <a:pt x="657" y="2496"/>
                    </a:moveTo>
                    <a:lnTo>
                      <a:pt x="673" y="2489"/>
                    </a:lnTo>
                    <a:lnTo>
                      <a:pt x="687" y="2517"/>
                    </a:lnTo>
                    <a:lnTo>
                      <a:pt x="671" y="2525"/>
                    </a:lnTo>
                    <a:lnTo>
                      <a:pt x="657" y="2496"/>
                    </a:lnTo>
                    <a:close/>
                    <a:moveTo>
                      <a:pt x="694" y="2510"/>
                    </a:moveTo>
                    <a:lnTo>
                      <a:pt x="692" y="2515"/>
                    </a:lnTo>
                    <a:lnTo>
                      <a:pt x="687" y="2517"/>
                    </a:lnTo>
                    <a:lnTo>
                      <a:pt x="680" y="2503"/>
                    </a:lnTo>
                    <a:lnTo>
                      <a:pt x="694" y="2510"/>
                    </a:lnTo>
                    <a:close/>
                    <a:moveTo>
                      <a:pt x="666" y="2496"/>
                    </a:moveTo>
                    <a:lnTo>
                      <a:pt x="673" y="2480"/>
                    </a:lnTo>
                    <a:lnTo>
                      <a:pt x="703" y="2494"/>
                    </a:lnTo>
                    <a:lnTo>
                      <a:pt x="694" y="2510"/>
                    </a:lnTo>
                    <a:lnTo>
                      <a:pt x="666" y="2496"/>
                    </a:lnTo>
                    <a:close/>
                    <a:moveTo>
                      <a:pt x="673" y="2480"/>
                    </a:moveTo>
                    <a:lnTo>
                      <a:pt x="673" y="2480"/>
                    </a:lnTo>
                    <a:lnTo>
                      <a:pt x="688" y="2487"/>
                    </a:lnTo>
                    <a:lnTo>
                      <a:pt x="673" y="2480"/>
                    </a:lnTo>
                    <a:close/>
                    <a:moveTo>
                      <a:pt x="673" y="2480"/>
                    </a:moveTo>
                    <a:lnTo>
                      <a:pt x="682" y="2464"/>
                    </a:lnTo>
                    <a:lnTo>
                      <a:pt x="710" y="2478"/>
                    </a:lnTo>
                    <a:lnTo>
                      <a:pt x="702" y="2494"/>
                    </a:lnTo>
                    <a:lnTo>
                      <a:pt x="673" y="2480"/>
                    </a:lnTo>
                    <a:close/>
                    <a:moveTo>
                      <a:pt x="682" y="2464"/>
                    </a:moveTo>
                    <a:lnTo>
                      <a:pt x="684" y="2459"/>
                    </a:lnTo>
                    <a:lnTo>
                      <a:pt x="689" y="2457"/>
                    </a:lnTo>
                    <a:lnTo>
                      <a:pt x="696" y="2471"/>
                    </a:lnTo>
                    <a:lnTo>
                      <a:pt x="682" y="2464"/>
                    </a:lnTo>
                    <a:close/>
                    <a:moveTo>
                      <a:pt x="689" y="2457"/>
                    </a:moveTo>
                    <a:lnTo>
                      <a:pt x="705" y="2448"/>
                    </a:lnTo>
                    <a:lnTo>
                      <a:pt x="719" y="2477"/>
                    </a:lnTo>
                    <a:lnTo>
                      <a:pt x="703" y="2485"/>
                    </a:lnTo>
                    <a:lnTo>
                      <a:pt x="689" y="2457"/>
                    </a:lnTo>
                    <a:close/>
                    <a:moveTo>
                      <a:pt x="726" y="2471"/>
                    </a:moveTo>
                    <a:lnTo>
                      <a:pt x="724" y="2474"/>
                    </a:lnTo>
                    <a:lnTo>
                      <a:pt x="719" y="2477"/>
                    </a:lnTo>
                    <a:lnTo>
                      <a:pt x="712" y="2463"/>
                    </a:lnTo>
                    <a:lnTo>
                      <a:pt x="726" y="2471"/>
                    </a:lnTo>
                    <a:close/>
                    <a:moveTo>
                      <a:pt x="698" y="2456"/>
                    </a:moveTo>
                    <a:lnTo>
                      <a:pt x="705" y="2440"/>
                    </a:lnTo>
                    <a:lnTo>
                      <a:pt x="734" y="2455"/>
                    </a:lnTo>
                    <a:lnTo>
                      <a:pt x="726" y="2471"/>
                    </a:lnTo>
                    <a:lnTo>
                      <a:pt x="698" y="2456"/>
                    </a:lnTo>
                    <a:close/>
                    <a:moveTo>
                      <a:pt x="705" y="2440"/>
                    </a:moveTo>
                    <a:lnTo>
                      <a:pt x="708" y="2435"/>
                    </a:lnTo>
                    <a:lnTo>
                      <a:pt x="713" y="2432"/>
                    </a:lnTo>
                    <a:lnTo>
                      <a:pt x="720" y="2447"/>
                    </a:lnTo>
                    <a:lnTo>
                      <a:pt x="705" y="2440"/>
                    </a:lnTo>
                    <a:close/>
                    <a:moveTo>
                      <a:pt x="713" y="2432"/>
                    </a:moveTo>
                    <a:lnTo>
                      <a:pt x="729" y="2425"/>
                    </a:lnTo>
                    <a:lnTo>
                      <a:pt x="744" y="2453"/>
                    </a:lnTo>
                    <a:lnTo>
                      <a:pt x="728" y="2461"/>
                    </a:lnTo>
                    <a:lnTo>
                      <a:pt x="713" y="2432"/>
                    </a:lnTo>
                    <a:close/>
                    <a:moveTo>
                      <a:pt x="750" y="2446"/>
                    </a:moveTo>
                    <a:lnTo>
                      <a:pt x="747" y="2451"/>
                    </a:lnTo>
                    <a:lnTo>
                      <a:pt x="744" y="2453"/>
                    </a:lnTo>
                    <a:lnTo>
                      <a:pt x="736" y="2438"/>
                    </a:lnTo>
                    <a:lnTo>
                      <a:pt x="750" y="2446"/>
                    </a:lnTo>
                    <a:close/>
                    <a:moveTo>
                      <a:pt x="721" y="2432"/>
                    </a:moveTo>
                    <a:lnTo>
                      <a:pt x="730" y="2416"/>
                    </a:lnTo>
                    <a:lnTo>
                      <a:pt x="758" y="2430"/>
                    </a:lnTo>
                    <a:lnTo>
                      <a:pt x="750" y="2446"/>
                    </a:lnTo>
                    <a:lnTo>
                      <a:pt x="721" y="2432"/>
                    </a:lnTo>
                    <a:close/>
                    <a:moveTo>
                      <a:pt x="730" y="2416"/>
                    </a:moveTo>
                    <a:lnTo>
                      <a:pt x="732" y="2411"/>
                    </a:lnTo>
                    <a:lnTo>
                      <a:pt x="737" y="2409"/>
                    </a:lnTo>
                    <a:lnTo>
                      <a:pt x="744" y="2422"/>
                    </a:lnTo>
                    <a:lnTo>
                      <a:pt x="730" y="2416"/>
                    </a:lnTo>
                    <a:close/>
                    <a:moveTo>
                      <a:pt x="737" y="2409"/>
                    </a:moveTo>
                    <a:lnTo>
                      <a:pt x="753" y="2400"/>
                    </a:lnTo>
                    <a:lnTo>
                      <a:pt x="767" y="2429"/>
                    </a:lnTo>
                    <a:lnTo>
                      <a:pt x="751" y="2437"/>
                    </a:lnTo>
                    <a:lnTo>
                      <a:pt x="737" y="2409"/>
                    </a:lnTo>
                    <a:close/>
                    <a:moveTo>
                      <a:pt x="774" y="2422"/>
                    </a:moveTo>
                    <a:lnTo>
                      <a:pt x="772" y="2427"/>
                    </a:lnTo>
                    <a:lnTo>
                      <a:pt x="767" y="2429"/>
                    </a:lnTo>
                    <a:lnTo>
                      <a:pt x="760" y="2415"/>
                    </a:lnTo>
                    <a:lnTo>
                      <a:pt x="774" y="2422"/>
                    </a:lnTo>
                    <a:close/>
                    <a:moveTo>
                      <a:pt x="746" y="2408"/>
                    </a:moveTo>
                    <a:lnTo>
                      <a:pt x="753" y="2392"/>
                    </a:lnTo>
                    <a:lnTo>
                      <a:pt x="782" y="2406"/>
                    </a:lnTo>
                    <a:lnTo>
                      <a:pt x="774" y="2422"/>
                    </a:lnTo>
                    <a:lnTo>
                      <a:pt x="746" y="2408"/>
                    </a:lnTo>
                    <a:close/>
                    <a:moveTo>
                      <a:pt x="753" y="2392"/>
                    </a:moveTo>
                    <a:lnTo>
                      <a:pt x="762" y="2376"/>
                    </a:lnTo>
                    <a:lnTo>
                      <a:pt x="790" y="2390"/>
                    </a:lnTo>
                    <a:lnTo>
                      <a:pt x="782" y="2406"/>
                    </a:lnTo>
                    <a:lnTo>
                      <a:pt x="753" y="2392"/>
                    </a:lnTo>
                    <a:close/>
                    <a:moveTo>
                      <a:pt x="762" y="2376"/>
                    </a:moveTo>
                    <a:lnTo>
                      <a:pt x="764" y="2371"/>
                    </a:lnTo>
                    <a:lnTo>
                      <a:pt x="769" y="2368"/>
                    </a:lnTo>
                    <a:lnTo>
                      <a:pt x="776" y="2383"/>
                    </a:lnTo>
                    <a:lnTo>
                      <a:pt x="762" y="2376"/>
                    </a:lnTo>
                    <a:close/>
                    <a:moveTo>
                      <a:pt x="769" y="2368"/>
                    </a:moveTo>
                    <a:lnTo>
                      <a:pt x="785" y="2361"/>
                    </a:lnTo>
                    <a:lnTo>
                      <a:pt x="799" y="2389"/>
                    </a:lnTo>
                    <a:lnTo>
                      <a:pt x="783" y="2397"/>
                    </a:lnTo>
                    <a:lnTo>
                      <a:pt x="769" y="2368"/>
                    </a:lnTo>
                    <a:close/>
                    <a:moveTo>
                      <a:pt x="806" y="2382"/>
                    </a:moveTo>
                    <a:lnTo>
                      <a:pt x="804" y="2387"/>
                    </a:lnTo>
                    <a:lnTo>
                      <a:pt x="799" y="2389"/>
                    </a:lnTo>
                    <a:lnTo>
                      <a:pt x="792" y="2374"/>
                    </a:lnTo>
                    <a:lnTo>
                      <a:pt x="806" y="2382"/>
                    </a:lnTo>
                    <a:close/>
                    <a:moveTo>
                      <a:pt x="778" y="2368"/>
                    </a:moveTo>
                    <a:lnTo>
                      <a:pt x="785" y="2352"/>
                    </a:lnTo>
                    <a:lnTo>
                      <a:pt x="814" y="2366"/>
                    </a:lnTo>
                    <a:lnTo>
                      <a:pt x="806" y="2382"/>
                    </a:lnTo>
                    <a:lnTo>
                      <a:pt x="778" y="2368"/>
                    </a:lnTo>
                    <a:close/>
                    <a:moveTo>
                      <a:pt x="785" y="2352"/>
                    </a:moveTo>
                    <a:lnTo>
                      <a:pt x="788" y="2347"/>
                    </a:lnTo>
                    <a:lnTo>
                      <a:pt x="793" y="2345"/>
                    </a:lnTo>
                    <a:lnTo>
                      <a:pt x="800" y="2358"/>
                    </a:lnTo>
                    <a:lnTo>
                      <a:pt x="785" y="2352"/>
                    </a:lnTo>
                    <a:close/>
                    <a:moveTo>
                      <a:pt x="793" y="2345"/>
                    </a:moveTo>
                    <a:lnTo>
                      <a:pt x="809" y="2336"/>
                    </a:lnTo>
                    <a:lnTo>
                      <a:pt x="824" y="2365"/>
                    </a:lnTo>
                    <a:lnTo>
                      <a:pt x="808" y="2373"/>
                    </a:lnTo>
                    <a:lnTo>
                      <a:pt x="793" y="2345"/>
                    </a:lnTo>
                    <a:close/>
                    <a:moveTo>
                      <a:pt x="827" y="2362"/>
                    </a:moveTo>
                    <a:lnTo>
                      <a:pt x="826" y="2363"/>
                    </a:lnTo>
                    <a:lnTo>
                      <a:pt x="824" y="2365"/>
                    </a:lnTo>
                    <a:lnTo>
                      <a:pt x="816" y="2351"/>
                    </a:lnTo>
                    <a:lnTo>
                      <a:pt x="827" y="2362"/>
                    </a:lnTo>
                    <a:close/>
                    <a:moveTo>
                      <a:pt x="805" y="2340"/>
                    </a:moveTo>
                    <a:lnTo>
                      <a:pt x="813" y="2331"/>
                    </a:lnTo>
                    <a:lnTo>
                      <a:pt x="835" y="2355"/>
                    </a:lnTo>
                    <a:lnTo>
                      <a:pt x="827" y="2362"/>
                    </a:lnTo>
                    <a:lnTo>
                      <a:pt x="805" y="2340"/>
                    </a:lnTo>
                    <a:close/>
                    <a:moveTo>
                      <a:pt x="835" y="2355"/>
                    </a:moveTo>
                    <a:lnTo>
                      <a:pt x="835" y="2355"/>
                    </a:lnTo>
                    <a:lnTo>
                      <a:pt x="824" y="2342"/>
                    </a:lnTo>
                    <a:lnTo>
                      <a:pt x="835" y="2355"/>
                    </a:lnTo>
                    <a:close/>
                    <a:moveTo>
                      <a:pt x="813" y="2331"/>
                    </a:moveTo>
                    <a:lnTo>
                      <a:pt x="829" y="2315"/>
                    </a:lnTo>
                    <a:lnTo>
                      <a:pt x="851" y="2339"/>
                    </a:lnTo>
                    <a:lnTo>
                      <a:pt x="835" y="2355"/>
                    </a:lnTo>
                    <a:lnTo>
                      <a:pt x="813" y="2331"/>
                    </a:lnTo>
                    <a:close/>
                    <a:moveTo>
                      <a:pt x="829" y="2315"/>
                    </a:moveTo>
                    <a:lnTo>
                      <a:pt x="829" y="2315"/>
                    </a:lnTo>
                    <a:lnTo>
                      <a:pt x="840" y="2326"/>
                    </a:lnTo>
                    <a:lnTo>
                      <a:pt x="829" y="2315"/>
                    </a:lnTo>
                    <a:close/>
                    <a:moveTo>
                      <a:pt x="829" y="2315"/>
                    </a:moveTo>
                    <a:lnTo>
                      <a:pt x="837" y="2308"/>
                    </a:lnTo>
                    <a:lnTo>
                      <a:pt x="859" y="2330"/>
                    </a:lnTo>
                    <a:lnTo>
                      <a:pt x="851" y="2339"/>
                    </a:lnTo>
                    <a:lnTo>
                      <a:pt x="829" y="2315"/>
                    </a:lnTo>
                    <a:close/>
                    <a:moveTo>
                      <a:pt x="862" y="2326"/>
                    </a:moveTo>
                    <a:lnTo>
                      <a:pt x="861" y="2329"/>
                    </a:lnTo>
                    <a:lnTo>
                      <a:pt x="859" y="2330"/>
                    </a:lnTo>
                    <a:lnTo>
                      <a:pt x="848" y="2319"/>
                    </a:lnTo>
                    <a:lnTo>
                      <a:pt x="862" y="2326"/>
                    </a:lnTo>
                    <a:close/>
                    <a:moveTo>
                      <a:pt x="833" y="2312"/>
                    </a:moveTo>
                    <a:lnTo>
                      <a:pt x="842" y="2296"/>
                    </a:lnTo>
                    <a:lnTo>
                      <a:pt x="870" y="2310"/>
                    </a:lnTo>
                    <a:lnTo>
                      <a:pt x="862" y="2326"/>
                    </a:lnTo>
                    <a:lnTo>
                      <a:pt x="833" y="2312"/>
                    </a:lnTo>
                    <a:close/>
                    <a:moveTo>
                      <a:pt x="842" y="2296"/>
                    </a:moveTo>
                    <a:lnTo>
                      <a:pt x="845" y="2291"/>
                    </a:lnTo>
                    <a:lnTo>
                      <a:pt x="848" y="2288"/>
                    </a:lnTo>
                    <a:lnTo>
                      <a:pt x="856" y="2303"/>
                    </a:lnTo>
                    <a:lnTo>
                      <a:pt x="842" y="2296"/>
                    </a:lnTo>
                    <a:close/>
                    <a:moveTo>
                      <a:pt x="848" y="2288"/>
                    </a:moveTo>
                    <a:lnTo>
                      <a:pt x="864" y="2281"/>
                    </a:lnTo>
                    <a:lnTo>
                      <a:pt x="879" y="2309"/>
                    </a:lnTo>
                    <a:lnTo>
                      <a:pt x="863" y="2318"/>
                    </a:lnTo>
                    <a:lnTo>
                      <a:pt x="848" y="2288"/>
                    </a:lnTo>
                    <a:close/>
                    <a:moveTo>
                      <a:pt x="886" y="2302"/>
                    </a:moveTo>
                    <a:lnTo>
                      <a:pt x="884" y="2307"/>
                    </a:lnTo>
                    <a:lnTo>
                      <a:pt x="879" y="2309"/>
                    </a:lnTo>
                    <a:lnTo>
                      <a:pt x="872" y="2294"/>
                    </a:lnTo>
                    <a:lnTo>
                      <a:pt x="886" y="2302"/>
                    </a:lnTo>
                    <a:close/>
                    <a:moveTo>
                      <a:pt x="858" y="2288"/>
                    </a:moveTo>
                    <a:lnTo>
                      <a:pt x="865" y="2272"/>
                    </a:lnTo>
                    <a:lnTo>
                      <a:pt x="894" y="2286"/>
                    </a:lnTo>
                    <a:lnTo>
                      <a:pt x="886" y="2302"/>
                    </a:lnTo>
                    <a:lnTo>
                      <a:pt x="858" y="2288"/>
                    </a:lnTo>
                    <a:close/>
                    <a:moveTo>
                      <a:pt x="865" y="2272"/>
                    </a:moveTo>
                    <a:lnTo>
                      <a:pt x="868" y="2267"/>
                    </a:lnTo>
                    <a:lnTo>
                      <a:pt x="873" y="2265"/>
                    </a:lnTo>
                    <a:lnTo>
                      <a:pt x="880" y="2278"/>
                    </a:lnTo>
                    <a:lnTo>
                      <a:pt x="865" y="2272"/>
                    </a:lnTo>
                    <a:close/>
                    <a:moveTo>
                      <a:pt x="873" y="2265"/>
                    </a:moveTo>
                    <a:lnTo>
                      <a:pt x="889" y="2256"/>
                    </a:lnTo>
                    <a:lnTo>
                      <a:pt x="904" y="2286"/>
                    </a:lnTo>
                    <a:lnTo>
                      <a:pt x="888" y="2293"/>
                    </a:lnTo>
                    <a:lnTo>
                      <a:pt x="873" y="2265"/>
                    </a:lnTo>
                    <a:close/>
                    <a:moveTo>
                      <a:pt x="907" y="2282"/>
                    </a:moveTo>
                    <a:lnTo>
                      <a:pt x="906" y="2285"/>
                    </a:lnTo>
                    <a:lnTo>
                      <a:pt x="904" y="2286"/>
                    </a:lnTo>
                    <a:lnTo>
                      <a:pt x="896" y="2271"/>
                    </a:lnTo>
                    <a:lnTo>
                      <a:pt x="907" y="2282"/>
                    </a:lnTo>
                    <a:close/>
                    <a:moveTo>
                      <a:pt x="885" y="2260"/>
                    </a:moveTo>
                    <a:lnTo>
                      <a:pt x="893" y="2251"/>
                    </a:lnTo>
                    <a:lnTo>
                      <a:pt x="915" y="2275"/>
                    </a:lnTo>
                    <a:lnTo>
                      <a:pt x="907" y="2282"/>
                    </a:lnTo>
                    <a:lnTo>
                      <a:pt x="885" y="2260"/>
                    </a:lnTo>
                    <a:close/>
                    <a:moveTo>
                      <a:pt x="893" y="2251"/>
                    </a:moveTo>
                    <a:lnTo>
                      <a:pt x="909" y="2235"/>
                    </a:lnTo>
                    <a:lnTo>
                      <a:pt x="931" y="2259"/>
                    </a:lnTo>
                    <a:lnTo>
                      <a:pt x="915" y="2275"/>
                    </a:lnTo>
                    <a:lnTo>
                      <a:pt x="893" y="2251"/>
                    </a:lnTo>
                    <a:close/>
                    <a:moveTo>
                      <a:pt x="909" y="2235"/>
                    </a:moveTo>
                    <a:lnTo>
                      <a:pt x="917" y="2228"/>
                    </a:lnTo>
                    <a:lnTo>
                      <a:pt x="939" y="2250"/>
                    </a:lnTo>
                    <a:lnTo>
                      <a:pt x="931" y="2259"/>
                    </a:lnTo>
                    <a:lnTo>
                      <a:pt x="909" y="2235"/>
                    </a:lnTo>
                    <a:close/>
                    <a:moveTo>
                      <a:pt x="917" y="2228"/>
                    </a:moveTo>
                    <a:lnTo>
                      <a:pt x="925" y="2219"/>
                    </a:lnTo>
                    <a:lnTo>
                      <a:pt x="947" y="2243"/>
                    </a:lnTo>
                    <a:lnTo>
                      <a:pt x="939" y="2250"/>
                    </a:lnTo>
                    <a:lnTo>
                      <a:pt x="917" y="2228"/>
                    </a:lnTo>
                    <a:close/>
                    <a:moveTo>
                      <a:pt x="925" y="2219"/>
                    </a:moveTo>
                    <a:lnTo>
                      <a:pt x="941" y="2203"/>
                    </a:lnTo>
                    <a:lnTo>
                      <a:pt x="963" y="2227"/>
                    </a:lnTo>
                    <a:lnTo>
                      <a:pt x="947" y="2243"/>
                    </a:lnTo>
                    <a:lnTo>
                      <a:pt x="925" y="2219"/>
                    </a:lnTo>
                    <a:close/>
                    <a:moveTo>
                      <a:pt x="941" y="2203"/>
                    </a:moveTo>
                    <a:lnTo>
                      <a:pt x="949" y="2196"/>
                    </a:lnTo>
                    <a:lnTo>
                      <a:pt x="971" y="2218"/>
                    </a:lnTo>
                    <a:lnTo>
                      <a:pt x="963" y="2227"/>
                    </a:lnTo>
                    <a:lnTo>
                      <a:pt x="941" y="2203"/>
                    </a:lnTo>
                    <a:close/>
                    <a:moveTo>
                      <a:pt x="949" y="2196"/>
                    </a:moveTo>
                    <a:lnTo>
                      <a:pt x="950" y="2193"/>
                    </a:lnTo>
                    <a:lnTo>
                      <a:pt x="953" y="2192"/>
                    </a:lnTo>
                    <a:lnTo>
                      <a:pt x="960" y="2207"/>
                    </a:lnTo>
                    <a:lnTo>
                      <a:pt x="949" y="2196"/>
                    </a:lnTo>
                    <a:close/>
                    <a:moveTo>
                      <a:pt x="953" y="2192"/>
                    </a:moveTo>
                    <a:lnTo>
                      <a:pt x="969" y="2185"/>
                    </a:lnTo>
                    <a:lnTo>
                      <a:pt x="982" y="2213"/>
                    </a:lnTo>
                    <a:lnTo>
                      <a:pt x="968" y="2222"/>
                    </a:lnTo>
                    <a:lnTo>
                      <a:pt x="953" y="2192"/>
                    </a:lnTo>
                    <a:close/>
                    <a:moveTo>
                      <a:pt x="987" y="2211"/>
                    </a:moveTo>
                    <a:lnTo>
                      <a:pt x="986" y="2212"/>
                    </a:lnTo>
                    <a:lnTo>
                      <a:pt x="982" y="2213"/>
                    </a:lnTo>
                    <a:lnTo>
                      <a:pt x="976" y="2200"/>
                    </a:lnTo>
                    <a:lnTo>
                      <a:pt x="987" y="2211"/>
                    </a:lnTo>
                    <a:close/>
                    <a:moveTo>
                      <a:pt x="965" y="2187"/>
                    </a:moveTo>
                    <a:lnTo>
                      <a:pt x="973" y="2180"/>
                    </a:lnTo>
                    <a:lnTo>
                      <a:pt x="995" y="2202"/>
                    </a:lnTo>
                    <a:lnTo>
                      <a:pt x="987" y="2211"/>
                    </a:lnTo>
                    <a:lnTo>
                      <a:pt x="965" y="2187"/>
                    </a:lnTo>
                    <a:close/>
                    <a:moveTo>
                      <a:pt x="973" y="2180"/>
                    </a:moveTo>
                    <a:lnTo>
                      <a:pt x="989" y="2164"/>
                    </a:lnTo>
                    <a:lnTo>
                      <a:pt x="1011" y="2186"/>
                    </a:lnTo>
                    <a:lnTo>
                      <a:pt x="995" y="2202"/>
                    </a:lnTo>
                    <a:lnTo>
                      <a:pt x="973" y="2180"/>
                    </a:lnTo>
                    <a:close/>
                    <a:moveTo>
                      <a:pt x="989" y="2164"/>
                    </a:moveTo>
                    <a:lnTo>
                      <a:pt x="996" y="2155"/>
                    </a:lnTo>
                    <a:lnTo>
                      <a:pt x="1019" y="2179"/>
                    </a:lnTo>
                    <a:lnTo>
                      <a:pt x="1011" y="2186"/>
                    </a:lnTo>
                    <a:lnTo>
                      <a:pt x="989" y="2164"/>
                    </a:lnTo>
                    <a:close/>
                    <a:moveTo>
                      <a:pt x="996" y="2155"/>
                    </a:moveTo>
                    <a:lnTo>
                      <a:pt x="1005" y="2148"/>
                    </a:lnTo>
                    <a:lnTo>
                      <a:pt x="1027" y="2170"/>
                    </a:lnTo>
                    <a:lnTo>
                      <a:pt x="1019" y="2179"/>
                    </a:lnTo>
                    <a:lnTo>
                      <a:pt x="996" y="2155"/>
                    </a:lnTo>
                    <a:close/>
                    <a:moveTo>
                      <a:pt x="1005" y="2148"/>
                    </a:moveTo>
                    <a:lnTo>
                      <a:pt x="1006" y="2145"/>
                    </a:lnTo>
                    <a:lnTo>
                      <a:pt x="1008" y="2144"/>
                    </a:lnTo>
                    <a:lnTo>
                      <a:pt x="1016" y="2159"/>
                    </a:lnTo>
                    <a:lnTo>
                      <a:pt x="1005" y="2148"/>
                    </a:lnTo>
                    <a:close/>
                    <a:moveTo>
                      <a:pt x="1008" y="2144"/>
                    </a:moveTo>
                    <a:lnTo>
                      <a:pt x="1024" y="2137"/>
                    </a:lnTo>
                    <a:lnTo>
                      <a:pt x="1039" y="2165"/>
                    </a:lnTo>
                    <a:lnTo>
                      <a:pt x="1023" y="2174"/>
                    </a:lnTo>
                    <a:lnTo>
                      <a:pt x="1008" y="2144"/>
                    </a:lnTo>
                    <a:close/>
                    <a:moveTo>
                      <a:pt x="1046" y="2158"/>
                    </a:moveTo>
                    <a:lnTo>
                      <a:pt x="1044" y="2163"/>
                    </a:lnTo>
                    <a:lnTo>
                      <a:pt x="1039" y="2165"/>
                    </a:lnTo>
                    <a:lnTo>
                      <a:pt x="1032" y="2151"/>
                    </a:lnTo>
                    <a:lnTo>
                      <a:pt x="1046" y="2158"/>
                    </a:lnTo>
                    <a:close/>
                    <a:moveTo>
                      <a:pt x="1018" y="2144"/>
                    </a:moveTo>
                    <a:lnTo>
                      <a:pt x="1026" y="2128"/>
                    </a:lnTo>
                    <a:lnTo>
                      <a:pt x="1054" y="2142"/>
                    </a:lnTo>
                    <a:lnTo>
                      <a:pt x="1046" y="2158"/>
                    </a:lnTo>
                    <a:lnTo>
                      <a:pt x="1018" y="2144"/>
                    </a:lnTo>
                    <a:close/>
                    <a:moveTo>
                      <a:pt x="1026" y="2128"/>
                    </a:moveTo>
                    <a:lnTo>
                      <a:pt x="1028" y="2123"/>
                    </a:lnTo>
                    <a:lnTo>
                      <a:pt x="1033" y="2121"/>
                    </a:lnTo>
                    <a:lnTo>
                      <a:pt x="1040" y="2135"/>
                    </a:lnTo>
                    <a:lnTo>
                      <a:pt x="1026" y="2128"/>
                    </a:lnTo>
                    <a:close/>
                    <a:moveTo>
                      <a:pt x="1033" y="2121"/>
                    </a:moveTo>
                    <a:lnTo>
                      <a:pt x="1049" y="2112"/>
                    </a:lnTo>
                    <a:lnTo>
                      <a:pt x="1062" y="2142"/>
                    </a:lnTo>
                    <a:lnTo>
                      <a:pt x="1046" y="2149"/>
                    </a:lnTo>
                    <a:lnTo>
                      <a:pt x="1033" y="2121"/>
                    </a:lnTo>
                    <a:close/>
                    <a:moveTo>
                      <a:pt x="1067" y="2138"/>
                    </a:moveTo>
                    <a:lnTo>
                      <a:pt x="1065" y="2140"/>
                    </a:lnTo>
                    <a:lnTo>
                      <a:pt x="1062" y="2142"/>
                    </a:lnTo>
                    <a:lnTo>
                      <a:pt x="1056" y="2127"/>
                    </a:lnTo>
                    <a:lnTo>
                      <a:pt x="1067" y="2138"/>
                    </a:lnTo>
                    <a:close/>
                    <a:moveTo>
                      <a:pt x="1044" y="2116"/>
                    </a:moveTo>
                    <a:lnTo>
                      <a:pt x="1053" y="2107"/>
                    </a:lnTo>
                    <a:lnTo>
                      <a:pt x="1075" y="2131"/>
                    </a:lnTo>
                    <a:lnTo>
                      <a:pt x="1067" y="2138"/>
                    </a:lnTo>
                    <a:lnTo>
                      <a:pt x="1044" y="2116"/>
                    </a:lnTo>
                    <a:close/>
                    <a:moveTo>
                      <a:pt x="1053" y="2107"/>
                    </a:moveTo>
                    <a:lnTo>
                      <a:pt x="1054" y="2106"/>
                    </a:lnTo>
                    <a:lnTo>
                      <a:pt x="1056" y="2105"/>
                    </a:lnTo>
                    <a:lnTo>
                      <a:pt x="1064" y="2119"/>
                    </a:lnTo>
                    <a:lnTo>
                      <a:pt x="1053" y="2107"/>
                    </a:lnTo>
                    <a:close/>
                    <a:moveTo>
                      <a:pt x="1056" y="2105"/>
                    </a:moveTo>
                    <a:lnTo>
                      <a:pt x="1072" y="2097"/>
                    </a:lnTo>
                    <a:lnTo>
                      <a:pt x="1087" y="2126"/>
                    </a:lnTo>
                    <a:lnTo>
                      <a:pt x="1071" y="2133"/>
                    </a:lnTo>
                    <a:lnTo>
                      <a:pt x="1056" y="2105"/>
                    </a:lnTo>
                    <a:close/>
                    <a:moveTo>
                      <a:pt x="1095" y="2118"/>
                    </a:moveTo>
                    <a:lnTo>
                      <a:pt x="1092" y="2123"/>
                    </a:lnTo>
                    <a:lnTo>
                      <a:pt x="1087" y="2126"/>
                    </a:lnTo>
                    <a:lnTo>
                      <a:pt x="1080" y="2111"/>
                    </a:lnTo>
                    <a:lnTo>
                      <a:pt x="1095" y="2118"/>
                    </a:lnTo>
                    <a:close/>
                    <a:moveTo>
                      <a:pt x="1066" y="2103"/>
                    </a:moveTo>
                    <a:lnTo>
                      <a:pt x="1074" y="2087"/>
                    </a:lnTo>
                    <a:lnTo>
                      <a:pt x="1102" y="2102"/>
                    </a:lnTo>
                    <a:lnTo>
                      <a:pt x="1095" y="2118"/>
                    </a:lnTo>
                    <a:lnTo>
                      <a:pt x="1066" y="2103"/>
                    </a:lnTo>
                    <a:close/>
                    <a:moveTo>
                      <a:pt x="1074" y="2087"/>
                    </a:moveTo>
                    <a:lnTo>
                      <a:pt x="1075" y="2085"/>
                    </a:lnTo>
                    <a:lnTo>
                      <a:pt x="1076" y="2084"/>
                    </a:lnTo>
                    <a:lnTo>
                      <a:pt x="1088" y="2095"/>
                    </a:lnTo>
                    <a:lnTo>
                      <a:pt x="1074" y="2087"/>
                    </a:lnTo>
                    <a:close/>
                    <a:moveTo>
                      <a:pt x="1076" y="2084"/>
                    </a:moveTo>
                    <a:lnTo>
                      <a:pt x="1085" y="2075"/>
                    </a:lnTo>
                    <a:lnTo>
                      <a:pt x="1107" y="2099"/>
                    </a:lnTo>
                    <a:lnTo>
                      <a:pt x="1099" y="2106"/>
                    </a:lnTo>
                    <a:lnTo>
                      <a:pt x="1076" y="2084"/>
                    </a:lnTo>
                    <a:close/>
                    <a:moveTo>
                      <a:pt x="1085" y="2075"/>
                    </a:moveTo>
                    <a:lnTo>
                      <a:pt x="1086" y="2074"/>
                    </a:lnTo>
                    <a:lnTo>
                      <a:pt x="1088" y="2073"/>
                    </a:lnTo>
                    <a:lnTo>
                      <a:pt x="1096" y="2087"/>
                    </a:lnTo>
                    <a:lnTo>
                      <a:pt x="1085" y="2075"/>
                    </a:lnTo>
                    <a:close/>
                    <a:moveTo>
                      <a:pt x="1088" y="2073"/>
                    </a:moveTo>
                    <a:lnTo>
                      <a:pt x="1104" y="2065"/>
                    </a:lnTo>
                    <a:lnTo>
                      <a:pt x="1119" y="2094"/>
                    </a:lnTo>
                    <a:lnTo>
                      <a:pt x="1103" y="2101"/>
                    </a:lnTo>
                    <a:lnTo>
                      <a:pt x="1088" y="2073"/>
                    </a:lnTo>
                    <a:close/>
                    <a:moveTo>
                      <a:pt x="1123" y="2090"/>
                    </a:moveTo>
                    <a:lnTo>
                      <a:pt x="1122" y="2092"/>
                    </a:lnTo>
                    <a:lnTo>
                      <a:pt x="1119" y="2094"/>
                    </a:lnTo>
                    <a:lnTo>
                      <a:pt x="1112" y="2079"/>
                    </a:lnTo>
                    <a:lnTo>
                      <a:pt x="1123" y="2090"/>
                    </a:lnTo>
                    <a:close/>
                    <a:moveTo>
                      <a:pt x="1101" y="2068"/>
                    </a:moveTo>
                    <a:lnTo>
                      <a:pt x="1108" y="2059"/>
                    </a:lnTo>
                    <a:lnTo>
                      <a:pt x="1131" y="2083"/>
                    </a:lnTo>
                    <a:lnTo>
                      <a:pt x="1123" y="2090"/>
                    </a:lnTo>
                    <a:lnTo>
                      <a:pt x="1101" y="2068"/>
                    </a:lnTo>
                    <a:close/>
                    <a:moveTo>
                      <a:pt x="1108" y="2059"/>
                    </a:moveTo>
                    <a:lnTo>
                      <a:pt x="1111" y="2058"/>
                    </a:lnTo>
                    <a:lnTo>
                      <a:pt x="1113" y="2057"/>
                    </a:lnTo>
                    <a:lnTo>
                      <a:pt x="1120" y="2071"/>
                    </a:lnTo>
                    <a:lnTo>
                      <a:pt x="1108" y="2059"/>
                    </a:lnTo>
                    <a:close/>
                    <a:moveTo>
                      <a:pt x="1113" y="2057"/>
                    </a:moveTo>
                    <a:lnTo>
                      <a:pt x="1129" y="2049"/>
                    </a:lnTo>
                    <a:lnTo>
                      <a:pt x="1143" y="2078"/>
                    </a:lnTo>
                    <a:lnTo>
                      <a:pt x="1127" y="2085"/>
                    </a:lnTo>
                    <a:lnTo>
                      <a:pt x="1113" y="2057"/>
                    </a:lnTo>
                    <a:close/>
                    <a:moveTo>
                      <a:pt x="1147" y="2074"/>
                    </a:moveTo>
                    <a:lnTo>
                      <a:pt x="1145" y="2076"/>
                    </a:lnTo>
                    <a:lnTo>
                      <a:pt x="1143" y="2078"/>
                    </a:lnTo>
                    <a:lnTo>
                      <a:pt x="1136" y="2063"/>
                    </a:lnTo>
                    <a:lnTo>
                      <a:pt x="1147" y="2074"/>
                    </a:lnTo>
                    <a:close/>
                    <a:moveTo>
                      <a:pt x="1124" y="2052"/>
                    </a:moveTo>
                    <a:lnTo>
                      <a:pt x="1133" y="2043"/>
                    </a:lnTo>
                    <a:lnTo>
                      <a:pt x="1155" y="2066"/>
                    </a:lnTo>
                    <a:lnTo>
                      <a:pt x="1147" y="2074"/>
                    </a:lnTo>
                    <a:lnTo>
                      <a:pt x="1124" y="2052"/>
                    </a:lnTo>
                    <a:close/>
                    <a:moveTo>
                      <a:pt x="1133" y="2043"/>
                    </a:moveTo>
                    <a:lnTo>
                      <a:pt x="1134" y="2042"/>
                    </a:lnTo>
                    <a:lnTo>
                      <a:pt x="1136" y="2041"/>
                    </a:lnTo>
                    <a:lnTo>
                      <a:pt x="1144" y="2055"/>
                    </a:lnTo>
                    <a:lnTo>
                      <a:pt x="1133" y="2043"/>
                    </a:lnTo>
                    <a:close/>
                    <a:moveTo>
                      <a:pt x="1136" y="2041"/>
                    </a:moveTo>
                    <a:lnTo>
                      <a:pt x="1152" y="2033"/>
                    </a:lnTo>
                    <a:lnTo>
                      <a:pt x="1167" y="2062"/>
                    </a:lnTo>
                    <a:lnTo>
                      <a:pt x="1151" y="2069"/>
                    </a:lnTo>
                    <a:lnTo>
                      <a:pt x="1136" y="2041"/>
                    </a:lnTo>
                    <a:close/>
                    <a:moveTo>
                      <a:pt x="1175" y="2054"/>
                    </a:moveTo>
                    <a:lnTo>
                      <a:pt x="1172" y="2059"/>
                    </a:lnTo>
                    <a:lnTo>
                      <a:pt x="1167" y="2062"/>
                    </a:lnTo>
                    <a:lnTo>
                      <a:pt x="1160" y="2047"/>
                    </a:lnTo>
                    <a:lnTo>
                      <a:pt x="1175" y="2054"/>
                    </a:lnTo>
                    <a:close/>
                    <a:moveTo>
                      <a:pt x="1146" y="2039"/>
                    </a:moveTo>
                    <a:lnTo>
                      <a:pt x="1154" y="2023"/>
                    </a:lnTo>
                    <a:lnTo>
                      <a:pt x="1182" y="2038"/>
                    </a:lnTo>
                    <a:lnTo>
                      <a:pt x="1175" y="2054"/>
                    </a:lnTo>
                    <a:lnTo>
                      <a:pt x="1146" y="2039"/>
                    </a:lnTo>
                    <a:close/>
                    <a:moveTo>
                      <a:pt x="1154" y="2023"/>
                    </a:moveTo>
                    <a:lnTo>
                      <a:pt x="1155" y="2021"/>
                    </a:lnTo>
                    <a:lnTo>
                      <a:pt x="1156" y="2020"/>
                    </a:lnTo>
                    <a:lnTo>
                      <a:pt x="1168" y="2031"/>
                    </a:lnTo>
                    <a:lnTo>
                      <a:pt x="1154" y="2023"/>
                    </a:lnTo>
                    <a:close/>
                    <a:moveTo>
                      <a:pt x="1156" y="2020"/>
                    </a:moveTo>
                    <a:lnTo>
                      <a:pt x="1165" y="2011"/>
                    </a:lnTo>
                    <a:lnTo>
                      <a:pt x="1187" y="2034"/>
                    </a:lnTo>
                    <a:lnTo>
                      <a:pt x="1179" y="2042"/>
                    </a:lnTo>
                    <a:lnTo>
                      <a:pt x="1156" y="2020"/>
                    </a:lnTo>
                    <a:close/>
                    <a:moveTo>
                      <a:pt x="1165" y="2011"/>
                    </a:moveTo>
                    <a:lnTo>
                      <a:pt x="1166" y="2010"/>
                    </a:lnTo>
                    <a:lnTo>
                      <a:pt x="1168" y="2009"/>
                    </a:lnTo>
                    <a:lnTo>
                      <a:pt x="1176" y="2023"/>
                    </a:lnTo>
                    <a:lnTo>
                      <a:pt x="1165" y="2011"/>
                    </a:lnTo>
                    <a:close/>
                    <a:moveTo>
                      <a:pt x="1168" y="2009"/>
                    </a:moveTo>
                    <a:lnTo>
                      <a:pt x="1184" y="2001"/>
                    </a:lnTo>
                    <a:lnTo>
                      <a:pt x="1199" y="2030"/>
                    </a:lnTo>
                    <a:lnTo>
                      <a:pt x="1183" y="2037"/>
                    </a:lnTo>
                    <a:lnTo>
                      <a:pt x="1168" y="2009"/>
                    </a:lnTo>
                    <a:close/>
                    <a:moveTo>
                      <a:pt x="1203" y="2026"/>
                    </a:moveTo>
                    <a:lnTo>
                      <a:pt x="1202" y="2028"/>
                    </a:lnTo>
                    <a:lnTo>
                      <a:pt x="1199" y="2030"/>
                    </a:lnTo>
                    <a:lnTo>
                      <a:pt x="1192" y="2015"/>
                    </a:lnTo>
                    <a:lnTo>
                      <a:pt x="1203" y="2026"/>
                    </a:lnTo>
                    <a:close/>
                    <a:moveTo>
                      <a:pt x="1181" y="2004"/>
                    </a:moveTo>
                    <a:lnTo>
                      <a:pt x="1188" y="1995"/>
                    </a:lnTo>
                    <a:lnTo>
                      <a:pt x="1212" y="2018"/>
                    </a:lnTo>
                    <a:lnTo>
                      <a:pt x="1203" y="2026"/>
                    </a:lnTo>
                    <a:lnTo>
                      <a:pt x="1181" y="2004"/>
                    </a:lnTo>
                    <a:close/>
                    <a:moveTo>
                      <a:pt x="1188" y="1995"/>
                    </a:moveTo>
                    <a:lnTo>
                      <a:pt x="1191" y="1994"/>
                    </a:lnTo>
                    <a:lnTo>
                      <a:pt x="1193" y="1993"/>
                    </a:lnTo>
                    <a:lnTo>
                      <a:pt x="1200" y="2007"/>
                    </a:lnTo>
                    <a:lnTo>
                      <a:pt x="1188" y="1995"/>
                    </a:lnTo>
                    <a:close/>
                    <a:moveTo>
                      <a:pt x="1193" y="1993"/>
                    </a:moveTo>
                    <a:lnTo>
                      <a:pt x="1209" y="1985"/>
                    </a:lnTo>
                    <a:lnTo>
                      <a:pt x="1223" y="2014"/>
                    </a:lnTo>
                    <a:lnTo>
                      <a:pt x="1207" y="2021"/>
                    </a:lnTo>
                    <a:lnTo>
                      <a:pt x="1193" y="1993"/>
                    </a:lnTo>
                    <a:close/>
                    <a:moveTo>
                      <a:pt x="1228" y="2010"/>
                    </a:moveTo>
                    <a:lnTo>
                      <a:pt x="1225" y="2012"/>
                    </a:lnTo>
                    <a:lnTo>
                      <a:pt x="1223" y="2014"/>
                    </a:lnTo>
                    <a:lnTo>
                      <a:pt x="1216" y="1999"/>
                    </a:lnTo>
                    <a:lnTo>
                      <a:pt x="1228" y="2010"/>
                    </a:lnTo>
                    <a:close/>
                    <a:moveTo>
                      <a:pt x="1204" y="1988"/>
                    </a:moveTo>
                    <a:lnTo>
                      <a:pt x="1213" y="1979"/>
                    </a:lnTo>
                    <a:lnTo>
                      <a:pt x="1235" y="2002"/>
                    </a:lnTo>
                    <a:lnTo>
                      <a:pt x="1228" y="2010"/>
                    </a:lnTo>
                    <a:lnTo>
                      <a:pt x="1204" y="1988"/>
                    </a:lnTo>
                    <a:close/>
                    <a:moveTo>
                      <a:pt x="1213" y="1979"/>
                    </a:moveTo>
                    <a:lnTo>
                      <a:pt x="1214" y="1978"/>
                    </a:lnTo>
                    <a:lnTo>
                      <a:pt x="1216" y="1977"/>
                    </a:lnTo>
                    <a:lnTo>
                      <a:pt x="1224" y="1991"/>
                    </a:lnTo>
                    <a:lnTo>
                      <a:pt x="1213" y="1979"/>
                    </a:lnTo>
                    <a:close/>
                    <a:moveTo>
                      <a:pt x="1216" y="1977"/>
                    </a:moveTo>
                    <a:lnTo>
                      <a:pt x="1232" y="1969"/>
                    </a:lnTo>
                    <a:lnTo>
                      <a:pt x="1247" y="1998"/>
                    </a:lnTo>
                    <a:lnTo>
                      <a:pt x="1231" y="2005"/>
                    </a:lnTo>
                    <a:lnTo>
                      <a:pt x="1216" y="1977"/>
                    </a:lnTo>
                    <a:close/>
                    <a:moveTo>
                      <a:pt x="1251" y="1994"/>
                    </a:moveTo>
                    <a:lnTo>
                      <a:pt x="1250" y="1996"/>
                    </a:lnTo>
                    <a:lnTo>
                      <a:pt x="1247" y="1998"/>
                    </a:lnTo>
                    <a:lnTo>
                      <a:pt x="1240" y="1983"/>
                    </a:lnTo>
                    <a:lnTo>
                      <a:pt x="1251" y="1994"/>
                    </a:lnTo>
                    <a:close/>
                    <a:moveTo>
                      <a:pt x="1229" y="1972"/>
                    </a:moveTo>
                    <a:lnTo>
                      <a:pt x="1236" y="1963"/>
                    </a:lnTo>
                    <a:lnTo>
                      <a:pt x="1260" y="1986"/>
                    </a:lnTo>
                    <a:lnTo>
                      <a:pt x="1251" y="1994"/>
                    </a:lnTo>
                    <a:lnTo>
                      <a:pt x="1229" y="1972"/>
                    </a:lnTo>
                    <a:close/>
                    <a:moveTo>
                      <a:pt x="1236" y="1963"/>
                    </a:moveTo>
                    <a:lnTo>
                      <a:pt x="1245" y="1956"/>
                    </a:lnTo>
                    <a:lnTo>
                      <a:pt x="1267" y="1978"/>
                    </a:lnTo>
                    <a:lnTo>
                      <a:pt x="1260" y="1986"/>
                    </a:lnTo>
                    <a:lnTo>
                      <a:pt x="1236" y="1963"/>
                    </a:lnTo>
                    <a:close/>
                    <a:moveTo>
                      <a:pt x="1245" y="1956"/>
                    </a:moveTo>
                    <a:lnTo>
                      <a:pt x="1246" y="1954"/>
                    </a:lnTo>
                    <a:lnTo>
                      <a:pt x="1248" y="1953"/>
                    </a:lnTo>
                    <a:lnTo>
                      <a:pt x="1256" y="1967"/>
                    </a:lnTo>
                    <a:lnTo>
                      <a:pt x="1245" y="1956"/>
                    </a:lnTo>
                    <a:close/>
                    <a:moveTo>
                      <a:pt x="1248" y="1953"/>
                    </a:moveTo>
                    <a:lnTo>
                      <a:pt x="1264" y="1945"/>
                    </a:lnTo>
                    <a:lnTo>
                      <a:pt x="1279" y="1973"/>
                    </a:lnTo>
                    <a:lnTo>
                      <a:pt x="1263" y="1981"/>
                    </a:lnTo>
                    <a:lnTo>
                      <a:pt x="1248" y="1953"/>
                    </a:lnTo>
                    <a:close/>
                    <a:moveTo>
                      <a:pt x="1283" y="1970"/>
                    </a:moveTo>
                    <a:lnTo>
                      <a:pt x="1282" y="1972"/>
                    </a:lnTo>
                    <a:lnTo>
                      <a:pt x="1279" y="1973"/>
                    </a:lnTo>
                    <a:lnTo>
                      <a:pt x="1272" y="1959"/>
                    </a:lnTo>
                    <a:lnTo>
                      <a:pt x="1283" y="1970"/>
                    </a:lnTo>
                    <a:close/>
                    <a:moveTo>
                      <a:pt x="1261" y="1948"/>
                    </a:moveTo>
                    <a:lnTo>
                      <a:pt x="1268" y="1940"/>
                    </a:lnTo>
                    <a:lnTo>
                      <a:pt x="1292" y="1962"/>
                    </a:lnTo>
                    <a:lnTo>
                      <a:pt x="1283" y="1970"/>
                    </a:lnTo>
                    <a:lnTo>
                      <a:pt x="1261" y="1948"/>
                    </a:lnTo>
                    <a:close/>
                    <a:moveTo>
                      <a:pt x="1268" y="1940"/>
                    </a:moveTo>
                    <a:lnTo>
                      <a:pt x="1271" y="1938"/>
                    </a:lnTo>
                    <a:lnTo>
                      <a:pt x="1273" y="1937"/>
                    </a:lnTo>
                    <a:lnTo>
                      <a:pt x="1279" y="1951"/>
                    </a:lnTo>
                    <a:lnTo>
                      <a:pt x="1268" y="1940"/>
                    </a:lnTo>
                    <a:close/>
                    <a:moveTo>
                      <a:pt x="1273" y="1937"/>
                    </a:moveTo>
                    <a:lnTo>
                      <a:pt x="1289" y="1929"/>
                    </a:lnTo>
                    <a:lnTo>
                      <a:pt x="1303" y="1957"/>
                    </a:lnTo>
                    <a:lnTo>
                      <a:pt x="1287" y="1965"/>
                    </a:lnTo>
                    <a:lnTo>
                      <a:pt x="1273" y="1937"/>
                    </a:lnTo>
                    <a:close/>
                    <a:moveTo>
                      <a:pt x="1308" y="1954"/>
                    </a:moveTo>
                    <a:lnTo>
                      <a:pt x="1305" y="1956"/>
                    </a:lnTo>
                    <a:lnTo>
                      <a:pt x="1303" y="1957"/>
                    </a:lnTo>
                    <a:lnTo>
                      <a:pt x="1295" y="1943"/>
                    </a:lnTo>
                    <a:lnTo>
                      <a:pt x="1308" y="1954"/>
                    </a:lnTo>
                    <a:close/>
                    <a:moveTo>
                      <a:pt x="1284" y="1932"/>
                    </a:moveTo>
                    <a:lnTo>
                      <a:pt x="1293" y="1924"/>
                    </a:lnTo>
                    <a:lnTo>
                      <a:pt x="1315" y="1946"/>
                    </a:lnTo>
                    <a:lnTo>
                      <a:pt x="1308" y="1954"/>
                    </a:lnTo>
                    <a:lnTo>
                      <a:pt x="1284" y="1932"/>
                    </a:lnTo>
                    <a:close/>
                    <a:moveTo>
                      <a:pt x="1293" y="1924"/>
                    </a:moveTo>
                    <a:lnTo>
                      <a:pt x="1294" y="1922"/>
                    </a:lnTo>
                    <a:lnTo>
                      <a:pt x="1296" y="1921"/>
                    </a:lnTo>
                    <a:lnTo>
                      <a:pt x="1304" y="1935"/>
                    </a:lnTo>
                    <a:lnTo>
                      <a:pt x="1293" y="1924"/>
                    </a:lnTo>
                    <a:close/>
                    <a:moveTo>
                      <a:pt x="1296" y="1921"/>
                    </a:moveTo>
                    <a:lnTo>
                      <a:pt x="1312" y="1913"/>
                    </a:lnTo>
                    <a:lnTo>
                      <a:pt x="1327" y="1941"/>
                    </a:lnTo>
                    <a:lnTo>
                      <a:pt x="1311" y="1949"/>
                    </a:lnTo>
                    <a:lnTo>
                      <a:pt x="1296" y="1921"/>
                    </a:lnTo>
                    <a:close/>
                    <a:moveTo>
                      <a:pt x="1335" y="1933"/>
                    </a:moveTo>
                    <a:lnTo>
                      <a:pt x="1332" y="1938"/>
                    </a:lnTo>
                    <a:lnTo>
                      <a:pt x="1327" y="1941"/>
                    </a:lnTo>
                    <a:lnTo>
                      <a:pt x="1320" y="1927"/>
                    </a:lnTo>
                    <a:lnTo>
                      <a:pt x="1335" y="1933"/>
                    </a:lnTo>
                    <a:close/>
                    <a:moveTo>
                      <a:pt x="1305" y="1920"/>
                    </a:moveTo>
                    <a:lnTo>
                      <a:pt x="1314" y="1904"/>
                    </a:lnTo>
                    <a:lnTo>
                      <a:pt x="1342" y="1919"/>
                    </a:lnTo>
                    <a:lnTo>
                      <a:pt x="1335" y="1933"/>
                    </a:lnTo>
                    <a:lnTo>
                      <a:pt x="1305" y="1920"/>
                    </a:lnTo>
                    <a:close/>
                    <a:moveTo>
                      <a:pt x="1314" y="1904"/>
                    </a:moveTo>
                    <a:lnTo>
                      <a:pt x="1316" y="1899"/>
                    </a:lnTo>
                    <a:lnTo>
                      <a:pt x="1321" y="1897"/>
                    </a:lnTo>
                    <a:lnTo>
                      <a:pt x="1327" y="1911"/>
                    </a:lnTo>
                    <a:lnTo>
                      <a:pt x="1314" y="1904"/>
                    </a:lnTo>
                    <a:close/>
                    <a:moveTo>
                      <a:pt x="1321" y="1897"/>
                    </a:moveTo>
                    <a:lnTo>
                      <a:pt x="1337" y="1889"/>
                    </a:lnTo>
                    <a:lnTo>
                      <a:pt x="1351" y="1917"/>
                    </a:lnTo>
                    <a:lnTo>
                      <a:pt x="1335" y="1925"/>
                    </a:lnTo>
                    <a:lnTo>
                      <a:pt x="1321" y="1897"/>
                    </a:lnTo>
                    <a:close/>
                    <a:moveTo>
                      <a:pt x="1356" y="1914"/>
                    </a:moveTo>
                    <a:lnTo>
                      <a:pt x="1353" y="1916"/>
                    </a:lnTo>
                    <a:lnTo>
                      <a:pt x="1351" y="1917"/>
                    </a:lnTo>
                    <a:lnTo>
                      <a:pt x="1343" y="1903"/>
                    </a:lnTo>
                    <a:lnTo>
                      <a:pt x="1356" y="1914"/>
                    </a:lnTo>
                    <a:close/>
                    <a:moveTo>
                      <a:pt x="1332" y="1892"/>
                    </a:moveTo>
                    <a:lnTo>
                      <a:pt x="1341" y="1884"/>
                    </a:lnTo>
                    <a:lnTo>
                      <a:pt x="1363" y="1906"/>
                    </a:lnTo>
                    <a:lnTo>
                      <a:pt x="1356" y="1914"/>
                    </a:lnTo>
                    <a:lnTo>
                      <a:pt x="1332" y="1892"/>
                    </a:lnTo>
                    <a:close/>
                    <a:moveTo>
                      <a:pt x="1341" y="1884"/>
                    </a:moveTo>
                    <a:lnTo>
                      <a:pt x="1348" y="1876"/>
                    </a:lnTo>
                    <a:lnTo>
                      <a:pt x="1372" y="1898"/>
                    </a:lnTo>
                    <a:lnTo>
                      <a:pt x="1363" y="1906"/>
                    </a:lnTo>
                    <a:lnTo>
                      <a:pt x="1341" y="1884"/>
                    </a:lnTo>
                    <a:close/>
                    <a:moveTo>
                      <a:pt x="1348" y="1876"/>
                    </a:moveTo>
                    <a:lnTo>
                      <a:pt x="1351" y="1874"/>
                    </a:lnTo>
                    <a:lnTo>
                      <a:pt x="1353" y="1873"/>
                    </a:lnTo>
                    <a:lnTo>
                      <a:pt x="1359" y="1887"/>
                    </a:lnTo>
                    <a:lnTo>
                      <a:pt x="1348" y="1876"/>
                    </a:lnTo>
                    <a:close/>
                    <a:moveTo>
                      <a:pt x="1353" y="1873"/>
                    </a:moveTo>
                    <a:lnTo>
                      <a:pt x="1369" y="1864"/>
                    </a:lnTo>
                    <a:lnTo>
                      <a:pt x="1383" y="1893"/>
                    </a:lnTo>
                    <a:lnTo>
                      <a:pt x="1367" y="1901"/>
                    </a:lnTo>
                    <a:lnTo>
                      <a:pt x="1353" y="1873"/>
                    </a:lnTo>
                    <a:close/>
                    <a:moveTo>
                      <a:pt x="1369" y="1864"/>
                    </a:moveTo>
                    <a:lnTo>
                      <a:pt x="1372" y="1863"/>
                    </a:lnTo>
                    <a:lnTo>
                      <a:pt x="1375" y="1863"/>
                    </a:lnTo>
                    <a:lnTo>
                      <a:pt x="1375" y="1879"/>
                    </a:lnTo>
                    <a:lnTo>
                      <a:pt x="1369" y="1864"/>
                    </a:lnTo>
                    <a:close/>
                    <a:moveTo>
                      <a:pt x="1375" y="1863"/>
                    </a:moveTo>
                    <a:lnTo>
                      <a:pt x="1384" y="1863"/>
                    </a:lnTo>
                    <a:lnTo>
                      <a:pt x="1384" y="1895"/>
                    </a:lnTo>
                    <a:lnTo>
                      <a:pt x="1375" y="1895"/>
                    </a:lnTo>
                    <a:lnTo>
                      <a:pt x="1375" y="1863"/>
                    </a:lnTo>
                    <a:close/>
                    <a:moveTo>
                      <a:pt x="1391" y="1893"/>
                    </a:moveTo>
                    <a:lnTo>
                      <a:pt x="1388" y="1895"/>
                    </a:lnTo>
                    <a:lnTo>
                      <a:pt x="1384" y="1895"/>
                    </a:lnTo>
                    <a:lnTo>
                      <a:pt x="1384" y="1879"/>
                    </a:lnTo>
                    <a:lnTo>
                      <a:pt x="1391" y="1893"/>
                    </a:lnTo>
                    <a:close/>
                    <a:moveTo>
                      <a:pt x="1377" y="1864"/>
                    </a:moveTo>
                    <a:lnTo>
                      <a:pt x="1393" y="1857"/>
                    </a:lnTo>
                    <a:lnTo>
                      <a:pt x="1407" y="1885"/>
                    </a:lnTo>
                    <a:lnTo>
                      <a:pt x="1391" y="1893"/>
                    </a:lnTo>
                    <a:lnTo>
                      <a:pt x="1377" y="1864"/>
                    </a:lnTo>
                    <a:close/>
                    <a:moveTo>
                      <a:pt x="1411" y="1882"/>
                    </a:moveTo>
                    <a:lnTo>
                      <a:pt x="1410" y="1884"/>
                    </a:lnTo>
                    <a:lnTo>
                      <a:pt x="1407" y="1885"/>
                    </a:lnTo>
                    <a:lnTo>
                      <a:pt x="1400" y="1871"/>
                    </a:lnTo>
                    <a:lnTo>
                      <a:pt x="1411" y="1882"/>
                    </a:lnTo>
                    <a:close/>
                    <a:moveTo>
                      <a:pt x="1389" y="1860"/>
                    </a:moveTo>
                    <a:lnTo>
                      <a:pt x="1396" y="1852"/>
                    </a:lnTo>
                    <a:lnTo>
                      <a:pt x="1420" y="1874"/>
                    </a:lnTo>
                    <a:lnTo>
                      <a:pt x="1411" y="1882"/>
                    </a:lnTo>
                    <a:lnTo>
                      <a:pt x="1389" y="1860"/>
                    </a:lnTo>
                    <a:close/>
                    <a:moveTo>
                      <a:pt x="1396" y="1852"/>
                    </a:moveTo>
                    <a:lnTo>
                      <a:pt x="1399" y="1850"/>
                    </a:lnTo>
                    <a:lnTo>
                      <a:pt x="1401" y="1848"/>
                    </a:lnTo>
                    <a:lnTo>
                      <a:pt x="1407" y="1863"/>
                    </a:lnTo>
                    <a:lnTo>
                      <a:pt x="1396" y="1852"/>
                    </a:lnTo>
                    <a:close/>
                    <a:moveTo>
                      <a:pt x="1401" y="1848"/>
                    </a:moveTo>
                    <a:lnTo>
                      <a:pt x="1417" y="1841"/>
                    </a:lnTo>
                    <a:lnTo>
                      <a:pt x="1431" y="1869"/>
                    </a:lnTo>
                    <a:lnTo>
                      <a:pt x="1415" y="1877"/>
                    </a:lnTo>
                    <a:lnTo>
                      <a:pt x="1401" y="1848"/>
                    </a:lnTo>
                    <a:close/>
                    <a:moveTo>
                      <a:pt x="1436" y="1866"/>
                    </a:moveTo>
                    <a:lnTo>
                      <a:pt x="1433" y="1868"/>
                    </a:lnTo>
                    <a:lnTo>
                      <a:pt x="1431" y="1869"/>
                    </a:lnTo>
                    <a:lnTo>
                      <a:pt x="1423" y="1855"/>
                    </a:lnTo>
                    <a:lnTo>
                      <a:pt x="1436" y="1866"/>
                    </a:lnTo>
                    <a:close/>
                    <a:moveTo>
                      <a:pt x="1412" y="1844"/>
                    </a:moveTo>
                    <a:lnTo>
                      <a:pt x="1421" y="1836"/>
                    </a:lnTo>
                    <a:lnTo>
                      <a:pt x="1443" y="1858"/>
                    </a:lnTo>
                    <a:lnTo>
                      <a:pt x="1436" y="1866"/>
                    </a:lnTo>
                    <a:lnTo>
                      <a:pt x="1412" y="1844"/>
                    </a:lnTo>
                    <a:close/>
                    <a:moveTo>
                      <a:pt x="1421" y="1836"/>
                    </a:moveTo>
                    <a:lnTo>
                      <a:pt x="1428" y="1828"/>
                    </a:lnTo>
                    <a:lnTo>
                      <a:pt x="1452" y="1850"/>
                    </a:lnTo>
                    <a:lnTo>
                      <a:pt x="1443" y="1858"/>
                    </a:lnTo>
                    <a:lnTo>
                      <a:pt x="1421" y="1836"/>
                    </a:lnTo>
                    <a:close/>
                    <a:moveTo>
                      <a:pt x="1428" y="1828"/>
                    </a:moveTo>
                    <a:lnTo>
                      <a:pt x="1431" y="1826"/>
                    </a:lnTo>
                    <a:lnTo>
                      <a:pt x="1433" y="1825"/>
                    </a:lnTo>
                    <a:lnTo>
                      <a:pt x="1439" y="1839"/>
                    </a:lnTo>
                    <a:lnTo>
                      <a:pt x="1428" y="1828"/>
                    </a:lnTo>
                    <a:close/>
                    <a:moveTo>
                      <a:pt x="1433" y="1825"/>
                    </a:moveTo>
                    <a:lnTo>
                      <a:pt x="1449" y="1816"/>
                    </a:lnTo>
                    <a:lnTo>
                      <a:pt x="1463" y="1845"/>
                    </a:lnTo>
                    <a:lnTo>
                      <a:pt x="1447" y="1853"/>
                    </a:lnTo>
                    <a:lnTo>
                      <a:pt x="1433" y="1825"/>
                    </a:lnTo>
                    <a:close/>
                    <a:moveTo>
                      <a:pt x="1468" y="1842"/>
                    </a:moveTo>
                    <a:lnTo>
                      <a:pt x="1465" y="1844"/>
                    </a:lnTo>
                    <a:lnTo>
                      <a:pt x="1463" y="1845"/>
                    </a:lnTo>
                    <a:lnTo>
                      <a:pt x="1455" y="1831"/>
                    </a:lnTo>
                    <a:lnTo>
                      <a:pt x="1468" y="1842"/>
                    </a:lnTo>
                    <a:close/>
                    <a:moveTo>
                      <a:pt x="1444" y="1820"/>
                    </a:moveTo>
                    <a:lnTo>
                      <a:pt x="1453" y="1812"/>
                    </a:lnTo>
                    <a:lnTo>
                      <a:pt x="1475" y="1834"/>
                    </a:lnTo>
                    <a:lnTo>
                      <a:pt x="1468" y="1842"/>
                    </a:lnTo>
                    <a:lnTo>
                      <a:pt x="1444" y="1820"/>
                    </a:lnTo>
                    <a:close/>
                    <a:moveTo>
                      <a:pt x="1453" y="1812"/>
                    </a:moveTo>
                    <a:lnTo>
                      <a:pt x="1454" y="1810"/>
                    </a:lnTo>
                    <a:lnTo>
                      <a:pt x="1457" y="1809"/>
                    </a:lnTo>
                    <a:lnTo>
                      <a:pt x="1464" y="1823"/>
                    </a:lnTo>
                    <a:lnTo>
                      <a:pt x="1453" y="1812"/>
                    </a:lnTo>
                    <a:close/>
                    <a:moveTo>
                      <a:pt x="1457" y="1809"/>
                    </a:moveTo>
                    <a:lnTo>
                      <a:pt x="1473" y="1800"/>
                    </a:lnTo>
                    <a:lnTo>
                      <a:pt x="1487" y="1829"/>
                    </a:lnTo>
                    <a:lnTo>
                      <a:pt x="1471" y="1837"/>
                    </a:lnTo>
                    <a:lnTo>
                      <a:pt x="1457" y="1809"/>
                    </a:lnTo>
                    <a:close/>
                    <a:moveTo>
                      <a:pt x="1491" y="1826"/>
                    </a:moveTo>
                    <a:lnTo>
                      <a:pt x="1490" y="1828"/>
                    </a:lnTo>
                    <a:lnTo>
                      <a:pt x="1487" y="1829"/>
                    </a:lnTo>
                    <a:lnTo>
                      <a:pt x="1480" y="1815"/>
                    </a:lnTo>
                    <a:lnTo>
                      <a:pt x="1491" y="1826"/>
                    </a:lnTo>
                    <a:close/>
                    <a:moveTo>
                      <a:pt x="1469" y="1804"/>
                    </a:moveTo>
                    <a:lnTo>
                      <a:pt x="1476" y="1795"/>
                    </a:lnTo>
                    <a:lnTo>
                      <a:pt x="1500" y="1818"/>
                    </a:lnTo>
                    <a:lnTo>
                      <a:pt x="1491" y="1826"/>
                    </a:lnTo>
                    <a:lnTo>
                      <a:pt x="1469" y="1804"/>
                    </a:lnTo>
                    <a:close/>
                    <a:moveTo>
                      <a:pt x="1476" y="1795"/>
                    </a:moveTo>
                    <a:lnTo>
                      <a:pt x="1479" y="1794"/>
                    </a:lnTo>
                    <a:lnTo>
                      <a:pt x="1481" y="1793"/>
                    </a:lnTo>
                    <a:lnTo>
                      <a:pt x="1487" y="1807"/>
                    </a:lnTo>
                    <a:lnTo>
                      <a:pt x="1476" y="1795"/>
                    </a:lnTo>
                    <a:close/>
                    <a:moveTo>
                      <a:pt x="1481" y="1793"/>
                    </a:moveTo>
                    <a:lnTo>
                      <a:pt x="1497" y="1784"/>
                    </a:lnTo>
                    <a:lnTo>
                      <a:pt x="1511" y="1813"/>
                    </a:lnTo>
                    <a:lnTo>
                      <a:pt x="1495" y="1821"/>
                    </a:lnTo>
                    <a:lnTo>
                      <a:pt x="1481" y="1793"/>
                    </a:lnTo>
                    <a:close/>
                    <a:moveTo>
                      <a:pt x="1516" y="1810"/>
                    </a:moveTo>
                    <a:lnTo>
                      <a:pt x="1513" y="1812"/>
                    </a:lnTo>
                    <a:lnTo>
                      <a:pt x="1511" y="1813"/>
                    </a:lnTo>
                    <a:lnTo>
                      <a:pt x="1503" y="1799"/>
                    </a:lnTo>
                    <a:lnTo>
                      <a:pt x="1516" y="1810"/>
                    </a:lnTo>
                    <a:close/>
                    <a:moveTo>
                      <a:pt x="1492" y="1788"/>
                    </a:moveTo>
                    <a:lnTo>
                      <a:pt x="1501" y="1779"/>
                    </a:lnTo>
                    <a:lnTo>
                      <a:pt x="1523" y="1802"/>
                    </a:lnTo>
                    <a:lnTo>
                      <a:pt x="1516" y="1810"/>
                    </a:lnTo>
                    <a:lnTo>
                      <a:pt x="1492" y="1788"/>
                    </a:lnTo>
                    <a:close/>
                    <a:moveTo>
                      <a:pt x="1501" y="1779"/>
                    </a:moveTo>
                    <a:lnTo>
                      <a:pt x="1508" y="1772"/>
                    </a:lnTo>
                    <a:lnTo>
                      <a:pt x="1532" y="1794"/>
                    </a:lnTo>
                    <a:lnTo>
                      <a:pt x="1523" y="1802"/>
                    </a:lnTo>
                    <a:lnTo>
                      <a:pt x="1501" y="1779"/>
                    </a:lnTo>
                    <a:close/>
                    <a:moveTo>
                      <a:pt x="1508" y="1772"/>
                    </a:moveTo>
                    <a:lnTo>
                      <a:pt x="1511" y="1770"/>
                    </a:lnTo>
                    <a:lnTo>
                      <a:pt x="1513" y="1768"/>
                    </a:lnTo>
                    <a:lnTo>
                      <a:pt x="1519" y="1783"/>
                    </a:lnTo>
                    <a:lnTo>
                      <a:pt x="1508" y="1772"/>
                    </a:lnTo>
                    <a:close/>
                    <a:moveTo>
                      <a:pt x="1513" y="1768"/>
                    </a:moveTo>
                    <a:lnTo>
                      <a:pt x="1529" y="1761"/>
                    </a:lnTo>
                    <a:lnTo>
                      <a:pt x="1543" y="1789"/>
                    </a:lnTo>
                    <a:lnTo>
                      <a:pt x="1527" y="1797"/>
                    </a:lnTo>
                    <a:lnTo>
                      <a:pt x="1513" y="1768"/>
                    </a:lnTo>
                    <a:close/>
                    <a:moveTo>
                      <a:pt x="1548" y="1786"/>
                    </a:moveTo>
                    <a:lnTo>
                      <a:pt x="1545" y="1788"/>
                    </a:lnTo>
                    <a:lnTo>
                      <a:pt x="1543" y="1789"/>
                    </a:lnTo>
                    <a:lnTo>
                      <a:pt x="1535" y="1775"/>
                    </a:lnTo>
                    <a:lnTo>
                      <a:pt x="1548" y="1786"/>
                    </a:lnTo>
                    <a:close/>
                    <a:moveTo>
                      <a:pt x="1524" y="1763"/>
                    </a:moveTo>
                    <a:lnTo>
                      <a:pt x="1533" y="1756"/>
                    </a:lnTo>
                    <a:lnTo>
                      <a:pt x="1555" y="1778"/>
                    </a:lnTo>
                    <a:lnTo>
                      <a:pt x="1548" y="1786"/>
                    </a:lnTo>
                    <a:lnTo>
                      <a:pt x="1524" y="1763"/>
                    </a:lnTo>
                    <a:close/>
                    <a:moveTo>
                      <a:pt x="1533" y="1756"/>
                    </a:moveTo>
                    <a:lnTo>
                      <a:pt x="1534" y="1754"/>
                    </a:lnTo>
                    <a:lnTo>
                      <a:pt x="1537" y="1752"/>
                    </a:lnTo>
                    <a:lnTo>
                      <a:pt x="1544" y="1767"/>
                    </a:lnTo>
                    <a:lnTo>
                      <a:pt x="1533" y="1756"/>
                    </a:lnTo>
                    <a:close/>
                    <a:moveTo>
                      <a:pt x="1537" y="1752"/>
                    </a:moveTo>
                    <a:lnTo>
                      <a:pt x="1553" y="1745"/>
                    </a:lnTo>
                    <a:lnTo>
                      <a:pt x="1567" y="1773"/>
                    </a:lnTo>
                    <a:lnTo>
                      <a:pt x="1551" y="1781"/>
                    </a:lnTo>
                    <a:lnTo>
                      <a:pt x="1537" y="1752"/>
                    </a:lnTo>
                    <a:close/>
                    <a:moveTo>
                      <a:pt x="1553" y="1745"/>
                    </a:moveTo>
                    <a:lnTo>
                      <a:pt x="1556" y="1743"/>
                    </a:lnTo>
                    <a:lnTo>
                      <a:pt x="1560" y="1743"/>
                    </a:lnTo>
                    <a:lnTo>
                      <a:pt x="1560" y="1759"/>
                    </a:lnTo>
                    <a:lnTo>
                      <a:pt x="1553" y="1745"/>
                    </a:lnTo>
                    <a:close/>
                    <a:moveTo>
                      <a:pt x="1560" y="1743"/>
                    </a:moveTo>
                    <a:lnTo>
                      <a:pt x="1567" y="1743"/>
                    </a:lnTo>
                    <a:lnTo>
                      <a:pt x="1567" y="1775"/>
                    </a:lnTo>
                    <a:lnTo>
                      <a:pt x="1560" y="1775"/>
                    </a:lnTo>
                    <a:lnTo>
                      <a:pt x="1560" y="1743"/>
                    </a:lnTo>
                    <a:close/>
                    <a:moveTo>
                      <a:pt x="1575" y="1773"/>
                    </a:moveTo>
                    <a:lnTo>
                      <a:pt x="1571" y="1775"/>
                    </a:lnTo>
                    <a:lnTo>
                      <a:pt x="1567" y="1775"/>
                    </a:lnTo>
                    <a:lnTo>
                      <a:pt x="1567" y="1759"/>
                    </a:lnTo>
                    <a:lnTo>
                      <a:pt x="1575" y="1773"/>
                    </a:lnTo>
                    <a:close/>
                    <a:moveTo>
                      <a:pt x="1561" y="1745"/>
                    </a:moveTo>
                    <a:lnTo>
                      <a:pt x="1577" y="1736"/>
                    </a:lnTo>
                    <a:lnTo>
                      <a:pt x="1591" y="1765"/>
                    </a:lnTo>
                    <a:lnTo>
                      <a:pt x="1575" y="1773"/>
                    </a:lnTo>
                    <a:lnTo>
                      <a:pt x="1561" y="1745"/>
                    </a:lnTo>
                    <a:close/>
                    <a:moveTo>
                      <a:pt x="1595" y="1762"/>
                    </a:moveTo>
                    <a:lnTo>
                      <a:pt x="1593" y="1763"/>
                    </a:lnTo>
                    <a:lnTo>
                      <a:pt x="1591" y="1765"/>
                    </a:lnTo>
                    <a:lnTo>
                      <a:pt x="1583" y="1751"/>
                    </a:lnTo>
                    <a:lnTo>
                      <a:pt x="1595" y="1762"/>
                    </a:lnTo>
                    <a:close/>
                    <a:moveTo>
                      <a:pt x="1572" y="1740"/>
                    </a:moveTo>
                    <a:lnTo>
                      <a:pt x="1581" y="1731"/>
                    </a:lnTo>
                    <a:lnTo>
                      <a:pt x="1603" y="1755"/>
                    </a:lnTo>
                    <a:lnTo>
                      <a:pt x="1595" y="1762"/>
                    </a:lnTo>
                    <a:lnTo>
                      <a:pt x="1572" y="1740"/>
                    </a:lnTo>
                    <a:close/>
                    <a:moveTo>
                      <a:pt x="1581" y="1731"/>
                    </a:moveTo>
                    <a:lnTo>
                      <a:pt x="1588" y="1724"/>
                    </a:lnTo>
                    <a:lnTo>
                      <a:pt x="1611" y="1746"/>
                    </a:lnTo>
                    <a:lnTo>
                      <a:pt x="1603" y="1755"/>
                    </a:lnTo>
                    <a:lnTo>
                      <a:pt x="1581" y="1731"/>
                    </a:lnTo>
                    <a:close/>
                    <a:moveTo>
                      <a:pt x="1588" y="1724"/>
                    </a:moveTo>
                    <a:lnTo>
                      <a:pt x="1590" y="1722"/>
                    </a:lnTo>
                    <a:lnTo>
                      <a:pt x="1592" y="1720"/>
                    </a:lnTo>
                    <a:lnTo>
                      <a:pt x="1599" y="1735"/>
                    </a:lnTo>
                    <a:lnTo>
                      <a:pt x="1588" y="1724"/>
                    </a:lnTo>
                    <a:close/>
                    <a:moveTo>
                      <a:pt x="1592" y="1720"/>
                    </a:moveTo>
                    <a:lnTo>
                      <a:pt x="1608" y="1713"/>
                    </a:lnTo>
                    <a:lnTo>
                      <a:pt x="1623" y="1741"/>
                    </a:lnTo>
                    <a:lnTo>
                      <a:pt x="1607" y="1749"/>
                    </a:lnTo>
                    <a:lnTo>
                      <a:pt x="1592" y="1720"/>
                    </a:lnTo>
                    <a:close/>
                    <a:moveTo>
                      <a:pt x="1627" y="1739"/>
                    </a:moveTo>
                    <a:lnTo>
                      <a:pt x="1625" y="1740"/>
                    </a:lnTo>
                    <a:lnTo>
                      <a:pt x="1623" y="1741"/>
                    </a:lnTo>
                    <a:lnTo>
                      <a:pt x="1615" y="1727"/>
                    </a:lnTo>
                    <a:lnTo>
                      <a:pt x="1627" y="1739"/>
                    </a:lnTo>
                    <a:close/>
                    <a:moveTo>
                      <a:pt x="1604" y="1715"/>
                    </a:moveTo>
                    <a:lnTo>
                      <a:pt x="1613" y="1708"/>
                    </a:lnTo>
                    <a:lnTo>
                      <a:pt x="1635" y="1730"/>
                    </a:lnTo>
                    <a:lnTo>
                      <a:pt x="1627" y="1739"/>
                    </a:lnTo>
                    <a:lnTo>
                      <a:pt x="1604" y="1715"/>
                    </a:lnTo>
                    <a:close/>
                    <a:moveTo>
                      <a:pt x="1613" y="1708"/>
                    </a:moveTo>
                    <a:lnTo>
                      <a:pt x="1614" y="1706"/>
                    </a:lnTo>
                    <a:lnTo>
                      <a:pt x="1617" y="1704"/>
                    </a:lnTo>
                    <a:lnTo>
                      <a:pt x="1624" y="1719"/>
                    </a:lnTo>
                    <a:lnTo>
                      <a:pt x="1613" y="1708"/>
                    </a:lnTo>
                    <a:close/>
                    <a:moveTo>
                      <a:pt x="1617" y="1704"/>
                    </a:moveTo>
                    <a:lnTo>
                      <a:pt x="1633" y="1697"/>
                    </a:lnTo>
                    <a:lnTo>
                      <a:pt x="1647" y="1725"/>
                    </a:lnTo>
                    <a:lnTo>
                      <a:pt x="1631" y="1733"/>
                    </a:lnTo>
                    <a:lnTo>
                      <a:pt x="1617" y="1704"/>
                    </a:lnTo>
                    <a:close/>
                    <a:moveTo>
                      <a:pt x="1633" y="1697"/>
                    </a:moveTo>
                    <a:lnTo>
                      <a:pt x="1636" y="1694"/>
                    </a:lnTo>
                    <a:lnTo>
                      <a:pt x="1640" y="1694"/>
                    </a:lnTo>
                    <a:lnTo>
                      <a:pt x="1640" y="1711"/>
                    </a:lnTo>
                    <a:lnTo>
                      <a:pt x="1633" y="1697"/>
                    </a:lnTo>
                    <a:close/>
                    <a:moveTo>
                      <a:pt x="1640" y="1694"/>
                    </a:moveTo>
                    <a:lnTo>
                      <a:pt x="1647" y="1694"/>
                    </a:lnTo>
                    <a:lnTo>
                      <a:pt x="1647" y="1727"/>
                    </a:lnTo>
                    <a:lnTo>
                      <a:pt x="1640" y="1727"/>
                    </a:lnTo>
                    <a:lnTo>
                      <a:pt x="1640" y="1694"/>
                    </a:lnTo>
                    <a:close/>
                    <a:moveTo>
                      <a:pt x="1655" y="1725"/>
                    </a:moveTo>
                    <a:lnTo>
                      <a:pt x="1651" y="1727"/>
                    </a:lnTo>
                    <a:lnTo>
                      <a:pt x="1647" y="1727"/>
                    </a:lnTo>
                    <a:lnTo>
                      <a:pt x="1647" y="1711"/>
                    </a:lnTo>
                    <a:lnTo>
                      <a:pt x="1655" y="1725"/>
                    </a:lnTo>
                    <a:close/>
                    <a:moveTo>
                      <a:pt x="1640" y="1697"/>
                    </a:moveTo>
                    <a:lnTo>
                      <a:pt x="1656" y="1688"/>
                    </a:lnTo>
                    <a:lnTo>
                      <a:pt x="1671" y="1717"/>
                    </a:lnTo>
                    <a:lnTo>
                      <a:pt x="1655" y="1725"/>
                    </a:lnTo>
                    <a:lnTo>
                      <a:pt x="1640" y="1697"/>
                    </a:lnTo>
                    <a:close/>
                    <a:moveTo>
                      <a:pt x="1675" y="1714"/>
                    </a:moveTo>
                    <a:lnTo>
                      <a:pt x="1673" y="1715"/>
                    </a:lnTo>
                    <a:lnTo>
                      <a:pt x="1671" y="1717"/>
                    </a:lnTo>
                    <a:lnTo>
                      <a:pt x="1663" y="1703"/>
                    </a:lnTo>
                    <a:lnTo>
                      <a:pt x="1675" y="1714"/>
                    </a:lnTo>
                    <a:close/>
                    <a:moveTo>
                      <a:pt x="1652" y="1692"/>
                    </a:moveTo>
                    <a:lnTo>
                      <a:pt x="1661" y="1683"/>
                    </a:lnTo>
                    <a:lnTo>
                      <a:pt x="1683" y="1707"/>
                    </a:lnTo>
                    <a:lnTo>
                      <a:pt x="1675" y="1714"/>
                    </a:lnTo>
                    <a:lnTo>
                      <a:pt x="1652" y="1692"/>
                    </a:lnTo>
                    <a:close/>
                    <a:moveTo>
                      <a:pt x="1661" y="1683"/>
                    </a:moveTo>
                    <a:lnTo>
                      <a:pt x="1668" y="1676"/>
                    </a:lnTo>
                    <a:lnTo>
                      <a:pt x="1691" y="1698"/>
                    </a:lnTo>
                    <a:lnTo>
                      <a:pt x="1683" y="1707"/>
                    </a:lnTo>
                    <a:lnTo>
                      <a:pt x="1661" y="1683"/>
                    </a:lnTo>
                    <a:close/>
                    <a:moveTo>
                      <a:pt x="1668" y="1676"/>
                    </a:moveTo>
                    <a:lnTo>
                      <a:pt x="1670" y="1674"/>
                    </a:lnTo>
                    <a:lnTo>
                      <a:pt x="1672" y="1672"/>
                    </a:lnTo>
                    <a:lnTo>
                      <a:pt x="1679" y="1687"/>
                    </a:lnTo>
                    <a:lnTo>
                      <a:pt x="1668" y="1676"/>
                    </a:lnTo>
                    <a:close/>
                    <a:moveTo>
                      <a:pt x="1672" y="1672"/>
                    </a:moveTo>
                    <a:lnTo>
                      <a:pt x="1688" y="1665"/>
                    </a:lnTo>
                    <a:lnTo>
                      <a:pt x="1703" y="1693"/>
                    </a:lnTo>
                    <a:lnTo>
                      <a:pt x="1687" y="1701"/>
                    </a:lnTo>
                    <a:lnTo>
                      <a:pt x="1672" y="1672"/>
                    </a:lnTo>
                    <a:close/>
                    <a:moveTo>
                      <a:pt x="1707" y="1691"/>
                    </a:moveTo>
                    <a:lnTo>
                      <a:pt x="1705" y="1692"/>
                    </a:lnTo>
                    <a:lnTo>
                      <a:pt x="1703" y="1693"/>
                    </a:lnTo>
                    <a:lnTo>
                      <a:pt x="1695" y="1678"/>
                    </a:lnTo>
                    <a:lnTo>
                      <a:pt x="1707" y="1691"/>
                    </a:lnTo>
                    <a:close/>
                    <a:moveTo>
                      <a:pt x="1684" y="1667"/>
                    </a:moveTo>
                    <a:lnTo>
                      <a:pt x="1693" y="1660"/>
                    </a:lnTo>
                    <a:lnTo>
                      <a:pt x="1715" y="1682"/>
                    </a:lnTo>
                    <a:lnTo>
                      <a:pt x="1707" y="1691"/>
                    </a:lnTo>
                    <a:lnTo>
                      <a:pt x="1684" y="1667"/>
                    </a:lnTo>
                    <a:close/>
                    <a:moveTo>
                      <a:pt x="1693" y="1660"/>
                    </a:moveTo>
                    <a:lnTo>
                      <a:pt x="1697" y="1655"/>
                    </a:lnTo>
                    <a:lnTo>
                      <a:pt x="1704" y="1655"/>
                    </a:lnTo>
                    <a:lnTo>
                      <a:pt x="1704" y="1671"/>
                    </a:lnTo>
                    <a:lnTo>
                      <a:pt x="1693" y="1660"/>
                    </a:lnTo>
                    <a:close/>
                    <a:moveTo>
                      <a:pt x="1704" y="1655"/>
                    </a:moveTo>
                    <a:lnTo>
                      <a:pt x="1720" y="1655"/>
                    </a:lnTo>
                    <a:lnTo>
                      <a:pt x="1720" y="1687"/>
                    </a:lnTo>
                    <a:lnTo>
                      <a:pt x="1704" y="1687"/>
                    </a:lnTo>
                    <a:lnTo>
                      <a:pt x="1704" y="1655"/>
                    </a:lnTo>
                    <a:close/>
                    <a:moveTo>
                      <a:pt x="1731" y="1682"/>
                    </a:moveTo>
                    <a:lnTo>
                      <a:pt x="1726" y="1687"/>
                    </a:lnTo>
                    <a:lnTo>
                      <a:pt x="1720" y="1687"/>
                    </a:lnTo>
                    <a:lnTo>
                      <a:pt x="1720" y="1671"/>
                    </a:lnTo>
                    <a:lnTo>
                      <a:pt x="1731" y="1682"/>
                    </a:lnTo>
                    <a:close/>
                    <a:moveTo>
                      <a:pt x="1709" y="1660"/>
                    </a:moveTo>
                    <a:lnTo>
                      <a:pt x="1716" y="1651"/>
                    </a:lnTo>
                    <a:lnTo>
                      <a:pt x="1739" y="1675"/>
                    </a:lnTo>
                    <a:lnTo>
                      <a:pt x="1731" y="1682"/>
                    </a:lnTo>
                    <a:lnTo>
                      <a:pt x="1709" y="1660"/>
                    </a:lnTo>
                    <a:close/>
                    <a:moveTo>
                      <a:pt x="1716" y="1651"/>
                    </a:moveTo>
                    <a:lnTo>
                      <a:pt x="1718" y="1650"/>
                    </a:lnTo>
                    <a:lnTo>
                      <a:pt x="1720" y="1649"/>
                    </a:lnTo>
                    <a:lnTo>
                      <a:pt x="1728" y="1662"/>
                    </a:lnTo>
                    <a:lnTo>
                      <a:pt x="1716" y="1651"/>
                    </a:lnTo>
                    <a:close/>
                    <a:moveTo>
                      <a:pt x="1720" y="1649"/>
                    </a:moveTo>
                    <a:lnTo>
                      <a:pt x="1736" y="1640"/>
                    </a:lnTo>
                    <a:lnTo>
                      <a:pt x="1751" y="1669"/>
                    </a:lnTo>
                    <a:lnTo>
                      <a:pt x="1735" y="1677"/>
                    </a:lnTo>
                    <a:lnTo>
                      <a:pt x="1720" y="1649"/>
                    </a:lnTo>
                    <a:close/>
                    <a:moveTo>
                      <a:pt x="1755" y="1666"/>
                    </a:moveTo>
                    <a:lnTo>
                      <a:pt x="1753" y="1667"/>
                    </a:lnTo>
                    <a:lnTo>
                      <a:pt x="1751" y="1669"/>
                    </a:lnTo>
                    <a:lnTo>
                      <a:pt x="1744" y="1655"/>
                    </a:lnTo>
                    <a:lnTo>
                      <a:pt x="1755" y="1666"/>
                    </a:lnTo>
                    <a:close/>
                    <a:moveTo>
                      <a:pt x="1732" y="1644"/>
                    </a:moveTo>
                    <a:lnTo>
                      <a:pt x="1741" y="1635"/>
                    </a:lnTo>
                    <a:lnTo>
                      <a:pt x="1763" y="1659"/>
                    </a:lnTo>
                    <a:lnTo>
                      <a:pt x="1755" y="1666"/>
                    </a:lnTo>
                    <a:lnTo>
                      <a:pt x="1732" y="1644"/>
                    </a:lnTo>
                    <a:close/>
                    <a:moveTo>
                      <a:pt x="1741" y="1635"/>
                    </a:moveTo>
                    <a:lnTo>
                      <a:pt x="1748" y="1628"/>
                    </a:lnTo>
                    <a:lnTo>
                      <a:pt x="1771" y="1650"/>
                    </a:lnTo>
                    <a:lnTo>
                      <a:pt x="1763" y="1659"/>
                    </a:lnTo>
                    <a:lnTo>
                      <a:pt x="1741" y="1635"/>
                    </a:lnTo>
                    <a:close/>
                    <a:moveTo>
                      <a:pt x="1748" y="1628"/>
                    </a:moveTo>
                    <a:lnTo>
                      <a:pt x="1750" y="1626"/>
                    </a:lnTo>
                    <a:lnTo>
                      <a:pt x="1752" y="1624"/>
                    </a:lnTo>
                    <a:lnTo>
                      <a:pt x="1760" y="1639"/>
                    </a:lnTo>
                    <a:lnTo>
                      <a:pt x="1748" y="1628"/>
                    </a:lnTo>
                    <a:close/>
                    <a:moveTo>
                      <a:pt x="1752" y="1624"/>
                    </a:moveTo>
                    <a:lnTo>
                      <a:pt x="1768" y="1617"/>
                    </a:lnTo>
                    <a:lnTo>
                      <a:pt x="1783" y="1645"/>
                    </a:lnTo>
                    <a:lnTo>
                      <a:pt x="1767" y="1653"/>
                    </a:lnTo>
                    <a:lnTo>
                      <a:pt x="1752" y="1624"/>
                    </a:lnTo>
                    <a:close/>
                    <a:moveTo>
                      <a:pt x="1768" y="1617"/>
                    </a:moveTo>
                    <a:lnTo>
                      <a:pt x="1772" y="1614"/>
                    </a:lnTo>
                    <a:lnTo>
                      <a:pt x="1776" y="1614"/>
                    </a:lnTo>
                    <a:lnTo>
                      <a:pt x="1776" y="1630"/>
                    </a:lnTo>
                    <a:lnTo>
                      <a:pt x="1768" y="1617"/>
                    </a:lnTo>
                    <a:close/>
                    <a:moveTo>
                      <a:pt x="1776" y="1614"/>
                    </a:moveTo>
                    <a:lnTo>
                      <a:pt x="1784" y="1614"/>
                    </a:lnTo>
                    <a:lnTo>
                      <a:pt x="1784" y="1646"/>
                    </a:lnTo>
                    <a:lnTo>
                      <a:pt x="1776" y="1646"/>
                    </a:lnTo>
                    <a:lnTo>
                      <a:pt x="1776" y="1614"/>
                    </a:lnTo>
                    <a:close/>
                    <a:moveTo>
                      <a:pt x="1790" y="1645"/>
                    </a:moveTo>
                    <a:lnTo>
                      <a:pt x="1788" y="1646"/>
                    </a:lnTo>
                    <a:lnTo>
                      <a:pt x="1784" y="1646"/>
                    </a:lnTo>
                    <a:lnTo>
                      <a:pt x="1784" y="1630"/>
                    </a:lnTo>
                    <a:lnTo>
                      <a:pt x="1790" y="1645"/>
                    </a:lnTo>
                    <a:close/>
                    <a:moveTo>
                      <a:pt x="1777" y="1617"/>
                    </a:moveTo>
                    <a:lnTo>
                      <a:pt x="1793" y="1608"/>
                    </a:lnTo>
                    <a:lnTo>
                      <a:pt x="1806" y="1637"/>
                    </a:lnTo>
                    <a:lnTo>
                      <a:pt x="1790" y="1645"/>
                    </a:lnTo>
                    <a:lnTo>
                      <a:pt x="1777" y="1617"/>
                    </a:lnTo>
                    <a:close/>
                    <a:moveTo>
                      <a:pt x="1811" y="1634"/>
                    </a:moveTo>
                    <a:lnTo>
                      <a:pt x="1809" y="1635"/>
                    </a:lnTo>
                    <a:lnTo>
                      <a:pt x="1806" y="1637"/>
                    </a:lnTo>
                    <a:lnTo>
                      <a:pt x="1800" y="1623"/>
                    </a:lnTo>
                    <a:lnTo>
                      <a:pt x="1811" y="1634"/>
                    </a:lnTo>
                    <a:close/>
                    <a:moveTo>
                      <a:pt x="1788" y="1612"/>
                    </a:moveTo>
                    <a:lnTo>
                      <a:pt x="1796" y="1603"/>
                    </a:lnTo>
                    <a:lnTo>
                      <a:pt x="1819" y="1627"/>
                    </a:lnTo>
                    <a:lnTo>
                      <a:pt x="1811" y="1634"/>
                    </a:lnTo>
                    <a:lnTo>
                      <a:pt x="1788" y="1612"/>
                    </a:lnTo>
                    <a:close/>
                    <a:moveTo>
                      <a:pt x="1796" y="1603"/>
                    </a:moveTo>
                    <a:lnTo>
                      <a:pt x="1798" y="1602"/>
                    </a:lnTo>
                    <a:lnTo>
                      <a:pt x="1800" y="1601"/>
                    </a:lnTo>
                    <a:lnTo>
                      <a:pt x="1808" y="1614"/>
                    </a:lnTo>
                    <a:lnTo>
                      <a:pt x="1796" y="1603"/>
                    </a:lnTo>
                    <a:close/>
                    <a:moveTo>
                      <a:pt x="1800" y="1601"/>
                    </a:moveTo>
                    <a:lnTo>
                      <a:pt x="1816" y="1592"/>
                    </a:lnTo>
                    <a:lnTo>
                      <a:pt x="1831" y="1621"/>
                    </a:lnTo>
                    <a:lnTo>
                      <a:pt x="1815" y="1629"/>
                    </a:lnTo>
                    <a:lnTo>
                      <a:pt x="1800" y="1601"/>
                    </a:lnTo>
                    <a:close/>
                    <a:moveTo>
                      <a:pt x="1816" y="1592"/>
                    </a:moveTo>
                    <a:lnTo>
                      <a:pt x="1820" y="1591"/>
                    </a:lnTo>
                    <a:lnTo>
                      <a:pt x="1824" y="1591"/>
                    </a:lnTo>
                    <a:lnTo>
                      <a:pt x="1824" y="1607"/>
                    </a:lnTo>
                    <a:lnTo>
                      <a:pt x="1816" y="1592"/>
                    </a:lnTo>
                    <a:close/>
                    <a:moveTo>
                      <a:pt x="1824" y="1591"/>
                    </a:moveTo>
                    <a:lnTo>
                      <a:pt x="1832" y="1591"/>
                    </a:lnTo>
                    <a:lnTo>
                      <a:pt x="1832" y="1623"/>
                    </a:lnTo>
                    <a:lnTo>
                      <a:pt x="1824" y="1623"/>
                    </a:lnTo>
                    <a:lnTo>
                      <a:pt x="1824" y="1591"/>
                    </a:lnTo>
                    <a:close/>
                    <a:moveTo>
                      <a:pt x="1843" y="1618"/>
                    </a:moveTo>
                    <a:lnTo>
                      <a:pt x="1838" y="1623"/>
                    </a:lnTo>
                    <a:lnTo>
                      <a:pt x="1832" y="1623"/>
                    </a:lnTo>
                    <a:lnTo>
                      <a:pt x="1832" y="1607"/>
                    </a:lnTo>
                    <a:lnTo>
                      <a:pt x="1843" y="1618"/>
                    </a:lnTo>
                    <a:close/>
                    <a:moveTo>
                      <a:pt x="1820" y="1596"/>
                    </a:moveTo>
                    <a:lnTo>
                      <a:pt x="1828" y="1587"/>
                    </a:lnTo>
                    <a:lnTo>
                      <a:pt x="1851" y="1611"/>
                    </a:lnTo>
                    <a:lnTo>
                      <a:pt x="1843" y="1618"/>
                    </a:lnTo>
                    <a:lnTo>
                      <a:pt x="1820" y="1596"/>
                    </a:lnTo>
                    <a:close/>
                    <a:moveTo>
                      <a:pt x="1828" y="1587"/>
                    </a:moveTo>
                    <a:lnTo>
                      <a:pt x="1830" y="1586"/>
                    </a:lnTo>
                    <a:lnTo>
                      <a:pt x="1832" y="1585"/>
                    </a:lnTo>
                    <a:lnTo>
                      <a:pt x="1840" y="1598"/>
                    </a:lnTo>
                    <a:lnTo>
                      <a:pt x="1828" y="1587"/>
                    </a:lnTo>
                    <a:close/>
                    <a:moveTo>
                      <a:pt x="1832" y="1585"/>
                    </a:moveTo>
                    <a:lnTo>
                      <a:pt x="1848" y="1576"/>
                    </a:lnTo>
                    <a:lnTo>
                      <a:pt x="1863" y="1606"/>
                    </a:lnTo>
                    <a:lnTo>
                      <a:pt x="1847" y="1613"/>
                    </a:lnTo>
                    <a:lnTo>
                      <a:pt x="1832" y="1585"/>
                    </a:lnTo>
                    <a:close/>
                    <a:moveTo>
                      <a:pt x="1867" y="1602"/>
                    </a:moveTo>
                    <a:lnTo>
                      <a:pt x="1865" y="1603"/>
                    </a:lnTo>
                    <a:lnTo>
                      <a:pt x="1863" y="1606"/>
                    </a:lnTo>
                    <a:lnTo>
                      <a:pt x="1856" y="1591"/>
                    </a:lnTo>
                    <a:lnTo>
                      <a:pt x="1867" y="1602"/>
                    </a:lnTo>
                    <a:close/>
                    <a:moveTo>
                      <a:pt x="1845" y="1580"/>
                    </a:moveTo>
                    <a:lnTo>
                      <a:pt x="1852" y="1571"/>
                    </a:lnTo>
                    <a:lnTo>
                      <a:pt x="1875" y="1595"/>
                    </a:lnTo>
                    <a:lnTo>
                      <a:pt x="1867" y="1602"/>
                    </a:lnTo>
                    <a:lnTo>
                      <a:pt x="1845" y="1580"/>
                    </a:lnTo>
                    <a:close/>
                    <a:moveTo>
                      <a:pt x="1852" y="1571"/>
                    </a:moveTo>
                    <a:lnTo>
                      <a:pt x="1854" y="1570"/>
                    </a:lnTo>
                    <a:lnTo>
                      <a:pt x="1857" y="1569"/>
                    </a:lnTo>
                    <a:lnTo>
                      <a:pt x="1864" y="1582"/>
                    </a:lnTo>
                    <a:lnTo>
                      <a:pt x="1852" y="1571"/>
                    </a:lnTo>
                    <a:close/>
                    <a:moveTo>
                      <a:pt x="1857" y="1569"/>
                    </a:moveTo>
                    <a:lnTo>
                      <a:pt x="1873" y="1560"/>
                    </a:lnTo>
                    <a:lnTo>
                      <a:pt x="1886" y="1590"/>
                    </a:lnTo>
                    <a:lnTo>
                      <a:pt x="1870" y="1597"/>
                    </a:lnTo>
                    <a:lnTo>
                      <a:pt x="1857" y="1569"/>
                    </a:lnTo>
                    <a:close/>
                    <a:moveTo>
                      <a:pt x="1873" y="1560"/>
                    </a:moveTo>
                    <a:lnTo>
                      <a:pt x="1877" y="1559"/>
                    </a:lnTo>
                    <a:lnTo>
                      <a:pt x="1880" y="1559"/>
                    </a:lnTo>
                    <a:lnTo>
                      <a:pt x="1880" y="1575"/>
                    </a:lnTo>
                    <a:lnTo>
                      <a:pt x="1873" y="1560"/>
                    </a:lnTo>
                    <a:close/>
                    <a:moveTo>
                      <a:pt x="1880" y="1559"/>
                    </a:moveTo>
                    <a:lnTo>
                      <a:pt x="1888" y="1559"/>
                    </a:lnTo>
                    <a:lnTo>
                      <a:pt x="1888" y="1591"/>
                    </a:lnTo>
                    <a:lnTo>
                      <a:pt x="1880" y="1591"/>
                    </a:lnTo>
                    <a:lnTo>
                      <a:pt x="1880" y="1559"/>
                    </a:lnTo>
                    <a:close/>
                    <a:moveTo>
                      <a:pt x="1895" y="1590"/>
                    </a:moveTo>
                    <a:lnTo>
                      <a:pt x="1891" y="1591"/>
                    </a:lnTo>
                    <a:lnTo>
                      <a:pt x="1888" y="1591"/>
                    </a:lnTo>
                    <a:lnTo>
                      <a:pt x="1888" y="1575"/>
                    </a:lnTo>
                    <a:lnTo>
                      <a:pt x="1895" y="1590"/>
                    </a:lnTo>
                    <a:close/>
                    <a:moveTo>
                      <a:pt x="1880" y="1560"/>
                    </a:moveTo>
                    <a:lnTo>
                      <a:pt x="1896" y="1553"/>
                    </a:lnTo>
                    <a:lnTo>
                      <a:pt x="1911" y="1581"/>
                    </a:lnTo>
                    <a:lnTo>
                      <a:pt x="1895" y="1590"/>
                    </a:lnTo>
                    <a:lnTo>
                      <a:pt x="1880" y="1560"/>
                    </a:lnTo>
                    <a:close/>
                    <a:moveTo>
                      <a:pt x="1915" y="1579"/>
                    </a:moveTo>
                    <a:lnTo>
                      <a:pt x="1913" y="1580"/>
                    </a:lnTo>
                    <a:lnTo>
                      <a:pt x="1911" y="1581"/>
                    </a:lnTo>
                    <a:lnTo>
                      <a:pt x="1904" y="1566"/>
                    </a:lnTo>
                    <a:lnTo>
                      <a:pt x="1915" y="1579"/>
                    </a:lnTo>
                    <a:close/>
                    <a:moveTo>
                      <a:pt x="1893" y="1555"/>
                    </a:moveTo>
                    <a:lnTo>
                      <a:pt x="1900" y="1548"/>
                    </a:lnTo>
                    <a:lnTo>
                      <a:pt x="1923" y="1570"/>
                    </a:lnTo>
                    <a:lnTo>
                      <a:pt x="1915" y="1579"/>
                    </a:lnTo>
                    <a:lnTo>
                      <a:pt x="1893" y="1555"/>
                    </a:lnTo>
                    <a:close/>
                    <a:moveTo>
                      <a:pt x="1900" y="1548"/>
                    </a:moveTo>
                    <a:lnTo>
                      <a:pt x="1909" y="1539"/>
                    </a:lnTo>
                    <a:lnTo>
                      <a:pt x="1931" y="1563"/>
                    </a:lnTo>
                    <a:lnTo>
                      <a:pt x="1923" y="1570"/>
                    </a:lnTo>
                    <a:lnTo>
                      <a:pt x="1900" y="1548"/>
                    </a:lnTo>
                    <a:close/>
                    <a:moveTo>
                      <a:pt x="1909" y="1539"/>
                    </a:moveTo>
                    <a:lnTo>
                      <a:pt x="1913" y="1534"/>
                    </a:lnTo>
                    <a:lnTo>
                      <a:pt x="1920" y="1534"/>
                    </a:lnTo>
                    <a:lnTo>
                      <a:pt x="1920" y="1550"/>
                    </a:lnTo>
                    <a:lnTo>
                      <a:pt x="1909" y="1539"/>
                    </a:lnTo>
                    <a:close/>
                    <a:moveTo>
                      <a:pt x="1920" y="1534"/>
                    </a:moveTo>
                    <a:lnTo>
                      <a:pt x="1936" y="1534"/>
                    </a:lnTo>
                    <a:lnTo>
                      <a:pt x="1936" y="1566"/>
                    </a:lnTo>
                    <a:lnTo>
                      <a:pt x="1920" y="1566"/>
                    </a:lnTo>
                    <a:lnTo>
                      <a:pt x="1920" y="1534"/>
                    </a:lnTo>
                    <a:close/>
                    <a:moveTo>
                      <a:pt x="1947" y="1563"/>
                    </a:moveTo>
                    <a:lnTo>
                      <a:pt x="1942" y="1566"/>
                    </a:lnTo>
                    <a:lnTo>
                      <a:pt x="1936" y="1566"/>
                    </a:lnTo>
                    <a:lnTo>
                      <a:pt x="1936" y="1550"/>
                    </a:lnTo>
                    <a:lnTo>
                      <a:pt x="1947" y="1563"/>
                    </a:lnTo>
                    <a:close/>
                    <a:moveTo>
                      <a:pt x="1925" y="1539"/>
                    </a:moveTo>
                    <a:lnTo>
                      <a:pt x="1932" y="1532"/>
                    </a:lnTo>
                    <a:lnTo>
                      <a:pt x="1955" y="1554"/>
                    </a:lnTo>
                    <a:lnTo>
                      <a:pt x="1947" y="1563"/>
                    </a:lnTo>
                    <a:lnTo>
                      <a:pt x="1925" y="1539"/>
                    </a:lnTo>
                    <a:close/>
                    <a:moveTo>
                      <a:pt x="1932" y="1532"/>
                    </a:moveTo>
                    <a:lnTo>
                      <a:pt x="1934" y="1529"/>
                    </a:lnTo>
                    <a:lnTo>
                      <a:pt x="1937" y="1528"/>
                    </a:lnTo>
                    <a:lnTo>
                      <a:pt x="1944" y="1543"/>
                    </a:lnTo>
                    <a:lnTo>
                      <a:pt x="1932" y="1532"/>
                    </a:lnTo>
                    <a:close/>
                    <a:moveTo>
                      <a:pt x="1937" y="1528"/>
                    </a:moveTo>
                    <a:lnTo>
                      <a:pt x="1953" y="1521"/>
                    </a:lnTo>
                    <a:lnTo>
                      <a:pt x="1966" y="1549"/>
                    </a:lnTo>
                    <a:lnTo>
                      <a:pt x="1950" y="1558"/>
                    </a:lnTo>
                    <a:lnTo>
                      <a:pt x="1937" y="1528"/>
                    </a:lnTo>
                    <a:close/>
                    <a:moveTo>
                      <a:pt x="1971" y="1547"/>
                    </a:moveTo>
                    <a:lnTo>
                      <a:pt x="1969" y="1548"/>
                    </a:lnTo>
                    <a:lnTo>
                      <a:pt x="1966" y="1549"/>
                    </a:lnTo>
                    <a:lnTo>
                      <a:pt x="1960" y="1534"/>
                    </a:lnTo>
                    <a:lnTo>
                      <a:pt x="1971" y="1547"/>
                    </a:lnTo>
                    <a:close/>
                    <a:moveTo>
                      <a:pt x="1948" y="1523"/>
                    </a:moveTo>
                    <a:lnTo>
                      <a:pt x="1957" y="1516"/>
                    </a:lnTo>
                    <a:lnTo>
                      <a:pt x="1979" y="1538"/>
                    </a:lnTo>
                    <a:lnTo>
                      <a:pt x="1971" y="1547"/>
                    </a:lnTo>
                    <a:lnTo>
                      <a:pt x="1948" y="1523"/>
                    </a:lnTo>
                    <a:close/>
                    <a:moveTo>
                      <a:pt x="1957" y="1516"/>
                    </a:moveTo>
                    <a:lnTo>
                      <a:pt x="1961" y="1511"/>
                    </a:lnTo>
                    <a:lnTo>
                      <a:pt x="1968" y="1511"/>
                    </a:lnTo>
                    <a:lnTo>
                      <a:pt x="1968" y="1527"/>
                    </a:lnTo>
                    <a:lnTo>
                      <a:pt x="1957" y="1516"/>
                    </a:lnTo>
                    <a:close/>
                    <a:moveTo>
                      <a:pt x="1968" y="1511"/>
                    </a:moveTo>
                    <a:lnTo>
                      <a:pt x="1984" y="1511"/>
                    </a:lnTo>
                    <a:lnTo>
                      <a:pt x="1984" y="1543"/>
                    </a:lnTo>
                    <a:lnTo>
                      <a:pt x="1968" y="1543"/>
                    </a:lnTo>
                    <a:lnTo>
                      <a:pt x="1968" y="1511"/>
                    </a:lnTo>
                    <a:close/>
                    <a:moveTo>
                      <a:pt x="1995" y="1538"/>
                    </a:moveTo>
                    <a:lnTo>
                      <a:pt x="1990" y="1543"/>
                    </a:lnTo>
                    <a:lnTo>
                      <a:pt x="1984" y="1543"/>
                    </a:lnTo>
                    <a:lnTo>
                      <a:pt x="1984" y="1527"/>
                    </a:lnTo>
                    <a:lnTo>
                      <a:pt x="1995" y="1538"/>
                    </a:lnTo>
                    <a:close/>
                    <a:moveTo>
                      <a:pt x="1973" y="1516"/>
                    </a:moveTo>
                    <a:lnTo>
                      <a:pt x="1980" y="1507"/>
                    </a:lnTo>
                    <a:lnTo>
                      <a:pt x="2003" y="1531"/>
                    </a:lnTo>
                    <a:lnTo>
                      <a:pt x="1995" y="1538"/>
                    </a:lnTo>
                    <a:lnTo>
                      <a:pt x="1973" y="1516"/>
                    </a:lnTo>
                    <a:close/>
                    <a:moveTo>
                      <a:pt x="1980" y="1507"/>
                    </a:moveTo>
                    <a:lnTo>
                      <a:pt x="1989" y="1500"/>
                    </a:lnTo>
                    <a:lnTo>
                      <a:pt x="2011" y="1522"/>
                    </a:lnTo>
                    <a:lnTo>
                      <a:pt x="2003" y="1531"/>
                    </a:lnTo>
                    <a:lnTo>
                      <a:pt x="1980" y="1507"/>
                    </a:lnTo>
                    <a:close/>
                    <a:moveTo>
                      <a:pt x="1989" y="1500"/>
                    </a:moveTo>
                    <a:lnTo>
                      <a:pt x="1994" y="1495"/>
                    </a:lnTo>
                    <a:lnTo>
                      <a:pt x="2000" y="1495"/>
                    </a:lnTo>
                    <a:lnTo>
                      <a:pt x="2000" y="1511"/>
                    </a:lnTo>
                    <a:lnTo>
                      <a:pt x="1989" y="1500"/>
                    </a:lnTo>
                    <a:close/>
                    <a:moveTo>
                      <a:pt x="2000" y="1495"/>
                    </a:moveTo>
                    <a:lnTo>
                      <a:pt x="2016" y="1495"/>
                    </a:lnTo>
                    <a:lnTo>
                      <a:pt x="2016" y="1527"/>
                    </a:lnTo>
                    <a:lnTo>
                      <a:pt x="2000" y="1527"/>
                    </a:lnTo>
                    <a:lnTo>
                      <a:pt x="2000" y="1495"/>
                    </a:lnTo>
                    <a:close/>
                    <a:moveTo>
                      <a:pt x="2027" y="1522"/>
                    </a:moveTo>
                    <a:lnTo>
                      <a:pt x="2022" y="1527"/>
                    </a:lnTo>
                    <a:lnTo>
                      <a:pt x="2016" y="1527"/>
                    </a:lnTo>
                    <a:lnTo>
                      <a:pt x="2016" y="1511"/>
                    </a:lnTo>
                    <a:lnTo>
                      <a:pt x="2027" y="1522"/>
                    </a:lnTo>
                    <a:close/>
                    <a:moveTo>
                      <a:pt x="2005" y="1500"/>
                    </a:moveTo>
                    <a:lnTo>
                      <a:pt x="2012" y="1491"/>
                    </a:lnTo>
                    <a:lnTo>
                      <a:pt x="2035" y="1515"/>
                    </a:lnTo>
                    <a:lnTo>
                      <a:pt x="2027" y="1522"/>
                    </a:lnTo>
                    <a:lnTo>
                      <a:pt x="2005" y="1500"/>
                    </a:lnTo>
                    <a:close/>
                    <a:moveTo>
                      <a:pt x="2012" y="1491"/>
                    </a:moveTo>
                    <a:lnTo>
                      <a:pt x="2014" y="1490"/>
                    </a:lnTo>
                    <a:lnTo>
                      <a:pt x="2017" y="1489"/>
                    </a:lnTo>
                    <a:lnTo>
                      <a:pt x="2023" y="1502"/>
                    </a:lnTo>
                    <a:lnTo>
                      <a:pt x="2012" y="1491"/>
                    </a:lnTo>
                    <a:close/>
                    <a:moveTo>
                      <a:pt x="2017" y="1489"/>
                    </a:moveTo>
                    <a:lnTo>
                      <a:pt x="2033" y="1480"/>
                    </a:lnTo>
                    <a:lnTo>
                      <a:pt x="2046" y="1510"/>
                    </a:lnTo>
                    <a:lnTo>
                      <a:pt x="2030" y="1517"/>
                    </a:lnTo>
                    <a:lnTo>
                      <a:pt x="2017" y="1489"/>
                    </a:lnTo>
                    <a:close/>
                    <a:moveTo>
                      <a:pt x="2051" y="1506"/>
                    </a:moveTo>
                    <a:lnTo>
                      <a:pt x="2049" y="1508"/>
                    </a:lnTo>
                    <a:lnTo>
                      <a:pt x="2046" y="1510"/>
                    </a:lnTo>
                    <a:lnTo>
                      <a:pt x="2039" y="1495"/>
                    </a:lnTo>
                    <a:lnTo>
                      <a:pt x="2051" y="1506"/>
                    </a:lnTo>
                    <a:close/>
                    <a:moveTo>
                      <a:pt x="2028" y="1484"/>
                    </a:moveTo>
                    <a:lnTo>
                      <a:pt x="2037" y="1475"/>
                    </a:lnTo>
                    <a:lnTo>
                      <a:pt x="2059" y="1499"/>
                    </a:lnTo>
                    <a:lnTo>
                      <a:pt x="2051" y="1506"/>
                    </a:lnTo>
                    <a:lnTo>
                      <a:pt x="2028" y="1484"/>
                    </a:lnTo>
                    <a:close/>
                    <a:moveTo>
                      <a:pt x="2037" y="1475"/>
                    </a:moveTo>
                    <a:lnTo>
                      <a:pt x="2042" y="1472"/>
                    </a:lnTo>
                    <a:lnTo>
                      <a:pt x="2048" y="1472"/>
                    </a:lnTo>
                    <a:lnTo>
                      <a:pt x="2048" y="1488"/>
                    </a:lnTo>
                    <a:lnTo>
                      <a:pt x="2037" y="1475"/>
                    </a:lnTo>
                    <a:close/>
                    <a:moveTo>
                      <a:pt x="2048" y="1472"/>
                    </a:moveTo>
                    <a:lnTo>
                      <a:pt x="2064" y="1472"/>
                    </a:lnTo>
                    <a:lnTo>
                      <a:pt x="2064" y="1502"/>
                    </a:lnTo>
                    <a:lnTo>
                      <a:pt x="2048" y="1502"/>
                    </a:lnTo>
                    <a:lnTo>
                      <a:pt x="2048" y="1472"/>
                    </a:lnTo>
                    <a:close/>
                    <a:moveTo>
                      <a:pt x="2075" y="1499"/>
                    </a:moveTo>
                    <a:lnTo>
                      <a:pt x="2070" y="1502"/>
                    </a:lnTo>
                    <a:lnTo>
                      <a:pt x="2064" y="1502"/>
                    </a:lnTo>
                    <a:lnTo>
                      <a:pt x="2064" y="1488"/>
                    </a:lnTo>
                    <a:lnTo>
                      <a:pt x="2075" y="1499"/>
                    </a:lnTo>
                    <a:close/>
                    <a:moveTo>
                      <a:pt x="2053" y="1475"/>
                    </a:moveTo>
                    <a:lnTo>
                      <a:pt x="2060" y="1468"/>
                    </a:lnTo>
                    <a:lnTo>
                      <a:pt x="2083" y="1490"/>
                    </a:lnTo>
                    <a:lnTo>
                      <a:pt x="2075" y="1499"/>
                    </a:lnTo>
                    <a:lnTo>
                      <a:pt x="2053" y="1475"/>
                    </a:lnTo>
                    <a:close/>
                    <a:moveTo>
                      <a:pt x="2060" y="1468"/>
                    </a:moveTo>
                    <a:lnTo>
                      <a:pt x="2062" y="1465"/>
                    </a:lnTo>
                    <a:lnTo>
                      <a:pt x="2065" y="1464"/>
                    </a:lnTo>
                    <a:lnTo>
                      <a:pt x="2071" y="1479"/>
                    </a:lnTo>
                    <a:lnTo>
                      <a:pt x="2060" y="1468"/>
                    </a:lnTo>
                    <a:close/>
                    <a:moveTo>
                      <a:pt x="2065" y="1464"/>
                    </a:moveTo>
                    <a:lnTo>
                      <a:pt x="2081" y="1457"/>
                    </a:lnTo>
                    <a:lnTo>
                      <a:pt x="2094" y="1485"/>
                    </a:lnTo>
                    <a:lnTo>
                      <a:pt x="2078" y="1494"/>
                    </a:lnTo>
                    <a:lnTo>
                      <a:pt x="2065" y="1464"/>
                    </a:lnTo>
                    <a:close/>
                    <a:moveTo>
                      <a:pt x="2081" y="1457"/>
                    </a:moveTo>
                    <a:lnTo>
                      <a:pt x="2085" y="1456"/>
                    </a:lnTo>
                    <a:lnTo>
                      <a:pt x="2087" y="1456"/>
                    </a:lnTo>
                    <a:lnTo>
                      <a:pt x="2087" y="1472"/>
                    </a:lnTo>
                    <a:lnTo>
                      <a:pt x="2081" y="1457"/>
                    </a:lnTo>
                    <a:close/>
                    <a:moveTo>
                      <a:pt x="2087" y="1456"/>
                    </a:moveTo>
                    <a:lnTo>
                      <a:pt x="2096" y="1456"/>
                    </a:lnTo>
                    <a:lnTo>
                      <a:pt x="2096" y="1488"/>
                    </a:lnTo>
                    <a:lnTo>
                      <a:pt x="2087" y="1488"/>
                    </a:lnTo>
                    <a:lnTo>
                      <a:pt x="2087" y="1456"/>
                    </a:lnTo>
                    <a:close/>
                    <a:moveTo>
                      <a:pt x="2107" y="1483"/>
                    </a:moveTo>
                    <a:lnTo>
                      <a:pt x="2102" y="1488"/>
                    </a:lnTo>
                    <a:lnTo>
                      <a:pt x="2096" y="1488"/>
                    </a:lnTo>
                    <a:lnTo>
                      <a:pt x="2096" y="1472"/>
                    </a:lnTo>
                    <a:lnTo>
                      <a:pt x="2107" y="1483"/>
                    </a:lnTo>
                    <a:close/>
                    <a:moveTo>
                      <a:pt x="2085" y="1459"/>
                    </a:moveTo>
                    <a:lnTo>
                      <a:pt x="2092" y="1452"/>
                    </a:lnTo>
                    <a:lnTo>
                      <a:pt x="2115" y="1474"/>
                    </a:lnTo>
                    <a:lnTo>
                      <a:pt x="2107" y="1483"/>
                    </a:lnTo>
                    <a:lnTo>
                      <a:pt x="2085" y="1459"/>
                    </a:lnTo>
                    <a:close/>
                    <a:moveTo>
                      <a:pt x="2092" y="1452"/>
                    </a:moveTo>
                    <a:lnTo>
                      <a:pt x="2094" y="1449"/>
                    </a:lnTo>
                    <a:lnTo>
                      <a:pt x="2097" y="1448"/>
                    </a:lnTo>
                    <a:lnTo>
                      <a:pt x="2103" y="1463"/>
                    </a:lnTo>
                    <a:lnTo>
                      <a:pt x="2092" y="1452"/>
                    </a:lnTo>
                    <a:close/>
                    <a:moveTo>
                      <a:pt x="2097" y="1448"/>
                    </a:moveTo>
                    <a:lnTo>
                      <a:pt x="2113" y="1441"/>
                    </a:lnTo>
                    <a:lnTo>
                      <a:pt x="2127" y="1469"/>
                    </a:lnTo>
                    <a:lnTo>
                      <a:pt x="2111" y="1478"/>
                    </a:lnTo>
                    <a:lnTo>
                      <a:pt x="2097" y="1448"/>
                    </a:lnTo>
                    <a:close/>
                    <a:moveTo>
                      <a:pt x="2113" y="1441"/>
                    </a:moveTo>
                    <a:lnTo>
                      <a:pt x="2117" y="1440"/>
                    </a:lnTo>
                    <a:lnTo>
                      <a:pt x="2119" y="1440"/>
                    </a:lnTo>
                    <a:lnTo>
                      <a:pt x="2119" y="1456"/>
                    </a:lnTo>
                    <a:lnTo>
                      <a:pt x="2113" y="1441"/>
                    </a:lnTo>
                    <a:close/>
                    <a:moveTo>
                      <a:pt x="2119" y="1440"/>
                    </a:moveTo>
                    <a:lnTo>
                      <a:pt x="2128" y="1440"/>
                    </a:lnTo>
                    <a:lnTo>
                      <a:pt x="2128" y="1472"/>
                    </a:lnTo>
                    <a:lnTo>
                      <a:pt x="2119" y="1472"/>
                    </a:lnTo>
                    <a:lnTo>
                      <a:pt x="2119" y="1440"/>
                    </a:lnTo>
                    <a:close/>
                    <a:moveTo>
                      <a:pt x="2135" y="1469"/>
                    </a:moveTo>
                    <a:lnTo>
                      <a:pt x="2131" y="1472"/>
                    </a:lnTo>
                    <a:lnTo>
                      <a:pt x="2128" y="1472"/>
                    </a:lnTo>
                    <a:lnTo>
                      <a:pt x="2128" y="1456"/>
                    </a:lnTo>
                    <a:lnTo>
                      <a:pt x="2135" y="1469"/>
                    </a:lnTo>
                    <a:close/>
                    <a:moveTo>
                      <a:pt x="2120" y="1441"/>
                    </a:moveTo>
                    <a:lnTo>
                      <a:pt x="2136" y="1432"/>
                    </a:lnTo>
                    <a:lnTo>
                      <a:pt x="2151" y="1462"/>
                    </a:lnTo>
                    <a:lnTo>
                      <a:pt x="2135" y="1469"/>
                    </a:lnTo>
                    <a:lnTo>
                      <a:pt x="2120" y="1441"/>
                    </a:lnTo>
                    <a:close/>
                    <a:moveTo>
                      <a:pt x="2155" y="1458"/>
                    </a:moveTo>
                    <a:lnTo>
                      <a:pt x="2154" y="1460"/>
                    </a:lnTo>
                    <a:lnTo>
                      <a:pt x="2151" y="1462"/>
                    </a:lnTo>
                    <a:lnTo>
                      <a:pt x="2144" y="1447"/>
                    </a:lnTo>
                    <a:lnTo>
                      <a:pt x="2155" y="1458"/>
                    </a:lnTo>
                    <a:close/>
                    <a:moveTo>
                      <a:pt x="2133" y="1436"/>
                    </a:moveTo>
                    <a:lnTo>
                      <a:pt x="2140" y="1427"/>
                    </a:lnTo>
                    <a:lnTo>
                      <a:pt x="2163" y="1451"/>
                    </a:lnTo>
                    <a:lnTo>
                      <a:pt x="2155" y="1458"/>
                    </a:lnTo>
                    <a:lnTo>
                      <a:pt x="2133" y="1436"/>
                    </a:lnTo>
                    <a:close/>
                    <a:moveTo>
                      <a:pt x="2140" y="1427"/>
                    </a:moveTo>
                    <a:lnTo>
                      <a:pt x="2145" y="1423"/>
                    </a:lnTo>
                    <a:lnTo>
                      <a:pt x="2151" y="1423"/>
                    </a:lnTo>
                    <a:lnTo>
                      <a:pt x="2151" y="1440"/>
                    </a:lnTo>
                    <a:lnTo>
                      <a:pt x="2140" y="1427"/>
                    </a:lnTo>
                    <a:close/>
                    <a:moveTo>
                      <a:pt x="2151" y="1423"/>
                    </a:moveTo>
                    <a:lnTo>
                      <a:pt x="2167" y="1423"/>
                    </a:lnTo>
                    <a:lnTo>
                      <a:pt x="2167" y="1456"/>
                    </a:lnTo>
                    <a:lnTo>
                      <a:pt x="2151" y="1456"/>
                    </a:lnTo>
                    <a:lnTo>
                      <a:pt x="2151" y="1423"/>
                    </a:lnTo>
                    <a:close/>
                    <a:moveTo>
                      <a:pt x="2179" y="1451"/>
                    </a:moveTo>
                    <a:lnTo>
                      <a:pt x="2175" y="1456"/>
                    </a:lnTo>
                    <a:lnTo>
                      <a:pt x="2167" y="1456"/>
                    </a:lnTo>
                    <a:lnTo>
                      <a:pt x="2167" y="1440"/>
                    </a:lnTo>
                    <a:lnTo>
                      <a:pt x="2179" y="1451"/>
                    </a:lnTo>
                    <a:close/>
                    <a:moveTo>
                      <a:pt x="2156" y="1427"/>
                    </a:moveTo>
                    <a:lnTo>
                      <a:pt x="2165" y="1420"/>
                    </a:lnTo>
                    <a:lnTo>
                      <a:pt x="2187" y="1442"/>
                    </a:lnTo>
                    <a:lnTo>
                      <a:pt x="2179" y="1451"/>
                    </a:lnTo>
                    <a:lnTo>
                      <a:pt x="2156" y="1427"/>
                    </a:lnTo>
                    <a:close/>
                    <a:moveTo>
                      <a:pt x="2187" y="1442"/>
                    </a:moveTo>
                    <a:lnTo>
                      <a:pt x="2187" y="1442"/>
                    </a:lnTo>
                    <a:lnTo>
                      <a:pt x="2176" y="1431"/>
                    </a:lnTo>
                    <a:lnTo>
                      <a:pt x="2187" y="1442"/>
                    </a:lnTo>
                    <a:close/>
                    <a:moveTo>
                      <a:pt x="2165" y="1420"/>
                    </a:moveTo>
                    <a:lnTo>
                      <a:pt x="2172" y="1411"/>
                    </a:lnTo>
                    <a:lnTo>
                      <a:pt x="2195" y="1435"/>
                    </a:lnTo>
                    <a:lnTo>
                      <a:pt x="2187" y="1442"/>
                    </a:lnTo>
                    <a:lnTo>
                      <a:pt x="2165" y="1420"/>
                    </a:lnTo>
                    <a:close/>
                    <a:moveTo>
                      <a:pt x="2172" y="1411"/>
                    </a:moveTo>
                    <a:lnTo>
                      <a:pt x="2177" y="1407"/>
                    </a:lnTo>
                    <a:lnTo>
                      <a:pt x="2183" y="1407"/>
                    </a:lnTo>
                    <a:lnTo>
                      <a:pt x="2183" y="1423"/>
                    </a:lnTo>
                    <a:lnTo>
                      <a:pt x="2172" y="1411"/>
                    </a:lnTo>
                    <a:close/>
                    <a:moveTo>
                      <a:pt x="2183" y="1407"/>
                    </a:moveTo>
                    <a:lnTo>
                      <a:pt x="2199" y="1407"/>
                    </a:lnTo>
                    <a:lnTo>
                      <a:pt x="2199" y="1440"/>
                    </a:lnTo>
                    <a:lnTo>
                      <a:pt x="2183" y="1440"/>
                    </a:lnTo>
                    <a:lnTo>
                      <a:pt x="2183" y="1407"/>
                    </a:lnTo>
                    <a:close/>
                    <a:moveTo>
                      <a:pt x="2211" y="1435"/>
                    </a:moveTo>
                    <a:lnTo>
                      <a:pt x="2207" y="1440"/>
                    </a:lnTo>
                    <a:lnTo>
                      <a:pt x="2199" y="1440"/>
                    </a:lnTo>
                    <a:lnTo>
                      <a:pt x="2199" y="1423"/>
                    </a:lnTo>
                    <a:lnTo>
                      <a:pt x="2211" y="1435"/>
                    </a:lnTo>
                    <a:close/>
                    <a:moveTo>
                      <a:pt x="2188" y="1411"/>
                    </a:moveTo>
                    <a:lnTo>
                      <a:pt x="2197" y="1404"/>
                    </a:lnTo>
                    <a:lnTo>
                      <a:pt x="2219" y="1426"/>
                    </a:lnTo>
                    <a:lnTo>
                      <a:pt x="2211" y="1435"/>
                    </a:lnTo>
                    <a:lnTo>
                      <a:pt x="2188" y="1411"/>
                    </a:lnTo>
                    <a:close/>
                    <a:moveTo>
                      <a:pt x="2197" y="1404"/>
                    </a:moveTo>
                    <a:lnTo>
                      <a:pt x="2198" y="1403"/>
                    </a:lnTo>
                    <a:lnTo>
                      <a:pt x="2200" y="1400"/>
                    </a:lnTo>
                    <a:lnTo>
                      <a:pt x="2208" y="1415"/>
                    </a:lnTo>
                    <a:lnTo>
                      <a:pt x="2197" y="1404"/>
                    </a:lnTo>
                    <a:close/>
                    <a:moveTo>
                      <a:pt x="2200" y="1400"/>
                    </a:moveTo>
                    <a:lnTo>
                      <a:pt x="2216" y="1393"/>
                    </a:lnTo>
                    <a:lnTo>
                      <a:pt x="2231" y="1421"/>
                    </a:lnTo>
                    <a:lnTo>
                      <a:pt x="2215" y="1430"/>
                    </a:lnTo>
                    <a:lnTo>
                      <a:pt x="2200" y="1400"/>
                    </a:lnTo>
                    <a:close/>
                    <a:moveTo>
                      <a:pt x="2216" y="1393"/>
                    </a:moveTo>
                    <a:lnTo>
                      <a:pt x="2220" y="1391"/>
                    </a:lnTo>
                    <a:lnTo>
                      <a:pt x="2224" y="1391"/>
                    </a:lnTo>
                    <a:lnTo>
                      <a:pt x="2224" y="1407"/>
                    </a:lnTo>
                    <a:lnTo>
                      <a:pt x="2216" y="1393"/>
                    </a:lnTo>
                    <a:close/>
                    <a:moveTo>
                      <a:pt x="2224" y="1391"/>
                    </a:moveTo>
                    <a:lnTo>
                      <a:pt x="2231" y="1391"/>
                    </a:lnTo>
                    <a:lnTo>
                      <a:pt x="2231" y="1423"/>
                    </a:lnTo>
                    <a:lnTo>
                      <a:pt x="2224" y="1423"/>
                    </a:lnTo>
                    <a:lnTo>
                      <a:pt x="2224" y="1391"/>
                    </a:lnTo>
                    <a:close/>
                    <a:moveTo>
                      <a:pt x="2239" y="1421"/>
                    </a:moveTo>
                    <a:lnTo>
                      <a:pt x="2235" y="1423"/>
                    </a:lnTo>
                    <a:lnTo>
                      <a:pt x="2231" y="1423"/>
                    </a:lnTo>
                    <a:lnTo>
                      <a:pt x="2231" y="1407"/>
                    </a:lnTo>
                    <a:lnTo>
                      <a:pt x="2239" y="1421"/>
                    </a:lnTo>
                    <a:close/>
                    <a:moveTo>
                      <a:pt x="2225" y="1393"/>
                    </a:moveTo>
                    <a:lnTo>
                      <a:pt x="2241" y="1385"/>
                    </a:lnTo>
                    <a:lnTo>
                      <a:pt x="2255" y="1414"/>
                    </a:lnTo>
                    <a:lnTo>
                      <a:pt x="2239" y="1421"/>
                    </a:lnTo>
                    <a:lnTo>
                      <a:pt x="2225" y="1393"/>
                    </a:lnTo>
                    <a:close/>
                    <a:moveTo>
                      <a:pt x="2260" y="1410"/>
                    </a:moveTo>
                    <a:lnTo>
                      <a:pt x="2257" y="1412"/>
                    </a:lnTo>
                    <a:lnTo>
                      <a:pt x="2255" y="1414"/>
                    </a:lnTo>
                    <a:lnTo>
                      <a:pt x="2247" y="1399"/>
                    </a:lnTo>
                    <a:lnTo>
                      <a:pt x="2260" y="1410"/>
                    </a:lnTo>
                    <a:close/>
                    <a:moveTo>
                      <a:pt x="2236" y="1388"/>
                    </a:moveTo>
                    <a:lnTo>
                      <a:pt x="2245" y="1379"/>
                    </a:lnTo>
                    <a:lnTo>
                      <a:pt x="2267" y="1403"/>
                    </a:lnTo>
                    <a:lnTo>
                      <a:pt x="2260" y="1410"/>
                    </a:lnTo>
                    <a:lnTo>
                      <a:pt x="2236" y="1388"/>
                    </a:lnTo>
                    <a:close/>
                    <a:moveTo>
                      <a:pt x="2245" y="1379"/>
                    </a:moveTo>
                    <a:lnTo>
                      <a:pt x="2248" y="1375"/>
                    </a:lnTo>
                    <a:lnTo>
                      <a:pt x="2256" y="1375"/>
                    </a:lnTo>
                    <a:lnTo>
                      <a:pt x="2256" y="1391"/>
                    </a:lnTo>
                    <a:lnTo>
                      <a:pt x="2245" y="1379"/>
                    </a:lnTo>
                    <a:close/>
                    <a:moveTo>
                      <a:pt x="2256" y="1375"/>
                    </a:moveTo>
                    <a:lnTo>
                      <a:pt x="2263" y="1375"/>
                    </a:lnTo>
                    <a:lnTo>
                      <a:pt x="2263" y="1407"/>
                    </a:lnTo>
                    <a:lnTo>
                      <a:pt x="2256" y="1407"/>
                    </a:lnTo>
                    <a:lnTo>
                      <a:pt x="2256" y="1375"/>
                    </a:lnTo>
                    <a:close/>
                    <a:moveTo>
                      <a:pt x="2271" y="1405"/>
                    </a:moveTo>
                    <a:lnTo>
                      <a:pt x="2267" y="1407"/>
                    </a:lnTo>
                    <a:lnTo>
                      <a:pt x="2263" y="1407"/>
                    </a:lnTo>
                    <a:lnTo>
                      <a:pt x="2263" y="1391"/>
                    </a:lnTo>
                    <a:lnTo>
                      <a:pt x="2271" y="1405"/>
                    </a:lnTo>
                    <a:close/>
                    <a:moveTo>
                      <a:pt x="2257" y="1377"/>
                    </a:moveTo>
                    <a:lnTo>
                      <a:pt x="2273" y="1369"/>
                    </a:lnTo>
                    <a:lnTo>
                      <a:pt x="2287" y="1398"/>
                    </a:lnTo>
                    <a:lnTo>
                      <a:pt x="2271" y="1405"/>
                    </a:lnTo>
                    <a:lnTo>
                      <a:pt x="2257" y="1377"/>
                    </a:lnTo>
                    <a:close/>
                    <a:moveTo>
                      <a:pt x="2292" y="1394"/>
                    </a:moveTo>
                    <a:lnTo>
                      <a:pt x="2289" y="1396"/>
                    </a:lnTo>
                    <a:lnTo>
                      <a:pt x="2287" y="1398"/>
                    </a:lnTo>
                    <a:lnTo>
                      <a:pt x="2279" y="1383"/>
                    </a:lnTo>
                    <a:lnTo>
                      <a:pt x="2292" y="1394"/>
                    </a:lnTo>
                    <a:close/>
                    <a:moveTo>
                      <a:pt x="2268" y="1372"/>
                    </a:moveTo>
                    <a:lnTo>
                      <a:pt x="2277" y="1363"/>
                    </a:lnTo>
                    <a:lnTo>
                      <a:pt x="2299" y="1387"/>
                    </a:lnTo>
                    <a:lnTo>
                      <a:pt x="2292" y="1394"/>
                    </a:lnTo>
                    <a:lnTo>
                      <a:pt x="2268" y="1372"/>
                    </a:lnTo>
                    <a:close/>
                    <a:moveTo>
                      <a:pt x="2277" y="1363"/>
                    </a:moveTo>
                    <a:lnTo>
                      <a:pt x="2280" y="1359"/>
                    </a:lnTo>
                    <a:lnTo>
                      <a:pt x="2288" y="1359"/>
                    </a:lnTo>
                    <a:lnTo>
                      <a:pt x="2288" y="1375"/>
                    </a:lnTo>
                    <a:lnTo>
                      <a:pt x="2277" y="1363"/>
                    </a:lnTo>
                    <a:close/>
                    <a:moveTo>
                      <a:pt x="2288" y="1359"/>
                    </a:moveTo>
                    <a:lnTo>
                      <a:pt x="2304" y="1359"/>
                    </a:lnTo>
                    <a:lnTo>
                      <a:pt x="2304" y="1391"/>
                    </a:lnTo>
                    <a:lnTo>
                      <a:pt x="2288" y="1391"/>
                    </a:lnTo>
                    <a:lnTo>
                      <a:pt x="2288" y="1359"/>
                    </a:lnTo>
                    <a:close/>
                    <a:moveTo>
                      <a:pt x="2315" y="1387"/>
                    </a:moveTo>
                    <a:lnTo>
                      <a:pt x="2310" y="1391"/>
                    </a:lnTo>
                    <a:lnTo>
                      <a:pt x="2304" y="1391"/>
                    </a:lnTo>
                    <a:lnTo>
                      <a:pt x="2304" y="1375"/>
                    </a:lnTo>
                    <a:lnTo>
                      <a:pt x="2315" y="1387"/>
                    </a:lnTo>
                    <a:close/>
                    <a:moveTo>
                      <a:pt x="2293" y="1363"/>
                    </a:moveTo>
                    <a:lnTo>
                      <a:pt x="2300" y="1356"/>
                    </a:lnTo>
                    <a:lnTo>
                      <a:pt x="2322" y="1378"/>
                    </a:lnTo>
                    <a:lnTo>
                      <a:pt x="2315" y="1387"/>
                    </a:lnTo>
                    <a:lnTo>
                      <a:pt x="2293" y="1363"/>
                    </a:lnTo>
                    <a:close/>
                    <a:moveTo>
                      <a:pt x="2300" y="1356"/>
                    </a:moveTo>
                    <a:lnTo>
                      <a:pt x="2303" y="1355"/>
                    </a:lnTo>
                    <a:lnTo>
                      <a:pt x="2305" y="1353"/>
                    </a:lnTo>
                    <a:lnTo>
                      <a:pt x="2311" y="1367"/>
                    </a:lnTo>
                    <a:lnTo>
                      <a:pt x="2300" y="1356"/>
                    </a:lnTo>
                    <a:close/>
                    <a:moveTo>
                      <a:pt x="2305" y="1353"/>
                    </a:moveTo>
                    <a:lnTo>
                      <a:pt x="2321" y="1345"/>
                    </a:lnTo>
                    <a:lnTo>
                      <a:pt x="2335" y="1373"/>
                    </a:lnTo>
                    <a:lnTo>
                      <a:pt x="2319" y="1382"/>
                    </a:lnTo>
                    <a:lnTo>
                      <a:pt x="2305" y="1353"/>
                    </a:lnTo>
                    <a:close/>
                    <a:moveTo>
                      <a:pt x="2321" y="1345"/>
                    </a:moveTo>
                    <a:lnTo>
                      <a:pt x="2324" y="1343"/>
                    </a:lnTo>
                    <a:lnTo>
                      <a:pt x="2327" y="1343"/>
                    </a:lnTo>
                    <a:lnTo>
                      <a:pt x="2327" y="1359"/>
                    </a:lnTo>
                    <a:lnTo>
                      <a:pt x="2321" y="1345"/>
                    </a:lnTo>
                    <a:close/>
                    <a:moveTo>
                      <a:pt x="2327" y="1343"/>
                    </a:moveTo>
                    <a:lnTo>
                      <a:pt x="2336" y="1343"/>
                    </a:lnTo>
                    <a:lnTo>
                      <a:pt x="2336" y="1375"/>
                    </a:lnTo>
                    <a:lnTo>
                      <a:pt x="2327" y="1375"/>
                    </a:lnTo>
                    <a:lnTo>
                      <a:pt x="2327" y="1343"/>
                    </a:lnTo>
                    <a:close/>
                    <a:moveTo>
                      <a:pt x="2347" y="1371"/>
                    </a:moveTo>
                    <a:lnTo>
                      <a:pt x="2342" y="1375"/>
                    </a:lnTo>
                    <a:lnTo>
                      <a:pt x="2336" y="1375"/>
                    </a:lnTo>
                    <a:lnTo>
                      <a:pt x="2336" y="1359"/>
                    </a:lnTo>
                    <a:lnTo>
                      <a:pt x="2347" y="1371"/>
                    </a:lnTo>
                    <a:close/>
                    <a:moveTo>
                      <a:pt x="2325" y="1347"/>
                    </a:moveTo>
                    <a:lnTo>
                      <a:pt x="2332" y="1340"/>
                    </a:lnTo>
                    <a:lnTo>
                      <a:pt x="2354" y="1362"/>
                    </a:lnTo>
                    <a:lnTo>
                      <a:pt x="2347" y="1371"/>
                    </a:lnTo>
                    <a:lnTo>
                      <a:pt x="2325" y="1347"/>
                    </a:lnTo>
                    <a:close/>
                    <a:moveTo>
                      <a:pt x="2332" y="1340"/>
                    </a:moveTo>
                    <a:lnTo>
                      <a:pt x="2337" y="1335"/>
                    </a:lnTo>
                    <a:lnTo>
                      <a:pt x="2343" y="1335"/>
                    </a:lnTo>
                    <a:lnTo>
                      <a:pt x="2343" y="1351"/>
                    </a:lnTo>
                    <a:lnTo>
                      <a:pt x="2332" y="1340"/>
                    </a:lnTo>
                    <a:close/>
                    <a:moveTo>
                      <a:pt x="2343" y="1335"/>
                    </a:moveTo>
                    <a:lnTo>
                      <a:pt x="2359" y="1335"/>
                    </a:lnTo>
                    <a:lnTo>
                      <a:pt x="2359" y="1367"/>
                    </a:lnTo>
                    <a:lnTo>
                      <a:pt x="2343" y="1367"/>
                    </a:lnTo>
                    <a:lnTo>
                      <a:pt x="2343" y="1335"/>
                    </a:lnTo>
                    <a:close/>
                    <a:moveTo>
                      <a:pt x="2370" y="1362"/>
                    </a:moveTo>
                    <a:lnTo>
                      <a:pt x="2367" y="1367"/>
                    </a:lnTo>
                    <a:lnTo>
                      <a:pt x="2359" y="1367"/>
                    </a:lnTo>
                    <a:lnTo>
                      <a:pt x="2359" y="1351"/>
                    </a:lnTo>
                    <a:lnTo>
                      <a:pt x="2370" y="1362"/>
                    </a:lnTo>
                    <a:close/>
                    <a:moveTo>
                      <a:pt x="2348" y="1340"/>
                    </a:moveTo>
                    <a:lnTo>
                      <a:pt x="2357" y="1331"/>
                    </a:lnTo>
                    <a:lnTo>
                      <a:pt x="2379" y="1355"/>
                    </a:lnTo>
                    <a:lnTo>
                      <a:pt x="2370" y="1362"/>
                    </a:lnTo>
                    <a:lnTo>
                      <a:pt x="2348" y="1340"/>
                    </a:lnTo>
                    <a:close/>
                    <a:moveTo>
                      <a:pt x="2357" y="1331"/>
                    </a:moveTo>
                    <a:lnTo>
                      <a:pt x="2358" y="1330"/>
                    </a:lnTo>
                    <a:lnTo>
                      <a:pt x="2360" y="1329"/>
                    </a:lnTo>
                    <a:lnTo>
                      <a:pt x="2368" y="1343"/>
                    </a:lnTo>
                    <a:lnTo>
                      <a:pt x="2357" y="1331"/>
                    </a:lnTo>
                    <a:close/>
                    <a:moveTo>
                      <a:pt x="2360" y="1329"/>
                    </a:moveTo>
                    <a:lnTo>
                      <a:pt x="2377" y="1321"/>
                    </a:lnTo>
                    <a:lnTo>
                      <a:pt x="2391" y="1350"/>
                    </a:lnTo>
                    <a:lnTo>
                      <a:pt x="2375" y="1357"/>
                    </a:lnTo>
                    <a:lnTo>
                      <a:pt x="2360" y="1329"/>
                    </a:lnTo>
                    <a:close/>
                    <a:moveTo>
                      <a:pt x="2377" y="1321"/>
                    </a:moveTo>
                    <a:lnTo>
                      <a:pt x="2380" y="1319"/>
                    </a:lnTo>
                    <a:lnTo>
                      <a:pt x="2384" y="1319"/>
                    </a:lnTo>
                    <a:lnTo>
                      <a:pt x="2384" y="1335"/>
                    </a:lnTo>
                    <a:lnTo>
                      <a:pt x="2377" y="1321"/>
                    </a:lnTo>
                    <a:close/>
                    <a:moveTo>
                      <a:pt x="2384" y="1319"/>
                    </a:moveTo>
                    <a:lnTo>
                      <a:pt x="2391" y="1319"/>
                    </a:lnTo>
                    <a:lnTo>
                      <a:pt x="2391" y="1351"/>
                    </a:lnTo>
                    <a:lnTo>
                      <a:pt x="2384" y="1351"/>
                    </a:lnTo>
                    <a:lnTo>
                      <a:pt x="2384" y="1319"/>
                    </a:lnTo>
                    <a:close/>
                    <a:moveTo>
                      <a:pt x="2399" y="1350"/>
                    </a:moveTo>
                    <a:lnTo>
                      <a:pt x="2395" y="1351"/>
                    </a:lnTo>
                    <a:lnTo>
                      <a:pt x="2391" y="1351"/>
                    </a:lnTo>
                    <a:lnTo>
                      <a:pt x="2391" y="1335"/>
                    </a:lnTo>
                    <a:lnTo>
                      <a:pt x="2399" y="1350"/>
                    </a:lnTo>
                    <a:close/>
                    <a:moveTo>
                      <a:pt x="2384" y="1321"/>
                    </a:moveTo>
                    <a:lnTo>
                      <a:pt x="2400" y="1313"/>
                    </a:lnTo>
                    <a:lnTo>
                      <a:pt x="2415" y="1341"/>
                    </a:lnTo>
                    <a:lnTo>
                      <a:pt x="2399" y="1350"/>
                    </a:lnTo>
                    <a:lnTo>
                      <a:pt x="2384" y="1321"/>
                    </a:lnTo>
                    <a:close/>
                    <a:moveTo>
                      <a:pt x="2400" y="1313"/>
                    </a:moveTo>
                    <a:lnTo>
                      <a:pt x="2404" y="1311"/>
                    </a:lnTo>
                    <a:lnTo>
                      <a:pt x="2407" y="1311"/>
                    </a:lnTo>
                    <a:lnTo>
                      <a:pt x="2407" y="1327"/>
                    </a:lnTo>
                    <a:lnTo>
                      <a:pt x="2400" y="1313"/>
                    </a:lnTo>
                    <a:close/>
                    <a:moveTo>
                      <a:pt x="2407" y="1311"/>
                    </a:moveTo>
                    <a:lnTo>
                      <a:pt x="2416" y="1311"/>
                    </a:lnTo>
                    <a:lnTo>
                      <a:pt x="2416" y="1343"/>
                    </a:lnTo>
                    <a:lnTo>
                      <a:pt x="2407" y="1343"/>
                    </a:lnTo>
                    <a:lnTo>
                      <a:pt x="2407" y="1311"/>
                    </a:lnTo>
                    <a:close/>
                    <a:moveTo>
                      <a:pt x="2427" y="1338"/>
                    </a:moveTo>
                    <a:lnTo>
                      <a:pt x="2422" y="1343"/>
                    </a:lnTo>
                    <a:lnTo>
                      <a:pt x="2416" y="1343"/>
                    </a:lnTo>
                    <a:lnTo>
                      <a:pt x="2416" y="1327"/>
                    </a:lnTo>
                    <a:lnTo>
                      <a:pt x="2427" y="1338"/>
                    </a:lnTo>
                    <a:close/>
                    <a:moveTo>
                      <a:pt x="2405" y="1315"/>
                    </a:moveTo>
                    <a:lnTo>
                      <a:pt x="2412" y="1308"/>
                    </a:lnTo>
                    <a:lnTo>
                      <a:pt x="2434" y="1330"/>
                    </a:lnTo>
                    <a:lnTo>
                      <a:pt x="2427" y="1338"/>
                    </a:lnTo>
                    <a:lnTo>
                      <a:pt x="2405" y="1315"/>
                    </a:lnTo>
                    <a:close/>
                    <a:moveTo>
                      <a:pt x="2412" y="1308"/>
                    </a:moveTo>
                    <a:lnTo>
                      <a:pt x="2415" y="1306"/>
                    </a:lnTo>
                    <a:lnTo>
                      <a:pt x="2416" y="1305"/>
                    </a:lnTo>
                    <a:lnTo>
                      <a:pt x="2423" y="1319"/>
                    </a:lnTo>
                    <a:lnTo>
                      <a:pt x="2412" y="1308"/>
                    </a:lnTo>
                    <a:close/>
                    <a:moveTo>
                      <a:pt x="2416" y="1305"/>
                    </a:moveTo>
                    <a:lnTo>
                      <a:pt x="2432" y="1297"/>
                    </a:lnTo>
                    <a:lnTo>
                      <a:pt x="2447" y="1325"/>
                    </a:lnTo>
                    <a:lnTo>
                      <a:pt x="2431" y="1334"/>
                    </a:lnTo>
                    <a:lnTo>
                      <a:pt x="2416" y="1305"/>
                    </a:lnTo>
                    <a:close/>
                    <a:moveTo>
                      <a:pt x="2432" y="1297"/>
                    </a:moveTo>
                    <a:lnTo>
                      <a:pt x="2436" y="1295"/>
                    </a:lnTo>
                    <a:lnTo>
                      <a:pt x="2439" y="1295"/>
                    </a:lnTo>
                    <a:lnTo>
                      <a:pt x="2439" y="1311"/>
                    </a:lnTo>
                    <a:lnTo>
                      <a:pt x="2432" y="1297"/>
                    </a:lnTo>
                    <a:close/>
                    <a:moveTo>
                      <a:pt x="2439" y="1295"/>
                    </a:moveTo>
                    <a:lnTo>
                      <a:pt x="2448" y="1295"/>
                    </a:lnTo>
                    <a:lnTo>
                      <a:pt x="2448" y="1327"/>
                    </a:lnTo>
                    <a:lnTo>
                      <a:pt x="2439" y="1327"/>
                    </a:lnTo>
                    <a:lnTo>
                      <a:pt x="2439" y="1295"/>
                    </a:lnTo>
                    <a:close/>
                    <a:moveTo>
                      <a:pt x="2455" y="1325"/>
                    </a:moveTo>
                    <a:lnTo>
                      <a:pt x="2452" y="1327"/>
                    </a:lnTo>
                    <a:lnTo>
                      <a:pt x="2448" y="1327"/>
                    </a:lnTo>
                    <a:lnTo>
                      <a:pt x="2448" y="1311"/>
                    </a:lnTo>
                    <a:lnTo>
                      <a:pt x="2455" y="1325"/>
                    </a:lnTo>
                    <a:close/>
                    <a:moveTo>
                      <a:pt x="2441" y="1297"/>
                    </a:moveTo>
                    <a:lnTo>
                      <a:pt x="2457" y="1289"/>
                    </a:lnTo>
                    <a:lnTo>
                      <a:pt x="2470" y="1318"/>
                    </a:lnTo>
                    <a:lnTo>
                      <a:pt x="2455" y="1325"/>
                    </a:lnTo>
                    <a:lnTo>
                      <a:pt x="2441" y="1297"/>
                    </a:lnTo>
                    <a:close/>
                    <a:moveTo>
                      <a:pt x="2457" y="1289"/>
                    </a:moveTo>
                    <a:lnTo>
                      <a:pt x="2460" y="1287"/>
                    </a:lnTo>
                    <a:lnTo>
                      <a:pt x="2464" y="1287"/>
                    </a:lnTo>
                    <a:lnTo>
                      <a:pt x="2464" y="1303"/>
                    </a:lnTo>
                    <a:lnTo>
                      <a:pt x="2457" y="1289"/>
                    </a:lnTo>
                    <a:close/>
                    <a:moveTo>
                      <a:pt x="2464" y="1287"/>
                    </a:moveTo>
                    <a:lnTo>
                      <a:pt x="2471" y="1287"/>
                    </a:lnTo>
                    <a:lnTo>
                      <a:pt x="2471" y="1319"/>
                    </a:lnTo>
                    <a:lnTo>
                      <a:pt x="2464" y="1319"/>
                    </a:lnTo>
                    <a:lnTo>
                      <a:pt x="2464" y="1287"/>
                    </a:lnTo>
                    <a:close/>
                    <a:moveTo>
                      <a:pt x="2479" y="1318"/>
                    </a:moveTo>
                    <a:lnTo>
                      <a:pt x="2475" y="1319"/>
                    </a:lnTo>
                    <a:lnTo>
                      <a:pt x="2471" y="1319"/>
                    </a:lnTo>
                    <a:lnTo>
                      <a:pt x="2471" y="1303"/>
                    </a:lnTo>
                    <a:lnTo>
                      <a:pt x="2479" y="1318"/>
                    </a:lnTo>
                    <a:close/>
                    <a:moveTo>
                      <a:pt x="2464" y="1289"/>
                    </a:moveTo>
                    <a:lnTo>
                      <a:pt x="2480" y="1281"/>
                    </a:lnTo>
                    <a:lnTo>
                      <a:pt x="2495" y="1309"/>
                    </a:lnTo>
                    <a:lnTo>
                      <a:pt x="2479" y="1318"/>
                    </a:lnTo>
                    <a:lnTo>
                      <a:pt x="2464" y="1289"/>
                    </a:lnTo>
                    <a:close/>
                    <a:moveTo>
                      <a:pt x="2498" y="1306"/>
                    </a:moveTo>
                    <a:lnTo>
                      <a:pt x="2497" y="1308"/>
                    </a:lnTo>
                    <a:lnTo>
                      <a:pt x="2495" y="1309"/>
                    </a:lnTo>
                    <a:lnTo>
                      <a:pt x="2487" y="1295"/>
                    </a:lnTo>
                    <a:lnTo>
                      <a:pt x="2498" y="1306"/>
                    </a:lnTo>
                    <a:close/>
                    <a:moveTo>
                      <a:pt x="2476" y="1283"/>
                    </a:moveTo>
                    <a:lnTo>
                      <a:pt x="2485" y="1276"/>
                    </a:lnTo>
                    <a:lnTo>
                      <a:pt x="2507" y="1298"/>
                    </a:lnTo>
                    <a:lnTo>
                      <a:pt x="2498" y="1306"/>
                    </a:lnTo>
                    <a:lnTo>
                      <a:pt x="2476" y="1283"/>
                    </a:lnTo>
                    <a:close/>
                    <a:moveTo>
                      <a:pt x="2485" y="1276"/>
                    </a:moveTo>
                    <a:lnTo>
                      <a:pt x="2489" y="1271"/>
                    </a:lnTo>
                    <a:lnTo>
                      <a:pt x="2496" y="1271"/>
                    </a:lnTo>
                    <a:lnTo>
                      <a:pt x="2496" y="1287"/>
                    </a:lnTo>
                    <a:lnTo>
                      <a:pt x="2485" y="1276"/>
                    </a:lnTo>
                    <a:close/>
                    <a:moveTo>
                      <a:pt x="2496" y="1271"/>
                    </a:moveTo>
                    <a:lnTo>
                      <a:pt x="2503" y="1271"/>
                    </a:lnTo>
                    <a:lnTo>
                      <a:pt x="2503" y="1303"/>
                    </a:lnTo>
                    <a:lnTo>
                      <a:pt x="2496" y="1303"/>
                    </a:lnTo>
                    <a:lnTo>
                      <a:pt x="2496" y="1271"/>
                    </a:lnTo>
                    <a:close/>
                    <a:moveTo>
                      <a:pt x="2511" y="1302"/>
                    </a:moveTo>
                    <a:lnTo>
                      <a:pt x="2507" y="1303"/>
                    </a:lnTo>
                    <a:lnTo>
                      <a:pt x="2503" y="1303"/>
                    </a:lnTo>
                    <a:lnTo>
                      <a:pt x="2503" y="1287"/>
                    </a:lnTo>
                    <a:lnTo>
                      <a:pt x="2511" y="1302"/>
                    </a:lnTo>
                    <a:close/>
                    <a:moveTo>
                      <a:pt x="2496" y="1273"/>
                    </a:moveTo>
                    <a:lnTo>
                      <a:pt x="2512" y="1265"/>
                    </a:lnTo>
                    <a:lnTo>
                      <a:pt x="2527" y="1293"/>
                    </a:lnTo>
                    <a:lnTo>
                      <a:pt x="2511" y="1302"/>
                    </a:lnTo>
                    <a:lnTo>
                      <a:pt x="2496" y="1273"/>
                    </a:lnTo>
                    <a:close/>
                    <a:moveTo>
                      <a:pt x="2512" y="1265"/>
                    </a:moveTo>
                    <a:lnTo>
                      <a:pt x="2516" y="1263"/>
                    </a:lnTo>
                    <a:lnTo>
                      <a:pt x="2519" y="1263"/>
                    </a:lnTo>
                    <a:lnTo>
                      <a:pt x="2519" y="1279"/>
                    </a:lnTo>
                    <a:lnTo>
                      <a:pt x="2512" y="1265"/>
                    </a:lnTo>
                    <a:close/>
                    <a:moveTo>
                      <a:pt x="2519" y="1263"/>
                    </a:moveTo>
                    <a:lnTo>
                      <a:pt x="2528" y="1263"/>
                    </a:lnTo>
                    <a:lnTo>
                      <a:pt x="2528" y="1295"/>
                    </a:lnTo>
                    <a:lnTo>
                      <a:pt x="2519" y="1295"/>
                    </a:lnTo>
                    <a:lnTo>
                      <a:pt x="2519" y="1263"/>
                    </a:lnTo>
                    <a:close/>
                    <a:moveTo>
                      <a:pt x="2534" y="1293"/>
                    </a:moveTo>
                    <a:lnTo>
                      <a:pt x="2532" y="1295"/>
                    </a:lnTo>
                    <a:lnTo>
                      <a:pt x="2528" y="1295"/>
                    </a:lnTo>
                    <a:lnTo>
                      <a:pt x="2528" y="1279"/>
                    </a:lnTo>
                    <a:lnTo>
                      <a:pt x="2534" y="1293"/>
                    </a:lnTo>
                    <a:close/>
                    <a:moveTo>
                      <a:pt x="2521" y="1265"/>
                    </a:moveTo>
                    <a:lnTo>
                      <a:pt x="2537" y="1257"/>
                    </a:lnTo>
                    <a:lnTo>
                      <a:pt x="2550" y="1286"/>
                    </a:lnTo>
                    <a:lnTo>
                      <a:pt x="2534" y="1293"/>
                    </a:lnTo>
                    <a:lnTo>
                      <a:pt x="2521" y="1265"/>
                    </a:lnTo>
                    <a:close/>
                    <a:moveTo>
                      <a:pt x="2555" y="1282"/>
                    </a:moveTo>
                    <a:lnTo>
                      <a:pt x="2553" y="1284"/>
                    </a:lnTo>
                    <a:lnTo>
                      <a:pt x="2550" y="1286"/>
                    </a:lnTo>
                    <a:lnTo>
                      <a:pt x="2544" y="1271"/>
                    </a:lnTo>
                    <a:lnTo>
                      <a:pt x="2555" y="1282"/>
                    </a:lnTo>
                    <a:close/>
                    <a:moveTo>
                      <a:pt x="2532" y="1260"/>
                    </a:moveTo>
                    <a:lnTo>
                      <a:pt x="2540" y="1251"/>
                    </a:lnTo>
                    <a:lnTo>
                      <a:pt x="2562" y="1274"/>
                    </a:lnTo>
                    <a:lnTo>
                      <a:pt x="2555" y="1282"/>
                    </a:lnTo>
                    <a:lnTo>
                      <a:pt x="2532" y="1260"/>
                    </a:lnTo>
                    <a:close/>
                    <a:moveTo>
                      <a:pt x="2540" y="1251"/>
                    </a:moveTo>
                    <a:lnTo>
                      <a:pt x="2545" y="1247"/>
                    </a:lnTo>
                    <a:lnTo>
                      <a:pt x="2551" y="1247"/>
                    </a:lnTo>
                    <a:lnTo>
                      <a:pt x="2551" y="1263"/>
                    </a:lnTo>
                    <a:lnTo>
                      <a:pt x="2540" y="1251"/>
                    </a:lnTo>
                    <a:close/>
                    <a:moveTo>
                      <a:pt x="2551" y="1247"/>
                    </a:moveTo>
                    <a:lnTo>
                      <a:pt x="2567" y="1247"/>
                    </a:lnTo>
                    <a:lnTo>
                      <a:pt x="2567" y="1279"/>
                    </a:lnTo>
                    <a:lnTo>
                      <a:pt x="2551" y="1279"/>
                    </a:lnTo>
                    <a:lnTo>
                      <a:pt x="2551" y="1247"/>
                    </a:lnTo>
                    <a:close/>
                    <a:moveTo>
                      <a:pt x="2578" y="1274"/>
                    </a:moveTo>
                    <a:lnTo>
                      <a:pt x="2575" y="1279"/>
                    </a:lnTo>
                    <a:lnTo>
                      <a:pt x="2567" y="1279"/>
                    </a:lnTo>
                    <a:lnTo>
                      <a:pt x="2567" y="1263"/>
                    </a:lnTo>
                    <a:lnTo>
                      <a:pt x="2578" y="1274"/>
                    </a:lnTo>
                    <a:close/>
                    <a:moveTo>
                      <a:pt x="2556" y="1251"/>
                    </a:moveTo>
                    <a:lnTo>
                      <a:pt x="2564" y="1244"/>
                    </a:lnTo>
                    <a:lnTo>
                      <a:pt x="2587" y="1266"/>
                    </a:lnTo>
                    <a:lnTo>
                      <a:pt x="2578" y="1274"/>
                    </a:lnTo>
                    <a:lnTo>
                      <a:pt x="2556" y="1251"/>
                    </a:lnTo>
                    <a:close/>
                    <a:moveTo>
                      <a:pt x="2564" y="1244"/>
                    </a:moveTo>
                    <a:lnTo>
                      <a:pt x="2569" y="1239"/>
                    </a:lnTo>
                    <a:lnTo>
                      <a:pt x="2576" y="1239"/>
                    </a:lnTo>
                    <a:lnTo>
                      <a:pt x="2576" y="1255"/>
                    </a:lnTo>
                    <a:lnTo>
                      <a:pt x="2564" y="1244"/>
                    </a:lnTo>
                    <a:close/>
                    <a:moveTo>
                      <a:pt x="2576" y="1239"/>
                    </a:moveTo>
                    <a:lnTo>
                      <a:pt x="2583" y="1239"/>
                    </a:lnTo>
                    <a:lnTo>
                      <a:pt x="2583" y="1271"/>
                    </a:lnTo>
                    <a:lnTo>
                      <a:pt x="2576" y="1271"/>
                    </a:lnTo>
                    <a:lnTo>
                      <a:pt x="2576" y="1239"/>
                    </a:lnTo>
                    <a:close/>
                    <a:moveTo>
                      <a:pt x="2591" y="1270"/>
                    </a:moveTo>
                    <a:lnTo>
                      <a:pt x="2587" y="1271"/>
                    </a:lnTo>
                    <a:lnTo>
                      <a:pt x="2583" y="1271"/>
                    </a:lnTo>
                    <a:lnTo>
                      <a:pt x="2583" y="1255"/>
                    </a:lnTo>
                    <a:lnTo>
                      <a:pt x="2591" y="1270"/>
                    </a:lnTo>
                    <a:close/>
                    <a:moveTo>
                      <a:pt x="2576" y="1241"/>
                    </a:moveTo>
                    <a:lnTo>
                      <a:pt x="2592" y="1233"/>
                    </a:lnTo>
                    <a:lnTo>
                      <a:pt x="2607" y="1261"/>
                    </a:lnTo>
                    <a:lnTo>
                      <a:pt x="2591" y="1270"/>
                    </a:lnTo>
                    <a:lnTo>
                      <a:pt x="2576" y="1241"/>
                    </a:lnTo>
                    <a:close/>
                    <a:moveTo>
                      <a:pt x="2592" y="1233"/>
                    </a:moveTo>
                    <a:lnTo>
                      <a:pt x="2596" y="1231"/>
                    </a:lnTo>
                    <a:lnTo>
                      <a:pt x="2599" y="1231"/>
                    </a:lnTo>
                    <a:lnTo>
                      <a:pt x="2599" y="1247"/>
                    </a:lnTo>
                    <a:lnTo>
                      <a:pt x="2592" y="1233"/>
                    </a:lnTo>
                    <a:close/>
                    <a:moveTo>
                      <a:pt x="2599" y="1231"/>
                    </a:moveTo>
                    <a:lnTo>
                      <a:pt x="2608" y="1231"/>
                    </a:lnTo>
                    <a:lnTo>
                      <a:pt x="2608" y="1263"/>
                    </a:lnTo>
                    <a:lnTo>
                      <a:pt x="2599" y="1263"/>
                    </a:lnTo>
                    <a:lnTo>
                      <a:pt x="2599" y="1231"/>
                    </a:lnTo>
                    <a:close/>
                    <a:moveTo>
                      <a:pt x="2614" y="1261"/>
                    </a:moveTo>
                    <a:lnTo>
                      <a:pt x="2612" y="1263"/>
                    </a:lnTo>
                    <a:lnTo>
                      <a:pt x="2608" y="1263"/>
                    </a:lnTo>
                    <a:lnTo>
                      <a:pt x="2608" y="1247"/>
                    </a:lnTo>
                    <a:lnTo>
                      <a:pt x="2614" y="1261"/>
                    </a:lnTo>
                    <a:close/>
                    <a:moveTo>
                      <a:pt x="2601" y="1233"/>
                    </a:moveTo>
                    <a:lnTo>
                      <a:pt x="2617" y="1225"/>
                    </a:lnTo>
                    <a:lnTo>
                      <a:pt x="2630" y="1254"/>
                    </a:lnTo>
                    <a:lnTo>
                      <a:pt x="2614" y="1261"/>
                    </a:lnTo>
                    <a:lnTo>
                      <a:pt x="2601" y="1233"/>
                    </a:lnTo>
                    <a:close/>
                    <a:moveTo>
                      <a:pt x="2635" y="1250"/>
                    </a:moveTo>
                    <a:lnTo>
                      <a:pt x="2633" y="1252"/>
                    </a:lnTo>
                    <a:lnTo>
                      <a:pt x="2630" y="1254"/>
                    </a:lnTo>
                    <a:lnTo>
                      <a:pt x="2624" y="1239"/>
                    </a:lnTo>
                    <a:lnTo>
                      <a:pt x="2635" y="1250"/>
                    </a:lnTo>
                    <a:close/>
                    <a:moveTo>
                      <a:pt x="2612" y="1228"/>
                    </a:moveTo>
                    <a:lnTo>
                      <a:pt x="2620" y="1220"/>
                    </a:lnTo>
                    <a:lnTo>
                      <a:pt x="2643" y="1242"/>
                    </a:lnTo>
                    <a:lnTo>
                      <a:pt x="2635" y="1250"/>
                    </a:lnTo>
                    <a:lnTo>
                      <a:pt x="2612" y="1228"/>
                    </a:lnTo>
                    <a:close/>
                    <a:moveTo>
                      <a:pt x="2620" y="1220"/>
                    </a:moveTo>
                    <a:lnTo>
                      <a:pt x="2625" y="1215"/>
                    </a:lnTo>
                    <a:lnTo>
                      <a:pt x="2631" y="1215"/>
                    </a:lnTo>
                    <a:lnTo>
                      <a:pt x="2631" y="1231"/>
                    </a:lnTo>
                    <a:lnTo>
                      <a:pt x="2620" y="1220"/>
                    </a:lnTo>
                    <a:close/>
                    <a:moveTo>
                      <a:pt x="2631" y="1215"/>
                    </a:moveTo>
                    <a:lnTo>
                      <a:pt x="2647" y="1215"/>
                    </a:lnTo>
                    <a:lnTo>
                      <a:pt x="2647" y="1247"/>
                    </a:lnTo>
                    <a:lnTo>
                      <a:pt x="2631" y="1247"/>
                    </a:lnTo>
                    <a:lnTo>
                      <a:pt x="2631" y="1215"/>
                    </a:lnTo>
                    <a:close/>
                    <a:moveTo>
                      <a:pt x="2659" y="1242"/>
                    </a:moveTo>
                    <a:lnTo>
                      <a:pt x="2654" y="1247"/>
                    </a:lnTo>
                    <a:lnTo>
                      <a:pt x="2647" y="1247"/>
                    </a:lnTo>
                    <a:lnTo>
                      <a:pt x="2647" y="1231"/>
                    </a:lnTo>
                    <a:lnTo>
                      <a:pt x="2659" y="1242"/>
                    </a:lnTo>
                    <a:close/>
                    <a:moveTo>
                      <a:pt x="2636" y="1220"/>
                    </a:moveTo>
                    <a:lnTo>
                      <a:pt x="2644" y="1212"/>
                    </a:lnTo>
                    <a:lnTo>
                      <a:pt x="2667" y="1234"/>
                    </a:lnTo>
                    <a:lnTo>
                      <a:pt x="2659" y="1242"/>
                    </a:lnTo>
                    <a:lnTo>
                      <a:pt x="2636" y="1220"/>
                    </a:lnTo>
                    <a:close/>
                    <a:moveTo>
                      <a:pt x="2644" y="1212"/>
                    </a:moveTo>
                    <a:lnTo>
                      <a:pt x="2649" y="1207"/>
                    </a:lnTo>
                    <a:lnTo>
                      <a:pt x="2656" y="1207"/>
                    </a:lnTo>
                    <a:lnTo>
                      <a:pt x="2656" y="1223"/>
                    </a:lnTo>
                    <a:lnTo>
                      <a:pt x="2644" y="1212"/>
                    </a:lnTo>
                    <a:close/>
                    <a:moveTo>
                      <a:pt x="2656" y="1207"/>
                    </a:moveTo>
                    <a:lnTo>
                      <a:pt x="2663" y="1207"/>
                    </a:lnTo>
                    <a:lnTo>
                      <a:pt x="2663" y="1239"/>
                    </a:lnTo>
                    <a:lnTo>
                      <a:pt x="2656" y="1239"/>
                    </a:lnTo>
                    <a:lnTo>
                      <a:pt x="2656" y="1207"/>
                    </a:lnTo>
                    <a:close/>
                    <a:moveTo>
                      <a:pt x="2671" y="1237"/>
                    </a:moveTo>
                    <a:lnTo>
                      <a:pt x="2667" y="1239"/>
                    </a:lnTo>
                    <a:lnTo>
                      <a:pt x="2663" y="1239"/>
                    </a:lnTo>
                    <a:lnTo>
                      <a:pt x="2663" y="1223"/>
                    </a:lnTo>
                    <a:lnTo>
                      <a:pt x="2671" y="1237"/>
                    </a:lnTo>
                    <a:close/>
                    <a:moveTo>
                      <a:pt x="2656" y="1209"/>
                    </a:moveTo>
                    <a:lnTo>
                      <a:pt x="2672" y="1201"/>
                    </a:lnTo>
                    <a:lnTo>
                      <a:pt x="2687" y="1229"/>
                    </a:lnTo>
                    <a:lnTo>
                      <a:pt x="2671" y="1237"/>
                    </a:lnTo>
                    <a:lnTo>
                      <a:pt x="2656" y="1209"/>
                    </a:lnTo>
                    <a:close/>
                    <a:moveTo>
                      <a:pt x="2672" y="1201"/>
                    </a:moveTo>
                    <a:lnTo>
                      <a:pt x="2676" y="1199"/>
                    </a:lnTo>
                    <a:lnTo>
                      <a:pt x="2679" y="1199"/>
                    </a:lnTo>
                    <a:lnTo>
                      <a:pt x="2679" y="1215"/>
                    </a:lnTo>
                    <a:lnTo>
                      <a:pt x="2672" y="1201"/>
                    </a:lnTo>
                    <a:close/>
                    <a:moveTo>
                      <a:pt x="2679" y="1199"/>
                    </a:moveTo>
                    <a:lnTo>
                      <a:pt x="2688" y="1199"/>
                    </a:lnTo>
                    <a:lnTo>
                      <a:pt x="2688" y="1231"/>
                    </a:lnTo>
                    <a:lnTo>
                      <a:pt x="2679" y="1231"/>
                    </a:lnTo>
                    <a:lnTo>
                      <a:pt x="2679" y="1199"/>
                    </a:lnTo>
                    <a:close/>
                    <a:moveTo>
                      <a:pt x="2694" y="1229"/>
                    </a:moveTo>
                    <a:lnTo>
                      <a:pt x="2692" y="1231"/>
                    </a:lnTo>
                    <a:lnTo>
                      <a:pt x="2688" y="1231"/>
                    </a:lnTo>
                    <a:lnTo>
                      <a:pt x="2688" y="1215"/>
                    </a:lnTo>
                    <a:lnTo>
                      <a:pt x="2694" y="1229"/>
                    </a:lnTo>
                    <a:close/>
                    <a:moveTo>
                      <a:pt x="2681" y="1201"/>
                    </a:moveTo>
                    <a:lnTo>
                      <a:pt x="2697" y="1193"/>
                    </a:lnTo>
                    <a:lnTo>
                      <a:pt x="2710" y="1221"/>
                    </a:lnTo>
                    <a:lnTo>
                      <a:pt x="2694" y="1229"/>
                    </a:lnTo>
                    <a:lnTo>
                      <a:pt x="2681" y="1201"/>
                    </a:lnTo>
                    <a:close/>
                    <a:moveTo>
                      <a:pt x="2697" y="1193"/>
                    </a:moveTo>
                    <a:lnTo>
                      <a:pt x="2700" y="1191"/>
                    </a:lnTo>
                    <a:lnTo>
                      <a:pt x="2704" y="1191"/>
                    </a:lnTo>
                    <a:lnTo>
                      <a:pt x="2704" y="1207"/>
                    </a:lnTo>
                    <a:lnTo>
                      <a:pt x="2697" y="1193"/>
                    </a:lnTo>
                    <a:close/>
                    <a:moveTo>
                      <a:pt x="2704" y="1191"/>
                    </a:moveTo>
                    <a:lnTo>
                      <a:pt x="2711" y="1191"/>
                    </a:lnTo>
                    <a:lnTo>
                      <a:pt x="2711" y="1223"/>
                    </a:lnTo>
                    <a:lnTo>
                      <a:pt x="2704" y="1223"/>
                    </a:lnTo>
                    <a:lnTo>
                      <a:pt x="2704" y="1191"/>
                    </a:lnTo>
                    <a:close/>
                    <a:moveTo>
                      <a:pt x="2719" y="1221"/>
                    </a:moveTo>
                    <a:lnTo>
                      <a:pt x="2715" y="1223"/>
                    </a:lnTo>
                    <a:lnTo>
                      <a:pt x="2711" y="1223"/>
                    </a:lnTo>
                    <a:lnTo>
                      <a:pt x="2711" y="1207"/>
                    </a:lnTo>
                    <a:lnTo>
                      <a:pt x="2719" y="1221"/>
                    </a:lnTo>
                    <a:close/>
                    <a:moveTo>
                      <a:pt x="2704" y="1193"/>
                    </a:moveTo>
                    <a:lnTo>
                      <a:pt x="2720" y="1185"/>
                    </a:lnTo>
                    <a:lnTo>
                      <a:pt x="2735" y="1213"/>
                    </a:lnTo>
                    <a:lnTo>
                      <a:pt x="2719" y="1221"/>
                    </a:lnTo>
                    <a:lnTo>
                      <a:pt x="2704" y="1193"/>
                    </a:lnTo>
                    <a:close/>
                    <a:moveTo>
                      <a:pt x="2739" y="1210"/>
                    </a:moveTo>
                    <a:lnTo>
                      <a:pt x="2737" y="1212"/>
                    </a:lnTo>
                    <a:lnTo>
                      <a:pt x="2735" y="1213"/>
                    </a:lnTo>
                    <a:lnTo>
                      <a:pt x="2727" y="1199"/>
                    </a:lnTo>
                    <a:lnTo>
                      <a:pt x="2739" y="1210"/>
                    </a:lnTo>
                    <a:close/>
                    <a:moveTo>
                      <a:pt x="2716" y="1188"/>
                    </a:moveTo>
                    <a:lnTo>
                      <a:pt x="2724" y="1180"/>
                    </a:lnTo>
                    <a:lnTo>
                      <a:pt x="2747" y="1202"/>
                    </a:lnTo>
                    <a:lnTo>
                      <a:pt x="2739" y="1210"/>
                    </a:lnTo>
                    <a:lnTo>
                      <a:pt x="2716" y="1188"/>
                    </a:lnTo>
                    <a:close/>
                    <a:moveTo>
                      <a:pt x="2724" y="1180"/>
                    </a:moveTo>
                    <a:lnTo>
                      <a:pt x="2729" y="1175"/>
                    </a:lnTo>
                    <a:lnTo>
                      <a:pt x="2736" y="1175"/>
                    </a:lnTo>
                    <a:lnTo>
                      <a:pt x="2736" y="1191"/>
                    </a:lnTo>
                    <a:lnTo>
                      <a:pt x="2724" y="1180"/>
                    </a:lnTo>
                    <a:close/>
                    <a:moveTo>
                      <a:pt x="2736" y="1175"/>
                    </a:moveTo>
                    <a:lnTo>
                      <a:pt x="2752" y="1175"/>
                    </a:lnTo>
                    <a:lnTo>
                      <a:pt x="2752" y="1207"/>
                    </a:lnTo>
                    <a:lnTo>
                      <a:pt x="2736" y="1207"/>
                    </a:lnTo>
                    <a:lnTo>
                      <a:pt x="2736" y="1175"/>
                    </a:lnTo>
                    <a:close/>
                    <a:moveTo>
                      <a:pt x="2763" y="1202"/>
                    </a:moveTo>
                    <a:lnTo>
                      <a:pt x="2758" y="1207"/>
                    </a:lnTo>
                    <a:lnTo>
                      <a:pt x="2752" y="1207"/>
                    </a:lnTo>
                    <a:lnTo>
                      <a:pt x="2752" y="1191"/>
                    </a:lnTo>
                    <a:lnTo>
                      <a:pt x="2763" y="1202"/>
                    </a:lnTo>
                    <a:close/>
                    <a:moveTo>
                      <a:pt x="2740" y="1180"/>
                    </a:moveTo>
                    <a:lnTo>
                      <a:pt x="2748" y="1172"/>
                    </a:lnTo>
                    <a:lnTo>
                      <a:pt x="2771" y="1194"/>
                    </a:lnTo>
                    <a:lnTo>
                      <a:pt x="2763" y="1202"/>
                    </a:lnTo>
                    <a:lnTo>
                      <a:pt x="2740" y="1180"/>
                    </a:lnTo>
                    <a:close/>
                    <a:moveTo>
                      <a:pt x="2748" y="1172"/>
                    </a:moveTo>
                    <a:lnTo>
                      <a:pt x="2753" y="1167"/>
                    </a:lnTo>
                    <a:lnTo>
                      <a:pt x="2760" y="1167"/>
                    </a:lnTo>
                    <a:lnTo>
                      <a:pt x="2760" y="1183"/>
                    </a:lnTo>
                    <a:lnTo>
                      <a:pt x="2748" y="1172"/>
                    </a:lnTo>
                    <a:close/>
                    <a:moveTo>
                      <a:pt x="2760" y="1167"/>
                    </a:moveTo>
                    <a:lnTo>
                      <a:pt x="2768" y="1167"/>
                    </a:lnTo>
                    <a:lnTo>
                      <a:pt x="2768" y="1199"/>
                    </a:lnTo>
                    <a:lnTo>
                      <a:pt x="2760" y="1199"/>
                    </a:lnTo>
                    <a:lnTo>
                      <a:pt x="2760" y="1167"/>
                    </a:lnTo>
                    <a:close/>
                    <a:moveTo>
                      <a:pt x="2774" y="1197"/>
                    </a:moveTo>
                    <a:lnTo>
                      <a:pt x="2771" y="1199"/>
                    </a:lnTo>
                    <a:lnTo>
                      <a:pt x="2768" y="1199"/>
                    </a:lnTo>
                    <a:lnTo>
                      <a:pt x="2768" y="1183"/>
                    </a:lnTo>
                    <a:lnTo>
                      <a:pt x="2774" y="1197"/>
                    </a:lnTo>
                    <a:close/>
                    <a:moveTo>
                      <a:pt x="2761" y="1169"/>
                    </a:moveTo>
                    <a:lnTo>
                      <a:pt x="2777" y="1161"/>
                    </a:lnTo>
                    <a:lnTo>
                      <a:pt x="2790" y="1189"/>
                    </a:lnTo>
                    <a:lnTo>
                      <a:pt x="2774" y="1197"/>
                    </a:lnTo>
                    <a:lnTo>
                      <a:pt x="2761" y="1169"/>
                    </a:lnTo>
                    <a:close/>
                    <a:moveTo>
                      <a:pt x="2777" y="1161"/>
                    </a:moveTo>
                    <a:lnTo>
                      <a:pt x="2780" y="1159"/>
                    </a:lnTo>
                    <a:lnTo>
                      <a:pt x="2783" y="1159"/>
                    </a:lnTo>
                    <a:lnTo>
                      <a:pt x="2783" y="1175"/>
                    </a:lnTo>
                    <a:lnTo>
                      <a:pt x="2777" y="1161"/>
                    </a:lnTo>
                    <a:close/>
                    <a:moveTo>
                      <a:pt x="2783" y="1159"/>
                    </a:moveTo>
                    <a:lnTo>
                      <a:pt x="2792" y="1159"/>
                    </a:lnTo>
                    <a:lnTo>
                      <a:pt x="2792" y="1191"/>
                    </a:lnTo>
                    <a:lnTo>
                      <a:pt x="2783" y="1191"/>
                    </a:lnTo>
                    <a:lnTo>
                      <a:pt x="2783" y="1159"/>
                    </a:lnTo>
                    <a:close/>
                    <a:moveTo>
                      <a:pt x="2799" y="1189"/>
                    </a:moveTo>
                    <a:lnTo>
                      <a:pt x="2795" y="1191"/>
                    </a:lnTo>
                    <a:lnTo>
                      <a:pt x="2792" y="1191"/>
                    </a:lnTo>
                    <a:lnTo>
                      <a:pt x="2792" y="1175"/>
                    </a:lnTo>
                    <a:lnTo>
                      <a:pt x="2799" y="1189"/>
                    </a:lnTo>
                    <a:close/>
                    <a:moveTo>
                      <a:pt x="2784" y="1161"/>
                    </a:moveTo>
                    <a:lnTo>
                      <a:pt x="2800" y="1152"/>
                    </a:lnTo>
                    <a:lnTo>
                      <a:pt x="2815" y="1181"/>
                    </a:lnTo>
                    <a:lnTo>
                      <a:pt x="2799" y="1189"/>
                    </a:lnTo>
                    <a:lnTo>
                      <a:pt x="2784" y="1161"/>
                    </a:lnTo>
                    <a:close/>
                    <a:moveTo>
                      <a:pt x="2800" y="1152"/>
                    </a:moveTo>
                    <a:lnTo>
                      <a:pt x="2804" y="1151"/>
                    </a:lnTo>
                    <a:lnTo>
                      <a:pt x="2808" y="1151"/>
                    </a:lnTo>
                    <a:lnTo>
                      <a:pt x="2808" y="1167"/>
                    </a:lnTo>
                    <a:lnTo>
                      <a:pt x="2800" y="1152"/>
                    </a:lnTo>
                    <a:close/>
                    <a:moveTo>
                      <a:pt x="2808" y="1151"/>
                    </a:moveTo>
                    <a:lnTo>
                      <a:pt x="2815" y="1151"/>
                    </a:lnTo>
                    <a:lnTo>
                      <a:pt x="2815" y="1183"/>
                    </a:lnTo>
                    <a:lnTo>
                      <a:pt x="2808" y="1183"/>
                    </a:lnTo>
                    <a:lnTo>
                      <a:pt x="2808" y="1151"/>
                    </a:lnTo>
                    <a:close/>
                    <a:moveTo>
                      <a:pt x="2822" y="1181"/>
                    </a:moveTo>
                    <a:lnTo>
                      <a:pt x="2819" y="1183"/>
                    </a:lnTo>
                    <a:lnTo>
                      <a:pt x="2815" y="1183"/>
                    </a:lnTo>
                    <a:lnTo>
                      <a:pt x="2815" y="1167"/>
                    </a:lnTo>
                    <a:lnTo>
                      <a:pt x="2822" y="1181"/>
                    </a:lnTo>
                    <a:close/>
                    <a:moveTo>
                      <a:pt x="2809" y="1152"/>
                    </a:moveTo>
                    <a:lnTo>
                      <a:pt x="2825" y="1145"/>
                    </a:lnTo>
                    <a:lnTo>
                      <a:pt x="2838" y="1173"/>
                    </a:lnTo>
                    <a:lnTo>
                      <a:pt x="2822" y="1181"/>
                    </a:lnTo>
                    <a:lnTo>
                      <a:pt x="2809" y="1152"/>
                    </a:lnTo>
                    <a:close/>
                    <a:moveTo>
                      <a:pt x="2825" y="1145"/>
                    </a:moveTo>
                    <a:lnTo>
                      <a:pt x="2828" y="1143"/>
                    </a:lnTo>
                    <a:lnTo>
                      <a:pt x="2831" y="1143"/>
                    </a:lnTo>
                    <a:lnTo>
                      <a:pt x="2831" y="1159"/>
                    </a:lnTo>
                    <a:lnTo>
                      <a:pt x="2825" y="1145"/>
                    </a:lnTo>
                    <a:close/>
                    <a:moveTo>
                      <a:pt x="2831" y="1143"/>
                    </a:moveTo>
                    <a:lnTo>
                      <a:pt x="2840" y="1143"/>
                    </a:lnTo>
                    <a:lnTo>
                      <a:pt x="2840" y="1175"/>
                    </a:lnTo>
                    <a:lnTo>
                      <a:pt x="2831" y="1175"/>
                    </a:lnTo>
                    <a:lnTo>
                      <a:pt x="2831" y="1143"/>
                    </a:lnTo>
                    <a:close/>
                    <a:moveTo>
                      <a:pt x="2851" y="1170"/>
                    </a:moveTo>
                    <a:lnTo>
                      <a:pt x="2846" y="1175"/>
                    </a:lnTo>
                    <a:lnTo>
                      <a:pt x="2840" y="1175"/>
                    </a:lnTo>
                    <a:lnTo>
                      <a:pt x="2840" y="1159"/>
                    </a:lnTo>
                    <a:lnTo>
                      <a:pt x="2851" y="1170"/>
                    </a:lnTo>
                    <a:close/>
                    <a:moveTo>
                      <a:pt x="2828" y="1148"/>
                    </a:moveTo>
                    <a:lnTo>
                      <a:pt x="2836" y="1140"/>
                    </a:lnTo>
                    <a:lnTo>
                      <a:pt x="2859" y="1162"/>
                    </a:lnTo>
                    <a:lnTo>
                      <a:pt x="2851" y="1170"/>
                    </a:lnTo>
                    <a:lnTo>
                      <a:pt x="2828" y="1148"/>
                    </a:lnTo>
                    <a:close/>
                    <a:moveTo>
                      <a:pt x="2836" y="1140"/>
                    </a:moveTo>
                    <a:lnTo>
                      <a:pt x="2841" y="1135"/>
                    </a:lnTo>
                    <a:lnTo>
                      <a:pt x="2847" y="1135"/>
                    </a:lnTo>
                    <a:lnTo>
                      <a:pt x="2847" y="1151"/>
                    </a:lnTo>
                    <a:lnTo>
                      <a:pt x="2836" y="1140"/>
                    </a:lnTo>
                    <a:close/>
                    <a:moveTo>
                      <a:pt x="2847" y="1135"/>
                    </a:moveTo>
                    <a:lnTo>
                      <a:pt x="2863" y="1135"/>
                    </a:lnTo>
                    <a:lnTo>
                      <a:pt x="2863" y="1167"/>
                    </a:lnTo>
                    <a:lnTo>
                      <a:pt x="2847" y="1167"/>
                    </a:lnTo>
                    <a:lnTo>
                      <a:pt x="2847" y="1135"/>
                    </a:lnTo>
                    <a:close/>
                    <a:moveTo>
                      <a:pt x="2875" y="1162"/>
                    </a:moveTo>
                    <a:lnTo>
                      <a:pt x="2870" y="1167"/>
                    </a:lnTo>
                    <a:lnTo>
                      <a:pt x="2863" y="1167"/>
                    </a:lnTo>
                    <a:lnTo>
                      <a:pt x="2863" y="1151"/>
                    </a:lnTo>
                    <a:lnTo>
                      <a:pt x="2875" y="1162"/>
                    </a:lnTo>
                    <a:close/>
                    <a:moveTo>
                      <a:pt x="2852" y="1140"/>
                    </a:moveTo>
                    <a:lnTo>
                      <a:pt x="2860" y="1132"/>
                    </a:lnTo>
                    <a:lnTo>
                      <a:pt x="2883" y="1154"/>
                    </a:lnTo>
                    <a:lnTo>
                      <a:pt x="2875" y="1162"/>
                    </a:lnTo>
                    <a:lnTo>
                      <a:pt x="2852" y="1140"/>
                    </a:lnTo>
                    <a:close/>
                    <a:moveTo>
                      <a:pt x="2860" y="1132"/>
                    </a:moveTo>
                    <a:lnTo>
                      <a:pt x="2865" y="1127"/>
                    </a:lnTo>
                    <a:lnTo>
                      <a:pt x="2872" y="1127"/>
                    </a:lnTo>
                    <a:lnTo>
                      <a:pt x="2872" y="1143"/>
                    </a:lnTo>
                    <a:lnTo>
                      <a:pt x="2860" y="1132"/>
                    </a:lnTo>
                    <a:close/>
                    <a:moveTo>
                      <a:pt x="2872" y="1127"/>
                    </a:moveTo>
                    <a:lnTo>
                      <a:pt x="2888" y="1127"/>
                    </a:lnTo>
                    <a:lnTo>
                      <a:pt x="2888" y="1159"/>
                    </a:lnTo>
                    <a:lnTo>
                      <a:pt x="2872" y="1159"/>
                    </a:lnTo>
                    <a:lnTo>
                      <a:pt x="2872" y="1127"/>
                    </a:lnTo>
                    <a:close/>
                    <a:moveTo>
                      <a:pt x="2899" y="1154"/>
                    </a:moveTo>
                    <a:lnTo>
                      <a:pt x="2894" y="1159"/>
                    </a:lnTo>
                    <a:lnTo>
                      <a:pt x="2888" y="1159"/>
                    </a:lnTo>
                    <a:lnTo>
                      <a:pt x="2888" y="1143"/>
                    </a:lnTo>
                    <a:lnTo>
                      <a:pt x="2899" y="1154"/>
                    </a:lnTo>
                    <a:close/>
                    <a:moveTo>
                      <a:pt x="2876" y="1132"/>
                    </a:moveTo>
                    <a:lnTo>
                      <a:pt x="2884" y="1124"/>
                    </a:lnTo>
                    <a:lnTo>
                      <a:pt x="2907" y="1146"/>
                    </a:lnTo>
                    <a:lnTo>
                      <a:pt x="2899" y="1154"/>
                    </a:lnTo>
                    <a:lnTo>
                      <a:pt x="2876" y="1132"/>
                    </a:lnTo>
                    <a:close/>
                    <a:moveTo>
                      <a:pt x="2884" y="1124"/>
                    </a:moveTo>
                    <a:lnTo>
                      <a:pt x="2889" y="1119"/>
                    </a:lnTo>
                    <a:lnTo>
                      <a:pt x="2895" y="1119"/>
                    </a:lnTo>
                    <a:lnTo>
                      <a:pt x="2895" y="1135"/>
                    </a:lnTo>
                    <a:lnTo>
                      <a:pt x="2884" y="1124"/>
                    </a:lnTo>
                    <a:close/>
                    <a:moveTo>
                      <a:pt x="2895" y="1119"/>
                    </a:moveTo>
                    <a:lnTo>
                      <a:pt x="2911" y="1119"/>
                    </a:lnTo>
                    <a:lnTo>
                      <a:pt x="2911" y="1151"/>
                    </a:lnTo>
                    <a:lnTo>
                      <a:pt x="2895" y="1151"/>
                    </a:lnTo>
                    <a:lnTo>
                      <a:pt x="2895" y="1119"/>
                    </a:lnTo>
                    <a:close/>
                    <a:moveTo>
                      <a:pt x="2923" y="1146"/>
                    </a:moveTo>
                    <a:lnTo>
                      <a:pt x="2918" y="1151"/>
                    </a:lnTo>
                    <a:lnTo>
                      <a:pt x="2911" y="1151"/>
                    </a:lnTo>
                    <a:lnTo>
                      <a:pt x="2911" y="1135"/>
                    </a:lnTo>
                    <a:lnTo>
                      <a:pt x="2923" y="1146"/>
                    </a:lnTo>
                    <a:close/>
                    <a:moveTo>
                      <a:pt x="2900" y="1124"/>
                    </a:moveTo>
                    <a:lnTo>
                      <a:pt x="2909" y="1116"/>
                    </a:lnTo>
                    <a:lnTo>
                      <a:pt x="2931" y="1138"/>
                    </a:lnTo>
                    <a:lnTo>
                      <a:pt x="2923" y="1146"/>
                    </a:lnTo>
                    <a:lnTo>
                      <a:pt x="2900" y="1124"/>
                    </a:lnTo>
                    <a:close/>
                    <a:moveTo>
                      <a:pt x="2909" y="1116"/>
                    </a:moveTo>
                    <a:lnTo>
                      <a:pt x="2913" y="1111"/>
                    </a:lnTo>
                    <a:lnTo>
                      <a:pt x="2920" y="1111"/>
                    </a:lnTo>
                    <a:lnTo>
                      <a:pt x="2920" y="1127"/>
                    </a:lnTo>
                    <a:lnTo>
                      <a:pt x="2909" y="1116"/>
                    </a:lnTo>
                    <a:close/>
                    <a:moveTo>
                      <a:pt x="2920" y="1111"/>
                    </a:moveTo>
                    <a:lnTo>
                      <a:pt x="2927" y="1111"/>
                    </a:lnTo>
                    <a:lnTo>
                      <a:pt x="2927" y="1143"/>
                    </a:lnTo>
                    <a:lnTo>
                      <a:pt x="2920" y="1143"/>
                    </a:lnTo>
                    <a:lnTo>
                      <a:pt x="2920" y="1111"/>
                    </a:lnTo>
                    <a:close/>
                    <a:moveTo>
                      <a:pt x="2934" y="1141"/>
                    </a:moveTo>
                    <a:lnTo>
                      <a:pt x="2931" y="1143"/>
                    </a:lnTo>
                    <a:lnTo>
                      <a:pt x="2927" y="1143"/>
                    </a:lnTo>
                    <a:lnTo>
                      <a:pt x="2927" y="1127"/>
                    </a:lnTo>
                    <a:lnTo>
                      <a:pt x="2934" y="1141"/>
                    </a:lnTo>
                    <a:close/>
                    <a:moveTo>
                      <a:pt x="2921" y="1113"/>
                    </a:moveTo>
                    <a:lnTo>
                      <a:pt x="2937" y="1104"/>
                    </a:lnTo>
                    <a:lnTo>
                      <a:pt x="2950" y="1133"/>
                    </a:lnTo>
                    <a:lnTo>
                      <a:pt x="2934" y="1141"/>
                    </a:lnTo>
                    <a:lnTo>
                      <a:pt x="2921" y="1113"/>
                    </a:lnTo>
                    <a:close/>
                    <a:moveTo>
                      <a:pt x="2937" y="1104"/>
                    </a:moveTo>
                    <a:lnTo>
                      <a:pt x="2939" y="1103"/>
                    </a:lnTo>
                    <a:lnTo>
                      <a:pt x="2943" y="1103"/>
                    </a:lnTo>
                    <a:lnTo>
                      <a:pt x="2943" y="1119"/>
                    </a:lnTo>
                    <a:lnTo>
                      <a:pt x="2937" y="1104"/>
                    </a:lnTo>
                    <a:close/>
                    <a:moveTo>
                      <a:pt x="2943" y="1103"/>
                    </a:moveTo>
                    <a:lnTo>
                      <a:pt x="2952" y="1103"/>
                    </a:lnTo>
                    <a:lnTo>
                      <a:pt x="2952" y="1135"/>
                    </a:lnTo>
                    <a:lnTo>
                      <a:pt x="2943" y="1135"/>
                    </a:lnTo>
                    <a:lnTo>
                      <a:pt x="2943" y="1103"/>
                    </a:lnTo>
                    <a:close/>
                    <a:moveTo>
                      <a:pt x="2959" y="1133"/>
                    </a:moveTo>
                    <a:lnTo>
                      <a:pt x="2955" y="1135"/>
                    </a:lnTo>
                    <a:lnTo>
                      <a:pt x="2952" y="1135"/>
                    </a:lnTo>
                    <a:lnTo>
                      <a:pt x="2952" y="1119"/>
                    </a:lnTo>
                    <a:lnTo>
                      <a:pt x="2959" y="1133"/>
                    </a:lnTo>
                    <a:close/>
                    <a:moveTo>
                      <a:pt x="2944" y="1104"/>
                    </a:moveTo>
                    <a:lnTo>
                      <a:pt x="2960" y="1097"/>
                    </a:lnTo>
                    <a:lnTo>
                      <a:pt x="2975" y="1125"/>
                    </a:lnTo>
                    <a:lnTo>
                      <a:pt x="2959" y="1133"/>
                    </a:lnTo>
                    <a:lnTo>
                      <a:pt x="2944" y="1104"/>
                    </a:lnTo>
                    <a:close/>
                    <a:moveTo>
                      <a:pt x="2960" y="1097"/>
                    </a:moveTo>
                    <a:lnTo>
                      <a:pt x="2964" y="1095"/>
                    </a:lnTo>
                    <a:lnTo>
                      <a:pt x="2968" y="1095"/>
                    </a:lnTo>
                    <a:lnTo>
                      <a:pt x="2968" y="1111"/>
                    </a:lnTo>
                    <a:lnTo>
                      <a:pt x="2960" y="1097"/>
                    </a:lnTo>
                    <a:close/>
                    <a:moveTo>
                      <a:pt x="2968" y="1095"/>
                    </a:moveTo>
                    <a:lnTo>
                      <a:pt x="2975" y="1095"/>
                    </a:lnTo>
                    <a:lnTo>
                      <a:pt x="2975" y="1127"/>
                    </a:lnTo>
                    <a:lnTo>
                      <a:pt x="2968" y="1127"/>
                    </a:lnTo>
                    <a:lnTo>
                      <a:pt x="2968" y="1095"/>
                    </a:lnTo>
                    <a:close/>
                    <a:moveTo>
                      <a:pt x="2982" y="1125"/>
                    </a:moveTo>
                    <a:lnTo>
                      <a:pt x="2979" y="1127"/>
                    </a:lnTo>
                    <a:lnTo>
                      <a:pt x="2975" y="1127"/>
                    </a:lnTo>
                    <a:lnTo>
                      <a:pt x="2975" y="1111"/>
                    </a:lnTo>
                    <a:lnTo>
                      <a:pt x="2982" y="1125"/>
                    </a:lnTo>
                    <a:close/>
                    <a:moveTo>
                      <a:pt x="2969" y="1097"/>
                    </a:moveTo>
                    <a:lnTo>
                      <a:pt x="2985" y="1088"/>
                    </a:lnTo>
                    <a:lnTo>
                      <a:pt x="2998" y="1117"/>
                    </a:lnTo>
                    <a:lnTo>
                      <a:pt x="2982" y="1125"/>
                    </a:lnTo>
                    <a:lnTo>
                      <a:pt x="2969" y="1097"/>
                    </a:lnTo>
                    <a:close/>
                    <a:moveTo>
                      <a:pt x="2985" y="1088"/>
                    </a:moveTo>
                    <a:lnTo>
                      <a:pt x="2987" y="1087"/>
                    </a:lnTo>
                    <a:lnTo>
                      <a:pt x="2991" y="1087"/>
                    </a:lnTo>
                    <a:lnTo>
                      <a:pt x="2991" y="1103"/>
                    </a:lnTo>
                    <a:lnTo>
                      <a:pt x="2985" y="1088"/>
                    </a:lnTo>
                    <a:close/>
                    <a:moveTo>
                      <a:pt x="2991" y="1087"/>
                    </a:moveTo>
                    <a:lnTo>
                      <a:pt x="3000" y="1087"/>
                    </a:lnTo>
                    <a:lnTo>
                      <a:pt x="3000" y="1119"/>
                    </a:lnTo>
                    <a:lnTo>
                      <a:pt x="2991" y="1119"/>
                    </a:lnTo>
                    <a:lnTo>
                      <a:pt x="2991" y="1087"/>
                    </a:lnTo>
                    <a:close/>
                    <a:moveTo>
                      <a:pt x="3011" y="1114"/>
                    </a:moveTo>
                    <a:lnTo>
                      <a:pt x="3006" y="1119"/>
                    </a:lnTo>
                    <a:lnTo>
                      <a:pt x="3000" y="1119"/>
                    </a:lnTo>
                    <a:lnTo>
                      <a:pt x="3000" y="1103"/>
                    </a:lnTo>
                    <a:lnTo>
                      <a:pt x="3011" y="1114"/>
                    </a:lnTo>
                    <a:close/>
                    <a:moveTo>
                      <a:pt x="2989" y="1092"/>
                    </a:moveTo>
                    <a:lnTo>
                      <a:pt x="2996" y="1084"/>
                    </a:lnTo>
                    <a:lnTo>
                      <a:pt x="3019" y="1106"/>
                    </a:lnTo>
                    <a:lnTo>
                      <a:pt x="3011" y="1114"/>
                    </a:lnTo>
                    <a:lnTo>
                      <a:pt x="2989" y="1092"/>
                    </a:lnTo>
                    <a:close/>
                    <a:moveTo>
                      <a:pt x="2996" y="1084"/>
                    </a:moveTo>
                    <a:lnTo>
                      <a:pt x="3001" y="1079"/>
                    </a:lnTo>
                    <a:lnTo>
                      <a:pt x="3007" y="1079"/>
                    </a:lnTo>
                    <a:lnTo>
                      <a:pt x="3007" y="1095"/>
                    </a:lnTo>
                    <a:lnTo>
                      <a:pt x="2996" y="1084"/>
                    </a:lnTo>
                    <a:close/>
                    <a:moveTo>
                      <a:pt x="3007" y="1079"/>
                    </a:moveTo>
                    <a:lnTo>
                      <a:pt x="3023" y="1079"/>
                    </a:lnTo>
                    <a:lnTo>
                      <a:pt x="3023" y="1111"/>
                    </a:lnTo>
                    <a:lnTo>
                      <a:pt x="3007" y="1111"/>
                    </a:lnTo>
                    <a:lnTo>
                      <a:pt x="3007" y="1079"/>
                    </a:lnTo>
                    <a:close/>
                    <a:moveTo>
                      <a:pt x="3035" y="1106"/>
                    </a:moveTo>
                    <a:lnTo>
                      <a:pt x="3030" y="1111"/>
                    </a:lnTo>
                    <a:lnTo>
                      <a:pt x="3023" y="1111"/>
                    </a:lnTo>
                    <a:lnTo>
                      <a:pt x="3023" y="1095"/>
                    </a:lnTo>
                    <a:lnTo>
                      <a:pt x="3035" y="1106"/>
                    </a:lnTo>
                    <a:close/>
                    <a:moveTo>
                      <a:pt x="3012" y="1084"/>
                    </a:moveTo>
                    <a:lnTo>
                      <a:pt x="3021" y="1076"/>
                    </a:lnTo>
                    <a:lnTo>
                      <a:pt x="3043" y="1098"/>
                    </a:lnTo>
                    <a:lnTo>
                      <a:pt x="3035" y="1106"/>
                    </a:lnTo>
                    <a:lnTo>
                      <a:pt x="3012" y="1084"/>
                    </a:lnTo>
                    <a:close/>
                    <a:moveTo>
                      <a:pt x="3021" y="1076"/>
                    </a:moveTo>
                    <a:lnTo>
                      <a:pt x="3024" y="1071"/>
                    </a:lnTo>
                    <a:lnTo>
                      <a:pt x="3032" y="1071"/>
                    </a:lnTo>
                    <a:lnTo>
                      <a:pt x="3032" y="1087"/>
                    </a:lnTo>
                    <a:lnTo>
                      <a:pt x="3021" y="1076"/>
                    </a:lnTo>
                    <a:close/>
                    <a:moveTo>
                      <a:pt x="3032" y="1071"/>
                    </a:moveTo>
                    <a:lnTo>
                      <a:pt x="3048" y="1071"/>
                    </a:lnTo>
                    <a:lnTo>
                      <a:pt x="3048" y="1103"/>
                    </a:lnTo>
                    <a:lnTo>
                      <a:pt x="3032" y="1103"/>
                    </a:lnTo>
                    <a:lnTo>
                      <a:pt x="3032" y="1071"/>
                    </a:lnTo>
                    <a:close/>
                    <a:moveTo>
                      <a:pt x="3059" y="1098"/>
                    </a:moveTo>
                    <a:lnTo>
                      <a:pt x="3054" y="1103"/>
                    </a:lnTo>
                    <a:lnTo>
                      <a:pt x="3048" y="1103"/>
                    </a:lnTo>
                    <a:lnTo>
                      <a:pt x="3048" y="1087"/>
                    </a:lnTo>
                    <a:lnTo>
                      <a:pt x="3059" y="1098"/>
                    </a:lnTo>
                    <a:close/>
                    <a:moveTo>
                      <a:pt x="3037" y="1076"/>
                    </a:moveTo>
                    <a:lnTo>
                      <a:pt x="3044" y="1068"/>
                    </a:lnTo>
                    <a:lnTo>
                      <a:pt x="3066" y="1090"/>
                    </a:lnTo>
                    <a:lnTo>
                      <a:pt x="3059" y="1098"/>
                    </a:lnTo>
                    <a:lnTo>
                      <a:pt x="3037" y="1076"/>
                    </a:lnTo>
                    <a:close/>
                    <a:moveTo>
                      <a:pt x="3044" y="1068"/>
                    </a:moveTo>
                    <a:lnTo>
                      <a:pt x="3049" y="1063"/>
                    </a:lnTo>
                    <a:lnTo>
                      <a:pt x="3055" y="1063"/>
                    </a:lnTo>
                    <a:lnTo>
                      <a:pt x="3055" y="1079"/>
                    </a:lnTo>
                    <a:lnTo>
                      <a:pt x="3044" y="1068"/>
                    </a:lnTo>
                    <a:close/>
                    <a:moveTo>
                      <a:pt x="3055" y="1063"/>
                    </a:moveTo>
                    <a:lnTo>
                      <a:pt x="3071" y="1063"/>
                    </a:lnTo>
                    <a:lnTo>
                      <a:pt x="3071" y="1095"/>
                    </a:lnTo>
                    <a:lnTo>
                      <a:pt x="3055" y="1095"/>
                    </a:lnTo>
                    <a:lnTo>
                      <a:pt x="3055" y="1063"/>
                    </a:lnTo>
                    <a:close/>
                    <a:moveTo>
                      <a:pt x="3082" y="1090"/>
                    </a:moveTo>
                    <a:lnTo>
                      <a:pt x="3078" y="1095"/>
                    </a:lnTo>
                    <a:lnTo>
                      <a:pt x="3071" y="1095"/>
                    </a:lnTo>
                    <a:lnTo>
                      <a:pt x="3071" y="1079"/>
                    </a:lnTo>
                    <a:lnTo>
                      <a:pt x="3082" y="1090"/>
                    </a:lnTo>
                    <a:close/>
                    <a:moveTo>
                      <a:pt x="3060" y="1068"/>
                    </a:moveTo>
                    <a:lnTo>
                      <a:pt x="3069" y="1060"/>
                    </a:lnTo>
                    <a:lnTo>
                      <a:pt x="3091" y="1082"/>
                    </a:lnTo>
                    <a:lnTo>
                      <a:pt x="3082" y="1090"/>
                    </a:lnTo>
                    <a:lnTo>
                      <a:pt x="3060" y="1068"/>
                    </a:lnTo>
                    <a:close/>
                    <a:moveTo>
                      <a:pt x="3069" y="1060"/>
                    </a:moveTo>
                    <a:lnTo>
                      <a:pt x="3072" y="1055"/>
                    </a:lnTo>
                    <a:lnTo>
                      <a:pt x="3080" y="1055"/>
                    </a:lnTo>
                    <a:lnTo>
                      <a:pt x="3080" y="1071"/>
                    </a:lnTo>
                    <a:lnTo>
                      <a:pt x="3069" y="1060"/>
                    </a:lnTo>
                    <a:close/>
                    <a:moveTo>
                      <a:pt x="3080" y="1055"/>
                    </a:moveTo>
                    <a:lnTo>
                      <a:pt x="3087" y="1055"/>
                    </a:lnTo>
                    <a:lnTo>
                      <a:pt x="3087" y="1087"/>
                    </a:lnTo>
                    <a:lnTo>
                      <a:pt x="3080" y="1087"/>
                    </a:lnTo>
                    <a:lnTo>
                      <a:pt x="3080" y="1055"/>
                    </a:lnTo>
                    <a:close/>
                    <a:moveTo>
                      <a:pt x="3094" y="1085"/>
                    </a:moveTo>
                    <a:lnTo>
                      <a:pt x="3091" y="1087"/>
                    </a:lnTo>
                    <a:lnTo>
                      <a:pt x="3087" y="1087"/>
                    </a:lnTo>
                    <a:lnTo>
                      <a:pt x="3087" y="1071"/>
                    </a:lnTo>
                    <a:lnTo>
                      <a:pt x="3094" y="1085"/>
                    </a:lnTo>
                    <a:close/>
                    <a:moveTo>
                      <a:pt x="3080" y="1056"/>
                    </a:moveTo>
                    <a:lnTo>
                      <a:pt x="3096" y="1049"/>
                    </a:lnTo>
                    <a:lnTo>
                      <a:pt x="3110" y="1077"/>
                    </a:lnTo>
                    <a:lnTo>
                      <a:pt x="3094" y="1085"/>
                    </a:lnTo>
                    <a:lnTo>
                      <a:pt x="3080" y="1056"/>
                    </a:lnTo>
                    <a:close/>
                    <a:moveTo>
                      <a:pt x="3096" y="1049"/>
                    </a:moveTo>
                    <a:lnTo>
                      <a:pt x="3099" y="1047"/>
                    </a:lnTo>
                    <a:lnTo>
                      <a:pt x="3103" y="1047"/>
                    </a:lnTo>
                    <a:lnTo>
                      <a:pt x="3103" y="1063"/>
                    </a:lnTo>
                    <a:lnTo>
                      <a:pt x="3096" y="1049"/>
                    </a:lnTo>
                    <a:close/>
                    <a:moveTo>
                      <a:pt x="3103" y="1047"/>
                    </a:moveTo>
                    <a:lnTo>
                      <a:pt x="3112" y="1047"/>
                    </a:lnTo>
                    <a:lnTo>
                      <a:pt x="3112" y="1079"/>
                    </a:lnTo>
                    <a:lnTo>
                      <a:pt x="3103" y="1079"/>
                    </a:lnTo>
                    <a:lnTo>
                      <a:pt x="3103" y="1047"/>
                    </a:lnTo>
                    <a:close/>
                    <a:moveTo>
                      <a:pt x="3119" y="1077"/>
                    </a:moveTo>
                    <a:lnTo>
                      <a:pt x="3115" y="1079"/>
                    </a:lnTo>
                    <a:lnTo>
                      <a:pt x="3112" y="1079"/>
                    </a:lnTo>
                    <a:lnTo>
                      <a:pt x="3112" y="1063"/>
                    </a:lnTo>
                    <a:lnTo>
                      <a:pt x="3119" y="1077"/>
                    </a:lnTo>
                    <a:close/>
                    <a:moveTo>
                      <a:pt x="3104" y="1049"/>
                    </a:moveTo>
                    <a:lnTo>
                      <a:pt x="3120" y="1040"/>
                    </a:lnTo>
                    <a:lnTo>
                      <a:pt x="3135" y="1069"/>
                    </a:lnTo>
                    <a:lnTo>
                      <a:pt x="3119" y="1077"/>
                    </a:lnTo>
                    <a:lnTo>
                      <a:pt x="3104" y="1049"/>
                    </a:lnTo>
                    <a:close/>
                    <a:moveTo>
                      <a:pt x="3120" y="1040"/>
                    </a:moveTo>
                    <a:lnTo>
                      <a:pt x="3124" y="1039"/>
                    </a:lnTo>
                    <a:lnTo>
                      <a:pt x="3128" y="1039"/>
                    </a:lnTo>
                    <a:lnTo>
                      <a:pt x="3128" y="1055"/>
                    </a:lnTo>
                    <a:lnTo>
                      <a:pt x="3120" y="1040"/>
                    </a:lnTo>
                    <a:close/>
                    <a:moveTo>
                      <a:pt x="3128" y="1039"/>
                    </a:moveTo>
                    <a:lnTo>
                      <a:pt x="3135" y="1039"/>
                    </a:lnTo>
                    <a:lnTo>
                      <a:pt x="3135" y="1071"/>
                    </a:lnTo>
                    <a:lnTo>
                      <a:pt x="3128" y="1071"/>
                    </a:lnTo>
                    <a:lnTo>
                      <a:pt x="3128" y="1039"/>
                    </a:lnTo>
                    <a:close/>
                    <a:moveTo>
                      <a:pt x="3143" y="1069"/>
                    </a:moveTo>
                    <a:lnTo>
                      <a:pt x="3139" y="1071"/>
                    </a:lnTo>
                    <a:lnTo>
                      <a:pt x="3135" y="1071"/>
                    </a:lnTo>
                    <a:lnTo>
                      <a:pt x="3135" y="1055"/>
                    </a:lnTo>
                    <a:lnTo>
                      <a:pt x="3143" y="1069"/>
                    </a:lnTo>
                    <a:close/>
                    <a:moveTo>
                      <a:pt x="3128" y="1040"/>
                    </a:moveTo>
                    <a:lnTo>
                      <a:pt x="3144" y="1033"/>
                    </a:lnTo>
                    <a:lnTo>
                      <a:pt x="3159" y="1061"/>
                    </a:lnTo>
                    <a:lnTo>
                      <a:pt x="3143" y="1069"/>
                    </a:lnTo>
                    <a:lnTo>
                      <a:pt x="3128" y="1040"/>
                    </a:lnTo>
                    <a:close/>
                    <a:moveTo>
                      <a:pt x="3144" y="1033"/>
                    </a:moveTo>
                    <a:lnTo>
                      <a:pt x="3147" y="1031"/>
                    </a:lnTo>
                    <a:lnTo>
                      <a:pt x="3151" y="1031"/>
                    </a:lnTo>
                    <a:lnTo>
                      <a:pt x="3151" y="1047"/>
                    </a:lnTo>
                    <a:lnTo>
                      <a:pt x="3144" y="1033"/>
                    </a:lnTo>
                    <a:close/>
                    <a:moveTo>
                      <a:pt x="3151" y="1031"/>
                    </a:moveTo>
                    <a:lnTo>
                      <a:pt x="3160" y="1031"/>
                    </a:lnTo>
                    <a:lnTo>
                      <a:pt x="3160" y="1063"/>
                    </a:lnTo>
                    <a:lnTo>
                      <a:pt x="3151" y="1063"/>
                    </a:lnTo>
                    <a:lnTo>
                      <a:pt x="3151" y="1031"/>
                    </a:lnTo>
                    <a:close/>
                    <a:moveTo>
                      <a:pt x="3171" y="1058"/>
                    </a:moveTo>
                    <a:lnTo>
                      <a:pt x="3166" y="1063"/>
                    </a:lnTo>
                    <a:lnTo>
                      <a:pt x="3160" y="1063"/>
                    </a:lnTo>
                    <a:lnTo>
                      <a:pt x="3160" y="1047"/>
                    </a:lnTo>
                    <a:lnTo>
                      <a:pt x="3171" y="1058"/>
                    </a:lnTo>
                    <a:close/>
                    <a:moveTo>
                      <a:pt x="3149" y="1035"/>
                    </a:moveTo>
                    <a:lnTo>
                      <a:pt x="3156" y="1028"/>
                    </a:lnTo>
                    <a:lnTo>
                      <a:pt x="3178" y="1050"/>
                    </a:lnTo>
                    <a:lnTo>
                      <a:pt x="3171" y="1058"/>
                    </a:lnTo>
                    <a:lnTo>
                      <a:pt x="3149" y="1035"/>
                    </a:lnTo>
                    <a:close/>
                    <a:moveTo>
                      <a:pt x="3156" y="1028"/>
                    </a:moveTo>
                    <a:lnTo>
                      <a:pt x="3161" y="1023"/>
                    </a:lnTo>
                    <a:lnTo>
                      <a:pt x="3167" y="1023"/>
                    </a:lnTo>
                    <a:lnTo>
                      <a:pt x="3167" y="1039"/>
                    </a:lnTo>
                    <a:lnTo>
                      <a:pt x="3156" y="1028"/>
                    </a:lnTo>
                    <a:close/>
                    <a:moveTo>
                      <a:pt x="3167" y="1023"/>
                    </a:moveTo>
                    <a:lnTo>
                      <a:pt x="3183" y="1023"/>
                    </a:lnTo>
                    <a:lnTo>
                      <a:pt x="3183" y="1055"/>
                    </a:lnTo>
                    <a:lnTo>
                      <a:pt x="3167" y="1055"/>
                    </a:lnTo>
                    <a:lnTo>
                      <a:pt x="3167" y="1023"/>
                    </a:lnTo>
                    <a:close/>
                    <a:moveTo>
                      <a:pt x="3194" y="1050"/>
                    </a:moveTo>
                    <a:lnTo>
                      <a:pt x="3191" y="1055"/>
                    </a:lnTo>
                    <a:lnTo>
                      <a:pt x="3183" y="1055"/>
                    </a:lnTo>
                    <a:lnTo>
                      <a:pt x="3183" y="1039"/>
                    </a:lnTo>
                    <a:lnTo>
                      <a:pt x="3194" y="1050"/>
                    </a:lnTo>
                    <a:close/>
                    <a:moveTo>
                      <a:pt x="3172" y="1028"/>
                    </a:moveTo>
                    <a:lnTo>
                      <a:pt x="3181" y="1019"/>
                    </a:lnTo>
                    <a:lnTo>
                      <a:pt x="3203" y="1043"/>
                    </a:lnTo>
                    <a:lnTo>
                      <a:pt x="3194" y="1050"/>
                    </a:lnTo>
                    <a:lnTo>
                      <a:pt x="3172" y="1028"/>
                    </a:lnTo>
                    <a:close/>
                    <a:moveTo>
                      <a:pt x="3181" y="1019"/>
                    </a:moveTo>
                    <a:lnTo>
                      <a:pt x="3184" y="1015"/>
                    </a:lnTo>
                    <a:lnTo>
                      <a:pt x="3192" y="1015"/>
                    </a:lnTo>
                    <a:lnTo>
                      <a:pt x="3192" y="1031"/>
                    </a:lnTo>
                    <a:lnTo>
                      <a:pt x="3181" y="1019"/>
                    </a:lnTo>
                    <a:close/>
                    <a:moveTo>
                      <a:pt x="3192" y="1015"/>
                    </a:moveTo>
                    <a:lnTo>
                      <a:pt x="3208" y="1015"/>
                    </a:lnTo>
                    <a:lnTo>
                      <a:pt x="3208" y="1047"/>
                    </a:lnTo>
                    <a:lnTo>
                      <a:pt x="3192" y="1047"/>
                    </a:lnTo>
                    <a:lnTo>
                      <a:pt x="3192" y="1015"/>
                    </a:lnTo>
                    <a:close/>
                    <a:moveTo>
                      <a:pt x="3219" y="1043"/>
                    </a:moveTo>
                    <a:lnTo>
                      <a:pt x="3214" y="1047"/>
                    </a:lnTo>
                    <a:lnTo>
                      <a:pt x="3208" y="1047"/>
                    </a:lnTo>
                    <a:lnTo>
                      <a:pt x="3208" y="1031"/>
                    </a:lnTo>
                    <a:lnTo>
                      <a:pt x="3219" y="1043"/>
                    </a:lnTo>
                    <a:close/>
                    <a:moveTo>
                      <a:pt x="3197" y="1019"/>
                    </a:moveTo>
                    <a:lnTo>
                      <a:pt x="3204" y="1012"/>
                    </a:lnTo>
                    <a:lnTo>
                      <a:pt x="3226" y="1034"/>
                    </a:lnTo>
                    <a:lnTo>
                      <a:pt x="3219" y="1043"/>
                    </a:lnTo>
                    <a:lnTo>
                      <a:pt x="3197" y="1019"/>
                    </a:lnTo>
                    <a:close/>
                    <a:moveTo>
                      <a:pt x="3204" y="1012"/>
                    </a:moveTo>
                    <a:lnTo>
                      <a:pt x="3209" y="1007"/>
                    </a:lnTo>
                    <a:lnTo>
                      <a:pt x="3215" y="1007"/>
                    </a:lnTo>
                    <a:lnTo>
                      <a:pt x="3215" y="1023"/>
                    </a:lnTo>
                    <a:lnTo>
                      <a:pt x="3204" y="1012"/>
                    </a:lnTo>
                    <a:close/>
                    <a:moveTo>
                      <a:pt x="3215" y="1007"/>
                    </a:moveTo>
                    <a:lnTo>
                      <a:pt x="3240" y="1007"/>
                    </a:lnTo>
                    <a:lnTo>
                      <a:pt x="3240" y="1039"/>
                    </a:lnTo>
                    <a:lnTo>
                      <a:pt x="3215" y="1039"/>
                    </a:lnTo>
                    <a:lnTo>
                      <a:pt x="3215" y="1007"/>
                    </a:lnTo>
                    <a:close/>
                    <a:moveTo>
                      <a:pt x="3251" y="1034"/>
                    </a:moveTo>
                    <a:lnTo>
                      <a:pt x="3246" y="1039"/>
                    </a:lnTo>
                    <a:lnTo>
                      <a:pt x="3240" y="1039"/>
                    </a:lnTo>
                    <a:lnTo>
                      <a:pt x="3240" y="1023"/>
                    </a:lnTo>
                    <a:lnTo>
                      <a:pt x="3251" y="1034"/>
                    </a:lnTo>
                    <a:close/>
                    <a:moveTo>
                      <a:pt x="3229" y="1012"/>
                    </a:moveTo>
                    <a:lnTo>
                      <a:pt x="3236" y="1003"/>
                    </a:lnTo>
                    <a:lnTo>
                      <a:pt x="3258" y="1027"/>
                    </a:lnTo>
                    <a:lnTo>
                      <a:pt x="3251" y="1034"/>
                    </a:lnTo>
                    <a:lnTo>
                      <a:pt x="3229" y="1012"/>
                    </a:lnTo>
                    <a:close/>
                    <a:moveTo>
                      <a:pt x="3236" y="1003"/>
                    </a:moveTo>
                    <a:lnTo>
                      <a:pt x="3241" y="999"/>
                    </a:lnTo>
                    <a:lnTo>
                      <a:pt x="3247" y="999"/>
                    </a:lnTo>
                    <a:lnTo>
                      <a:pt x="3247" y="1015"/>
                    </a:lnTo>
                    <a:lnTo>
                      <a:pt x="3236" y="1003"/>
                    </a:lnTo>
                    <a:close/>
                    <a:moveTo>
                      <a:pt x="3247" y="999"/>
                    </a:moveTo>
                    <a:lnTo>
                      <a:pt x="3263" y="999"/>
                    </a:lnTo>
                    <a:lnTo>
                      <a:pt x="3263" y="1031"/>
                    </a:lnTo>
                    <a:lnTo>
                      <a:pt x="3247" y="1031"/>
                    </a:lnTo>
                    <a:lnTo>
                      <a:pt x="3247" y="999"/>
                    </a:lnTo>
                    <a:close/>
                    <a:moveTo>
                      <a:pt x="3274" y="1027"/>
                    </a:moveTo>
                    <a:lnTo>
                      <a:pt x="3271" y="1031"/>
                    </a:lnTo>
                    <a:lnTo>
                      <a:pt x="3263" y="1031"/>
                    </a:lnTo>
                    <a:lnTo>
                      <a:pt x="3263" y="1015"/>
                    </a:lnTo>
                    <a:lnTo>
                      <a:pt x="3274" y="1027"/>
                    </a:lnTo>
                    <a:close/>
                    <a:moveTo>
                      <a:pt x="3252" y="1003"/>
                    </a:moveTo>
                    <a:lnTo>
                      <a:pt x="3259" y="996"/>
                    </a:lnTo>
                    <a:lnTo>
                      <a:pt x="3283" y="1018"/>
                    </a:lnTo>
                    <a:lnTo>
                      <a:pt x="3274" y="1027"/>
                    </a:lnTo>
                    <a:lnTo>
                      <a:pt x="3252" y="1003"/>
                    </a:lnTo>
                    <a:close/>
                    <a:moveTo>
                      <a:pt x="3259" y="996"/>
                    </a:moveTo>
                    <a:lnTo>
                      <a:pt x="3264" y="991"/>
                    </a:lnTo>
                    <a:lnTo>
                      <a:pt x="3272" y="991"/>
                    </a:lnTo>
                    <a:lnTo>
                      <a:pt x="3272" y="1007"/>
                    </a:lnTo>
                    <a:lnTo>
                      <a:pt x="3259" y="996"/>
                    </a:lnTo>
                    <a:close/>
                    <a:moveTo>
                      <a:pt x="3272" y="991"/>
                    </a:moveTo>
                    <a:lnTo>
                      <a:pt x="3288" y="991"/>
                    </a:lnTo>
                    <a:lnTo>
                      <a:pt x="3288" y="1023"/>
                    </a:lnTo>
                    <a:lnTo>
                      <a:pt x="3272" y="1023"/>
                    </a:lnTo>
                    <a:lnTo>
                      <a:pt x="3272" y="991"/>
                    </a:lnTo>
                    <a:close/>
                    <a:moveTo>
                      <a:pt x="3299" y="1018"/>
                    </a:moveTo>
                    <a:lnTo>
                      <a:pt x="3294" y="1023"/>
                    </a:lnTo>
                    <a:lnTo>
                      <a:pt x="3288" y="1023"/>
                    </a:lnTo>
                    <a:lnTo>
                      <a:pt x="3288" y="1007"/>
                    </a:lnTo>
                    <a:lnTo>
                      <a:pt x="3299" y="1018"/>
                    </a:lnTo>
                    <a:close/>
                    <a:moveTo>
                      <a:pt x="3277" y="996"/>
                    </a:moveTo>
                    <a:lnTo>
                      <a:pt x="3284" y="987"/>
                    </a:lnTo>
                    <a:lnTo>
                      <a:pt x="3306" y="1011"/>
                    </a:lnTo>
                    <a:lnTo>
                      <a:pt x="3299" y="1018"/>
                    </a:lnTo>
                    <a:lnTo>
                      <a:pt x="3277" y="996"/>
                    </a:lnTo>
                    <a:close/>
                    <a:moveTo>
                      <a:pt x="3284" y="987"/>
                    </a:moveTo>
                    <a:lnTo>
                      <a:pt x="3289" y="983"/>
                    </a:lnTo>
                    <a:lnTo>
                      <a:pt x="3295" y="983"/>
                    </a:lnTo>
                    <a:lnTo>
                      <a:pt x="3295" y="999"/>
                    </a:lnTo>
                    <a:lnTo>
                      <a:pt x="3284" y="987"/>
                    </a:lnTo>
                    <a:close/>
                    <a:moveTo>
                      <a:pt x="3295" y="983"/>
                    </a:moveTo>
                    <a:lnTo>
                      <a:pt x="3311" y="983"/>
                    </a:lnTo>
                    <a:lnTo>
                      <a:pt x="3311" y="1015"/>
                    </a:lnTo>
                    <a:lnTo>
                      <a:pt x="3295" y="1015"/>
                    </a:lnTo>
                    <a:lnTo>
                      <a:pt x="3295" y="983"/>
                    </a:lnTo>
                    <a:close/>
                    <a:moveTo>
                      <a:pt x="3322" y="1011"/>
                    </a:moveTo>
                    <a:lnTo>
                      <a:pt x="3319" y="1015"/>
                    </a:lnTo>
                    <a:lnTo>
                      <a:pt x="3311" y="1015"/>
                    </a:lnTo>
                    <a:lnTo>
                      <a:pt x="3311" y="999"/>
                    </a:lnTo>
                    <a:lnTo>
                      <a:pt x="3322" y="1011"/>
                    </a:lnTo>
                    <a:close/>
                    <a:moveTo>
                      <a:pt x="3300" y="987"/>
                    </a:moveTo>
                    <a:lnTo>
                      <a:pt x="3308" y="980"/>
                    </a:lnTo>
                    <a:lnTo>
                      <a:pt x="3331" y="1002"/>
                    </a:lnTo>
                    <a:lnTo>
                      <a:pt x="3322" y="1011"/>
                    </a:lnTo>
                    <a:lnTo>
                      <a:pt x="3300" y="987"/>
                    </a:lnTo>
                    <a:close/>
                    <a:moveTo>
                      <a:pt x="3308" y="980"/>
                    </a:moveTo>
                    <a:lnTo>
                      <a:pt x="3312" y="975"/>
                    </a:lnTo>
                    <a:lnTo>
                      <a:pt x="3320" y="975"/>
                    </a:lnTo>
                    <a:lnTo>
                      <a:pt x="3320" y="991"/>
                    </a:lnTo>
                    <a:lnTo>
                      <a:pt x="3308" y="980"/>
                    </a:lnTo>
                    <a:close/>
                    <a:moveTo>
                      <a:pt x="3320" y="975"/>
                    </a:moveTo>
                    <a:lnTo>
                      <a:pt x="3327" y="975"/>
                    </a:lnTo>
                    <a:lnTo>
                      <a:pt x="3327" y="1007"/>
                    </a:lnTo>
                    <a:lnTo>
                      <a:pt x="3320" y="1007"/>
                    </a:lnTo>
                    <a:lnTo>
                      <a:pt x="3320" y="975"/>
                    </a:lnTo>
                    <a:close/>
                    <a:moveTo>
                      <a:pt x="3335" y="1005"/>
                    </a:moveTo>
                    <a:lnTo>
                      <a:pt x="3331" y="1007"/>
                    </a:lnTo>
                    <a:lnTo>
                      <a:pt x="3327" y="1007"/>
                    </a:lnTo>
                    <a:lnTo>
                      <a:pt x="3327" y="991"/>
                    </a:lnTo>
                    <a:lnTo>
                      <a:pt x="3335" y="1005"/>
                    </a:lnTo>
                    <a:close/>
                    <a:moveTo>
                      <a:pt x="3320" y="976"/>
                    </a:moveTo>
                    <a:lnTo>
                      <a:pt x="3336" y="969"/>
                    </a:lnTo>
                    <a:lnTo>
                      <a:pt x="3351" y="997"/>
                    </a:lnTo>
                    <a:lnTo>
                      <a:pt x="3335" y="1005"/>
                    </a:lnTo>
                    <a:lnTo>
                      <a:pt x="3320" y="976"/>
                    </a:lnTo>
                    <a:close/>
                    <a:moveTo>
                      <a:pt x="3336" y="969"/>
                    </a:moveTo>
                    <a:lnTo>
                      <a:pt x="3340" y="966"/>
                    </a:lnTo>
                    <a:lnTo>
                      <a:pt x="3343" y="966"/>
                    </a:lnTo>
                    <a:lnTo>
                      <a:pt x="3343" y="983"/>
                    </a:lnTo>
                    <a:lnTo>
                      <a:pt x="3336" y="969"/>
                    </a:lnTo>
                    <a:close/>
                    <a:moveTo>
                      <a:pt x="3343" y="966"/>
                    </a:moveTo>
                    <a:lnTo>
                      <a:pt x="3368" y="966"/>
                    </a:lnTo>
                    <a:lnTo>
                      <a:pt x="3368" y="999"/>
                    </a:lnTo>
                    <a:lnTo>
                      <a:pt x="3343" y="999"/>
                    </a:lnTo>
                    <a:lnTo>
                      <a:pt x="3343" y="966"/>
                    </a:lnTo>
                    <a:close/>
                    <a:moveTo>
                      <a:pt x="3379" y="995"/>
                    </a:moveTo>
                    <a:lnTo>
                      <a:pt x="3374" y="999"/>
                    </a:lnTo>
                    <a:lnTo>
                      <a:pt x="3368" y="999"/>
                    </a:lnTo>
                    <a:lnTo>
                      <a:pt x="3368" y="983"/>
                    </a:lnTo>
                    <a:lnTo>
                      <a:pt x="3379" y="995"/>
                    </a:lnTo>
                    <a:close/>
                    <a:moveTo>
                      <a:pt x="3356" y="971"/>
                    </a:moveTo>
                    <a:lnTo>
                      <a:pt x="3364" y="964"/>
                    </a:lnTo>
                    <a:lnTo>
                      <a:pt x="3386" y="986"/>
                    </a:lnTo>
                    <a:lnTo>
                      <a:pt x="3379" y="995"/>
                    </a:lnTo>
                    <a:lnTo>
                      <a:pt x="3356" y="971"/>
                    </a:lnTo>
                    <a:close/>
                    <a:moveTo>
                      <a:pt x="3364" y="964"/>
                    </a:moveTo>
                    <a:lnTo>
                      <a:pt x="3369" y="959"/>
                    </a:lnTo>
                    <a:lnTo>
                      <a:pt x="3375" y="959"/>
                    </a:lnTo>
                    <a:lnTo>
                      <a:pt x="3375" y="975"/>
                    </a:lnTo>
                    <a:lnTo>
                      <a:pt x="3364" y="964"/>
                    </a:lnTo>
                    <a:close/>
                    <a:moveTo>
                      <a:pt x="3375" y="959"/>
                    </a:moveTo>
                    <a:lnTo>
                      <a:pt x="3391" y="959"/>
                    </a:lnTo>
                    <a:lnTo>
                      <a:pt x="3391" y="991"/>
                    </a:lnTo>
                    <a:lnTo>
                      <a:pt x="3375" y="991"/>
                    </a:lnTo>
                    <a:lnTo>
                      <a:pt x="3375" y="959"/>
                    </a:lnTo>
                    <a:close/>
                    <a:moveTo>
                      <a:pt x="3402" y="986"/>
                    </a:moveTo>
                    <a:lnTo>
                      <a:pt x="3397" y="991"/>
                    </a:lnTo>
                    <a:lnTo>
                      <a:pt x="3391" y="991"/>
                    </a:lnTo>
                    <a:lnTo>
                      <a:pt x="3391" y="975"/>
                    </a:lnTo>
                    <a:lnTo>
                      <a:pt x="3402" y="986"/>
                    </a:lnTo>
                    <a:close/>
                    <a:moveTo>
                      <a:pt x="3380" y="964"/>
                    </a:moveTo>
                    <a:lnTo>
                      <a:pt x="3388" y="955"/>
                    </a:lnTo>
                    <a:lnTo>
                      <a:pt x="3411" y="979"/>
                    </a:lnTo>
                    <a:lnTo>
                      <a:pt x="3402" y="986"/>
                    </a:lnTo>
                    <a:lnTo>
                      <a:pt x="3380" y="964"/>
                    </a:lnTo>
                    <a:close/>
                    <a:moveTo>
                      <a:pt x="3388" y="955"/>
                    </a:moveTo>
                    <a:lnTo>
                      <a:pt x="3392" y="950"/>
                    </a:lnTo>
                    <a:lnTo>
                      <a:pt x="3400" y="950"/>
                    </a:lnTo>
                    <a:lnTo>
                      <a:pt x="3400" y="966"/>
                    </a:lnTo>
                    <a:lnTo>
                      <a:pt x="3388" y="955"/>
                    </a:lnTo>
                    <a:close/>
                    <a:moveTo>
                      <a:pt x="3400" y="950"/>
                    </a:moveTo>
                    <a:lnTo>
                      <a:pt x="3407" y="950"/>
                    </a:lnTo>
                    <a:lnTo>
                      <a:pt x="3407" y="983"/>
                    </a:lnTo>
                    <a:lnTo>
                      <a:pt x="3400" y="983"/>
                    </a:lnTo>
                    <a:lnTo>
                      <a:pt x="3400" y="950"/>
                    </a:lnTo>
                    <a:close/>
                    <a:moveTo>
                      <a:pt x="3415" y="981"/>
                    </a:moveTo>
                    <a:lnTo>
                      <a:pt x="3411" y="983"/>
                    </a:lnTo>
                    <a:lnTo>
                      <a:pt x="3407" y="983"/>
                    </a:lnTo>
                    <a:lnTo>
                      <a:pt x="3407" y="966"/>
                    </a:lnTo>
                    <a:lnTo>
                      <a:pt x="3415" y="981"/>
                    </a:lnTo>
                    <a:close/>
                    <a:moveTo>
                      <a:pt x="3400" y="953"/>
                    </a:moveTo>
                    <a:lnTo>
                      <a:pt x="3416" y="944"/>
                    </a:lnTo>
                    <a:lnTo>
                      <a:pt x="3431" y="973"/>
                    </a:lnTo>
                    <a:lnTo>
                      <a:pt x="3415" y="981"/>
                    </a:lnTo>
                    <a:lnTo>
                      <a:pt x="3400" y="953"/>
                    </a:lnTo>
                    <a:close/>
                    <a:moveTo>
                      <a:pt x="3416" y="944"/>
                    </a:moveTo>
                    <a:lnTo>
                      <a:pt x="3420" y="943"/>
                    </a:lnTo>
                    <a:lnTo>
                      <a:pt x="3423" y="943"/>
                    </a:lnTo>
                    <a:lnTo>
                      <a:pt x="3423" y="959"/>
                    </a:lnTo>
                    <a:lnTo>
                      <a:pt x="3416" y="944"/>
                    </a:lnTo>
                    <a:close/>
                    <a:moveTo>
                      <a:pt x="3423" y="943"/>
                    </a:moveTo>
                    <a:lnTo>
                      <a:pt x="3448" y="943"/>
                    </a:lnTo>
                    <a:lnTo>
                      <a:pt x="3448" y="975"/>
                    </a:lnTo>
                    <a:lnTo>
                      <a:pt x="3423" y="975"/>
                    </a:lnTo>
                    <a:lnTo>
                      <a:pt x="3423" y="943"/>
                    </a:lnTo>
                    <a:close/>
                    <a:moveTo>
                      <a:pt x="3459" y="970"/>
                    </a:moveTo>
                    <a:lnTo>
                      <a:pt x="3454" y="975"/>
                    </a:lnTo>
                    <a:lnTo>
                      <a:pt x="3448" y="975"/>
                    </a:lnTo>
                    <a:lnTo>
                      <a:pt x="3448" y="959"/>
                    </a:lnTo>
                    <a:lnTo>
                      <a:pt x="3459" y="970"/>
                    </a:lnTo>
                    <a:close/>
                    <a:moveTo>
                      <a:pt x="3436" y="948"/>
                    </a:moveTo>
                    <a:lnTo>
                      <a:pt x="3444" y="939"/>
                    </a:lnTo>
                    <a:lnTo>
                      <a:pt x="3466" y="963"/>
                    </a:lnTo>
                    <a:lnTo>
                      <a:pt x="3459" y="970"/>
                    </a:lnTo>
                    <a:lnTo>
                      <a:pt x="3436" y="948"/>
                    </a:lnTo>
                    <a:close/>
                    <a:moveTo>
                      <a:pt x="3444" y="939"/>
                    </a:moveTo>
                    <a:lnTo>
                      <a:pt x="3449" y="934"/>
                    </a:lnTo>
                    <a:lnTo>
                      <a:pt x="3455" y="934"/>
                    </a:lnTo>
                    <a:lnTo>
                      <a:pt x="3455" y="950"/>
                    </a:lnTo>
                    <a:lnTo>
                      <a:pt x="3444" y="939"/>
                    </a:lnTo>
                    <a:close/>
                    <a:moveTo>
                      <a:pt x="3455" y="934"/>
                    </a:moveTo>
                    <a:lnTo>
                      <a:pt x="3471" y="934"/>
                    </a:lnTo>
                    <a:lnTo>
                      <a:pt x="3471" y="966"/>
                    </a:lnTo>
                    <a:lnTo>
                      <a:pt x="3455" y="966"/>
                    </a:lnTo>
                    <a:lnTo>
                      <a:pt x="3455" y="934"/>
                    </a:lnTo>
                    <a:close/>
                    <a:moveTo>
                      <a:pt x="3482" y="963"/>
                    </a:moveTo>
                    <a:lnTo>
                      <a:pt x="3477" y="966"/>
                    </a:lnTo>
                    <a:lnTo>
                      <a:pt x="3471" y="966"/>
                    </a:lnTo>
                    <a:lnTo>
                      <a:pt x="3471" y="950"/>
                    </a:lnTo>
                    <a:lnTo>
                      <a:pt x="3482" y="963"/>
                    </a:lnTo>
                    <a:close/>
                    <a:moveTo>
                      <a:pt x="3460" y="939"/>
                    </a:moveTo>
                    <a:lnTo>
                      <a:pt x="3468" y="932"/>
                    </a:lnTo>
                    <a:lnTo>
                      <a:pt x="3491" y="954"/>
                    </a:lnTo>
                    <a:lnTo>
                      <a:pt x="3482" y="963"/>
                    </a:lnTo>
                    <a:lnTo>
                      <a:pt x="3460" y="939"/>
                    </a:lnTo>
                    <a:close/>
                    <a:moveTo>
                      <a:pt x="3468" y="932"/>
                    </a:moveTo>
                    <a:lnTo>
                      <a:pt x="3473" y="927"/>
                    </a:lnTo>
                    <a:lnTo>
                      <a:pt x="3480" y="927"/>
                    </a:lnTo>
                    <a:lnTo>
                      <a:pt x="3480" y="943"/>
                    </a:lnTo>
                    <a:lnTo>
                      <a:pt x="3468" y="932"/>
                    </a:lnTo>
                    <a:close/>
                    <a:moveTo>
                      <a:pt x="3480" y="927"/>
                    </a:moveTo>
                    <a:lnTo>
                      <a:pt x="3496" y="927"/>
                    </a:lnTo>
                    <a:lnTo>
                      <a:pt x="3496" y="959"/>
                    </a:lnTo>
                    <a:lnTo>
                      <a:pt x="3480" y="959"/>
                    </a:lnTo>
                    <a:lnTo>
                      <a:pt x="3480" y="927"/>
                    </a:lnTo>
                    <a:close/>
                    <a:moveTo>
                      <a:pt x="3507" y="954"/>
                    </a:moveTo>
                    <a:lnTo>
                      <a:pt x="3502" y="959"/>
                    </a:lnTo>
                    <a:lnTo>
                      <a:pt x="3496" y="959"/>
                    </a:lnTo>
                    <a:lnTo>
                      <a:pt x="3496" y="943"/>
                    </a:lnTo>
                    <a:lnTo>
                      <a:pt x="3507" y="954"/>
                    </a:lnTo>
                    <a:close/>
                    <a:moveTo>
                      <a:pt x="3484" y="932"/>
                    </a:moveTo>
                    <a:lnTo>
                      <a:pt x="3492" y="923"/>
                    </a:lnTo>
                    <a:lnTo>
                      <a:pt x="3514" y="947"/>
                    </a:lnTo>
                    <a:lnTo>
                      <a:pt x="3507" y="954"/>
                    </a:lnTo>
                    <a:lnTo>
                      <a:pt x="3484" y="932"/>
                    </a:lnTo>
                    <a:close/>
                    <a:moveTo>
                      <a:pt x="3492" y="923"/>
                    </a:moveTo>
                    <a:lnTo>
                      <a:pt x="3497" y="918"/>
                    </a:lnTo>
                    <a:lnTo>
                      <a:pt x="3503" y="918"/>
                    </a:lnTo>
                    <a:lnTo>
                      <a:pt x="3503" y="934"/>
                    </a:lnTo>
                    <a:lnTo>
                      <a:pt x="3492" y="923"/>
                    </a:lnTo>
                    <a:close/>
                    <a:moveTo>
                      <a:pt x="3503" y="918"/>
                    </a:moveTo>
                    <a:lnTo>
                      <a:pt x="3527" y="918"/>
                    </a:lnTo>
                    <a:lnTo>
                      <a:pt x="3527" y="950"/>
                    </a:lnTo>
                    <a:lnTo>
                      <a:pt x="3503" y="950"/>
                    </a:lnTo>
                    <a:lnTo>
                      <a:pt x="3503" y="918"/>
                    </a:lnTo>
                    <a:close/>
                    <a:moveTo>
                      <a:pt x="3539" y="947"/>
                    </a:moveTo>
                    <a:lnTo>
                      <a:pt x="3534" y="950"/>
                    </a:lnTo>
                    <a:lnTo>
                      <a:pt x="3527" y="950"/>
                    </a:lnTo>
                    <a:lnTo>
                      <a:pt x="3527" y="934"/>
                    </a:lnTo>
                    <a:lnTo>
                      <a:pt x="3539" y="947"/>
                    </a:lnTo>
                    <a:close/>
                    <a:moveTo>
                      <a:pt x="3516" y="923"/>
                    </a:moveTo>
                    <a:lnTo>
                      <a:pt x="3524" y="916"/>
                    </a:lnTo>
                    <a:lnTo>
                      <a:pt x="3546" y="938"/>
                    </a:lnTo>
                    <a:lnTo>
                      <a:pt x="3539" y="947"/>
                    </a:lnTo>
                    <a:lnTo>
                      <a:pt x="3516" y="923"/>
                    </a:lnTo>
                    <a:close/>
                    <a:moveTo>
                      <a:pt x="3524" y="916"/>
                    </a:moveTo>
                    <a:lnTo>
                      <a:pt x="3529" y="911"/>
                    </a:lnTo>
                    <a:lnTo>
                      <a:pt x="3535" y="911"/>
                    </a:lnTo>
                    <a:lnTo>
                      <a:pt x="3535" y="927"/>
                    </a:lnTo>
                    <a:lnTo>
                      <a:pt x="3524" y="916"/>
                    </a:lnTo>
                    <a:close/>
                    <a:moveTo>
                      <a:pt x="3535" y="911"/>
                    </a:moveTo>
                    <a:lnTo>
                      <a:pt x="3551" y="911"/>
                    </a:lnTo>
                    <a:lnTo>
                      <a:pt x="3551" y="943"/>
                    </a:lnTo>
                    <a:lnTo>
                      <a:pt x="3535" y="943"/>
                    </a:lnTo>
                    <a:lnTo>
                      <a:pt x="3535" y="911"/>
                    </a:lnTo>
                    <a:close/>
                    <a:moveTo>
                      <a:pt x="3562" y="938"/>
                    </a:moveTo>
                    <a:lnTo>
                      <a:pt x="3558" y="943"/>
                    </a:lnTo>
                    <a:lnTo>
                      <a:pt x="3551" y="943"/>
                    </a:lnTo>
                    <a:lnTo>
                      <a:pt x="3551" y="927"/>
                    </a:lnTo>
                    <a:lnTo>
                      <a:pt x="3562" y="938"/>
                    </a:lnTo>
                    <a:close/>
                    <a:moveTo>
                      <a:pt x="3540" y="916"/>
                    </a:moveTo>
                    <a:lnTo>
                      <a:pt x="3548" y="907"/>
                    </a:lnTo>
                    <a:lnTo>
                      <a:pt x="3571" y="931"/>
                    </a:lnTo>
                    <a:lnTo>
                      <a:pt x="3562" y="938"/>
                    </a:lnTo>
                    <a:lnTo>
                      <a:pt x="3540" y="916"/>
                    </a:lnTo>
                    <a:close/>
                    <a:moveTo>
                      <a:pt x="3548" y="907"/>
                    </a:moveTo>
                    <a:lnTo>
                      <a:pt x="3553" y="902"/>
                    </a:lnTo>
                    <a:lnTo>
                      <a:pt x="3559" y="902"/>
                    </a:lnTo>
                    <a:lnTo>
                      <a:pt x="3559" y="918"/>
                    </a:lnTo>
                    <a:lnTo>
                      <a:pt x="3548" y="907"/>
                    </a:lnTo>
                    <a:close/>
                    <a:moveTo>
                      <a:pt x="3559" y="902"/>
                    </a:moveTo>
                    <a:lnTo>
                      <a:pt x="3575" y="902"/>
                    </a:lnTo>
                    <a:lnTo>
                      <a:pt x="3575" y="934"/>
                    </a:lnTo>
                    <a:lnTo>
                      <a:pt x="3559" y="934"/>
                    </a:lnTo>
                    <a:lnTo>
                      <a:pt x="3559" y="902"/>
                    </a:lnTo>
                    <a:close/>
                    <a:moveTo>
                      <a:pt x="3587" y="931"/>
                    </a:moveTo>
                    <a:lnTo>
                      <a:pt x="3582" y="934"/>
                    </a:lnTo>
                    <a:lnTo>
                      <a:pt x="3575" y="934"/>
                    </a:lnTo>
                    <a:lnTo>
                      <a:pt x="3575" y="918"/>
                    </a:lnTo>
                    <a:lnTo>
                      <a:pt x="3587" y="931"/>
                    </a:lnTo>
                    <a:close/>
                    <a:moveTo>
                      <a:pt x="3564" y="907"/>
                    </a:moveTo>
                    <a:lnTo>
                      <a:pt x="3572" y="900"/>
                    </a:lnTo>
                    <a:lnTo>
                      <a:pt x="3594" y="922"/>
                    </a:lnTo>
                    <a:lnTo>
                      <a:pt x="3587" y="931"/>
                    </a:lnTo>
                    <a:lnTo>
                      <a:pt x="3564" y="907"/>
                    </a:lnTo>
                    <a:close/>
                    <a:moveTo>
                      <a:pt x="3572" y="900"/>
                    </a:moveTo>
                    <a:lnTo>
                      <a:pt x="3577" y="895"/>
                    </a:lnTo>
                    <a:lnTo>
                      <a:pt x="3583" y="895"/>
                    </a:lnTo>
                    <a:lnTo>
                      <a:pt x="3583" y="911"/>
                    </a:lnTo>
                    <a:lnTo>
                      <a:pt x="3572" y="900"/>
                    </a:lnTo>
                    <a:close/>
                    <a:moveTo>
                      <a:pt x="3583" y="895"/>
                    </a:moveTo>
                    <a:lnTo>
                      <a:pt x="3607" y="895"/>
                    </a:lnTo>
                    <a:lnTo>
                      <a:pt x="3607" y="927"/>
                    </a:lnTo>
                    <a:lnTo>
                      <a:pt x="3583" y="927"/>
                    </a:lnTo>
                    <a:lnTo>
                      <a:pt x="3583" y="895"/>
                    </a:lnTo>
                    <a:close/>
                    <a:moveTo>
                      <a:pt x="3619" y="922"/>
                    </a:moveTo>
                    <a:lnTo>
                      <a:pt x="3614" y="927"/>
                    </a:lnTo>
                    <a:lnTo>
                      <a:pt x="3607" y="927"/>
                    </a:lnTo>
                    <a:lnTo>
                      <a:pt x="3607" y="911"/>
                    </a:lnTo>
                    <a:lnTo>
                      <a:pt x="3619" y="922"/>
                    </a:lnTo>
                    <a:close/>
                    <a:moveTo>
                      <a:pt x="3596" y="900"/>
                    </a:moveTo>
                    <a:lnTo>
                      <a:pt x="3604" y="891"/>
                    </a:lnTo>
                    <a:lnTo>
                      <a:pt x="3626" y="915"/>
                    </a:lnTo>
                    <a:lnTo>
                      <a:pt x="3619" y="922"/>
                    </a:lnTo>
                    <a:lnTo>
                      <a:pt x="3596" y="900"/>
                    </a:lnTo>
                    <a:close/>
                    <a:moveTo>
                      <a:pt x="3604" y="891"/>
                    </a:moveTo>
                    <a:lnTo>
                      <a:pt x="3609" y="886"/>
                    </a:lnTo>
                    <a:lnTo>
                      <a:pt x="3615" y="886"/>
                    </a:lnTo>
                    <a:lnTo>
                      <a:pt x="3615" y="902"/>
                    </a:lnTo>
                    <a:lnTo>
                      <a:pt x="3604" y="891"/>
                    </a:lnTo>
                    <a:close/>
                    <a:moveTo>
                      <a:pt x="3615" y="886"/>
                    </a:moveTo>
                    <a:lnTo>
                      <a:pt x="3631" y="886"/>
                    </a:lnTo>
                    <a:lnTo>
                      <a:pt x="3631" y="918"/>
                    </a:lnTo>
                    <a:lnTo>
                      <a:pt x="3615" y="918"/>
                    </a:lnTo>
                    <a:lnTo>
                      <a:pt x="3615" y="886"/>
                    </a:lnTo>
                    <a:close/>
                    <a:moveTo>
                      <a:pt x="3642" y="915"/>
                    </a:moveTo>
                    <a:lnTo>
                      <a:pt x="3638" y="918"/>
                    </a:lnTo>
                    <a:lnTo>
                      <a:pt x="3631" y="918"/>
                    </a:lnTo>
                    <a:lnTo>
                      <a:pt x="3631" y="902"/>
                    </a:lnTo>
                    <a:lnTo>
                      <a:pt x="3642" y="915"/>
                    </a:lnTo>
                    <a:close/>
                    <a:moveTo>
                      <a:pt x="3620" y="891"/>
                    </a:moveTo>
                    <a:lnTo>
                      <a:pt x="3628" y="884"/>
                    </a:lnTo>
                    <a:lnTo>
                      <a:pt x="3651" y="906"/>
                    </a:lnTo>
                    <a:lnTo>
                      <a:pt x="3642" y="915"/>
                    </a:lnTo>
                    <a:lnTo>
                      <a:pt x="3620" y="891"/>
                    </a:lnTo>
                    <a:close/>
                    <a:moveTo>
                      <a:pt x="3628" y="884"/>
                    </a:moveTo>
                    <a:lnTo>
                      <a:pt x="3633" y="879"/>
                    </a:lnTo>
                    <a:lnTo>
                      <a:pt x="3639" y="879"/>
                    </a:lnTo>
                    <a:lnTo>
                      <a:pt x="3639" y="895"/>
                    </a:lnTo>
                    <a:lnTo>
                      <a:pt x="3628" y="884"/>
                    </a:lnTo>
                    <a:close/>
                    <a:moveTo>
                      <a:pt x="3639" y="879"/>
                    </a:moveTo>
                    <a:lnTo>
                      <a:pt x="3663" y="879"/>
                    </a:lnTo>
                    <a:lnTo>
                      <a:pt x="3663" y="911"/>
                    </a:lnTo>
                    <a:lnTo>
                      <a:pt x="3639" y="911"/>
                    </a:lnTo>
                    <a:lnTo>
                      <a:pt x="3639" y="879"/>
                    </a:lnTo>
                    <a:close/>
                    <a:moveTo>
                      <a:pt x="3675" y="906"/>
                    </a:moveTo>
                    <a:lnTo>
                      <a:pt x="3670" y="911"/>
                    </a:lnTo>
                    <a:lnTo>
                      <a:pt x="3663" y="911"/>
                    </a:lnTo>
                    <a:lnTo>
                      <a:pt x="3663" y="895"/>
                    </a:lnTo>
                    <a:lnTo>
                      <a:pt x="3675" y="906"/>
                    </a:lnTo>
                    <a:close/>
                    <a:moveTo>
                      <a:pt x="3652" y="884"/>
                    </a:moveTo>
                    <a:lnTo>
                      <a:pt x="3660" y="875"/>
                    </a:lnTo>
                    <a:lnTo>
                      <a:pt x="3683" y="899"/>
                    </a:lnTo>
                    <a:lnTo>
                      <a:pt x="3675" y="906"/>
                    </a:lnTo>
                    <a:lnTo>
                      <a:pt x="3652" y="884"/>
                    </a:lnTo>
                    <a:close/>
                    <a:moveTo>
                      <a:pt x="3660" y="875"/>
                    </a:moveTo>
                    <a:lnTo>
                      <a:pt x="3665" y="870"/>
                    </a:lnTo>
                    <a:lnTo>
                      <a:pt x="3671" y="870"/>
                    </a:lnTo>
                    <a:lnTo>
                      <a:pt x="3671" y="886"/>
                    </a:lnTo>
                    <a:lnTo>
                      <a:pt x="3660" y="875"/>
                    </a:lnTo>
                    <a:close/>
                    <a:moveTo>
                      <a:pt x="3671" y="870"/>
                    </a:moveTo>
                    <a:lnTo>
                      <a:pt x="3687" y="870"/>
                    </a:lnTo>
                    <a:lnTo>
                      <a:pt x="3687" y="902"/>
                    </a:lnTo>
                    <a:lnTo>
                      <a:pt x="3671" y="902"/>
                    </a:lnTo>
                    <a:lnTo>
                      <a:pt x="3671" y="870"/>
                    </a:lnTo>
                    <a:close/>
                    <a:moveTo>
                      <a:pt x="3699" y="899"/>
                    </a:moveTo>
                    <a:lnTo>
                      <a:pt x="3694" y="902"/>
                    </a:lnTo>
                    <a:lnTo>
                      <a:pt x="3687" y="902"/>
                    </a:lnTo>
                    <a:lnTo>
                      <a:pt x="3687" y="886"/>
                    </a:lnTo>
                    <a:lnTo>
                      <a:pt x="3699" y="899"/>
                    </a:lnTo>
                    <a:close/>
                    <a:moveTo>
                      <a:pt x="3676" y="875"/>
                    </a:moveTo>
                    <a:lnTo>
                      <a:pt x="3684" y="868"/>
                    </a:lnTo>
                    <a:lnTo>
                      <a:pt x="3707" y="890"/>
                    </a:lnTo>
                    <a:lnTo>
                      <a:pt x="3699" y="899"/>
                    </a:lnTo>
                    <a:lnTo>
                      <a:pt x="3676" y="875"/>
                    </a:lnTo>
                    <a:close/>
                    <a:moveTo>
                      <a:pt x="3684" y="868"/>
                    </a:moveTo>
                    <a:lnTo>
                      <a:pt x="3689" y="863"/>
                    </a:lnTo>
                    <a:lnTo>
                      <a:pt x="3695" y="863"/>
                    </a:lnTo>
                    <a:lnTo>
                      <a:pt x="3695" y="879"/>
                    </a:lnTo>
                    <a:lnTo>
                      <a:pt x="3684" y="868"/>
                    </a:lnTo>
                    <a:close/>
                    <a:moveTo>
                      <a:pt x="3695" y="863"/>
                    </a:moveTo>
                    <a:lnTo>
                      <a:pt x="3719" y="863"/>
                    </a:lnTo>
                    <a:lnTo>
                      <a:pt x="3719" y="895"/>
                    </a:lnTo>
                    <a:lnTo>
                      <a:pt x="3695" y="895"/>
                    </a:lnTo>
                    <a:lnTo>
                      <a:pt x="3695" y="863"/>
                    </a:lnTo>
                    <a:close/>
                    <a:moveTo>
                      <a:pt x="3726" y="894"/>
                    </a:moveTo>
                    <a:lnTo>
                      <a:pt x="3723" y="895"/>
                    </a:lnTo>
                    <a:lnTo>
                      <a:pt x="3719" y="895"/>
                    </a:lnTo>
                    <a:lnTo>
                      <a:pt x="3719" y="879"/>
                    </a:lnTo>
                    <a:lnTo>
                      <a:pt x="3726" y="894"/>
                    </a:lnTo>
                    <a:close/>
                    <a:moveTo>
                      <a:pt x="3713" y="864"/>
                    </a:moveTo>
                    <a:lnTo>
                      <a:pt x="3729" y="857"/>
                    </a:lnTo>
                    <a:lnTo>
                      <a:pt x="3742" y="885"/>
                    </a:lnTo>
                    <a:lnTo>
                      <a:pt x="3726" y="894"/>
                    </a:lnTo>
                    <a:lnTo>
                      <a:pt x="3713" y="864"/>
                    </a:lnTo>
                    <a:close/>
                    <a:moveTo>
                      <a:pt x="3729" y="857"/>
                    </a:moveTo>
                    <a:lnTo>
                      <a:pt x="3731" y="854"/>
                    </a:lnTo>
                    <a:lnTo>
                      <a:pt x="3735" y="854"/>
                    </a:lnTo>
                    <a:lnTo>
                      <a:pt x="3735" y="870"/>
                    </a:lnTo>
                    <a:lnTo>
                      <a:pt x="3729" y="857"/>
                    </a:lnTo>
                    <a:close/>
                    <a:moveTo>
                      <a:pt x="3735" y="854"/>
                    </a:moveTo>
                    <a:lnTo>
                      <a:pt x="3743" y="854"/>
                    </a:lnTo>
                    <a:lnTo>
                      <a:pt x="3743" y="886"/>
                    </a:lnTo>
                    <a:lnTo>
                      <a:pt x="3735" y="886"/>
                    </a:lnTo>
                    <a:lnTo>
                      <a:pt x="3735" y="854"/>
                    </a:lnTo>
                    <a:close/>
                    <a:moveTo>
                      <a:pt x="3755" y="883"/>
                    </a:moveTo>
                    <a:lnTo>
                      <a:pt x="3750" y="886"/>
                    </a:lnTo>
                    <a:lnTo>
                      <a:pt x="3743" y="886"/>
                    </a:lnTo>
                    <a:lnTo>
                      <a:pt x="3743" y="870"/>
                    </a:lnTo>
                    <a:lnTo>
                      <a:pt x="3755" y="883"/>
                    </a:lnTo>
                    <a:close/>
                    <a:moveTo>
                      <a:pt x="3732" y="859"/>
                    </a:moveTo>
                    <a:lnTo>
                      <a:pt x="3740" y="852"/>
                    </a:lnTo>
                    <a:lnTo>
                      <a:pt x="3763" y="874"/>
                    </a:lnTo>
                    <a:lnTo>
                      <a:pt x="3755" y="883"/>
                    </a:lnTo>
                    <a:lnTo>
                      <a:pt x="3732" y="859"/>
                    </a:lnTo>
                    <a:close/>
                    <a:moveTo>
                      <a:pt x="3740" y="852"/>
                    </a:moveTo>
                    <a:lnTo>
                      <a:pt x="3745" y="847"/>
                    </a:lnTo>
                    <a:lnTo>
                      <a:pt x="3751" y="847"/>
                    </a:lnTo>
                    <a:lnTo>
                      <a:pt x="3751" y="863"/>
                    </a:lnTo>
                    <a:lnTo>
                      <a:pt x="3740" y="852"/>
                    </a:lnTo>
                    <a:close/>
                    <a:moveTo>
                      <a:pt x="3751" y="847"/>
                    </a:moveTo>
                    <a:lnTo>
                      <a:pt x="3775" y="847"/>
                    </a:lnTo>
                    <a:lnTo>
                      <a:pt x="3775" y="879"/>
                    </a:lnTo>
                    <a:lnTo>
                      <a:pt x="3751" y="879"/>
                    </a:lnTo>
                    <a:lnTo>
                      <a:pt x="3751" y="847"/>
                    </a:lnTo>
                    <a:close/>
                    <a:moveTo>
                      <a:pt x="3783" y="878"/>
                    </a:moveTo>
                    <a:lnTo>
                      <a:pt x="3779" y="879"/>
                    </a:lnTo>
                    <a:lnTo>
                      <a:pt x="3775" y="879"/>
                    </a:lnTo>
                    <a:lnTo>
                      <a:pt x="3775" y="863"/>
                    </a:lnTo>
                    <a:lnTo>
                      <a:pt x="3783" y="878"/>
                    </a:lnTo>
                    <a:close/>
                    <a:moveTo>
                      <a:pt x="3768" y="848"/>
                    </a:moveTo>
                    <a:lnTo>
                      <a:pt x="3784" y="841"/>
                    </a:lnTo>
                    <a:lnTo>
                      <a:pt x="3799" y="869"/>
                    </a:lnTo>
                    <a:lnTo>
                      <a:pt x="3783" y="878"/>
                    </a:lnTo>
                    <a:lnTo>
                      <a:pt x="3768" y="848"/>
                    </a:lnTo>
                    <a:close/>
                    <a:moveTo>
                      <a:pt x="3784" y="841"/>
                    </a:moveTo>
                    <a:lnTo>
                      <a:pt x="3788" y="838"/>
                    </a:lnTo>
                    <a:lnTo>
                      <a:pt x="3792" y="838"/>
                    </a:lnTo>
                    <a:lnTo>
                      <a:pt x="3792" y="854"/>
                    </a:lnTo>
                    <a:lnTo>
                      <a:pt x="3784" y="841"/>
                    </a:lnTo>
                    <a:close/>
                    <a:moveTo>
                      <a:pt x="3792" y="838"/>
                    </a:moveTo>
                    <a:lnTo>
                      <a:pt x="3799" y="838"/>
                    </a:lnTo>
                    <a:lnTo>
                      <a:pt x="3799" y="870"/>
                    </a:lnTo>
                    <a:lnTo>
                      <a:pt x="3792" y="870"/>
                    </a:lnTo>
                    <a:lnTo>
                      <a:pt x="3792" y="838"/>
                    </a:lnTo>
                    <a:close/>
                    <a:moveTo>
                      <a:pt x="3806" y="869"/>
                    </a:moveTo>
                    <a:lnTo>
                      <a:pt x="3803" y="870"/>
                    </a:lnTo>
                    <a:lnTo>
                      <a:pt x="3799" y="870"/>
                    </a:lnTo>
                    <a:lnTo>
                      <a:pt x="3799" y="854"/>
                    </a:lnTo>
                    <a:lnTo>
                      <a:pt x="3806" y="869"/>
                    </a:lnTo>
                    <a:close/>
                    <a:moveTo>
                      <a:pt x="3793" y="841"/>
                    </a:moveTo>
                    <a:lnTo>
                      <a:pt x="3809" y="832"/>
                    </a:lnTo>
                    <a:lnTo>
                      <a:pt x="3822" y="862"/>
                    </a:lnTo>
                    <a:lnTo>
                      <a:pt x="3806" y="869"/>
                    </a:lnTo>
                    <a:lnTo>
                      <a:pt x="3793" y="841"/>
                    </a:lnTo>
                    <a:close/>
                    <a:moveTo>
                      <a:pt x="3809" y="832"/>
                    </a:moveTo>
                    <a:lnTo>
                      <a:pt x="3811" y="831"/>
                    </a:lnTo>
                    <a:lnTo>
                      <a:pt x="3815" y="831"/>
                    </a:lnTo>
                    <a:lnTo>
                      <a:pt x="3815" y="847"/>
                    </a:lnTo>
                    <a:lnTo>
                      <a:pt x="3809" y="832"/>
                    </a:lnTo>
                    <a:close/>
                    <a:moveTo>
                      <a:pt x="3815" y="831"/>
                    </a:moveTo>
                    <a:lnTo>
                      <a:pt x="3831" y="831"/>
                    </a:lnTo>
                    <a:lnTo>
                      <a:pt x="3831" y="863"/>
                    </a:lnTo>
                    <a:lnTo>
                      <a:pt x="3815" y="863"/>
                    </a:lnTo>
                    <a:lnTo>
                      <a:pt x="3815" y="831"/>
                    </a:lnTo>
                    <a:close/>
                    <a:moveTo>
                      <a:pt x="3838" y="862"/>
                    </a:moveTo>
                    <a:lnTo>
                      <a:pt x="3835" y="863"/>
                    </a:lnTo>
                    <a:lnTo>
                      <a:pt x="3831" y="863"/>
                    </a:lnTo>
                    <a:lnTo>
                      <a:pt x="3831" y="847"/>
                    </a:lnTo>
                    <a:lnTo>
                      <a:pt x="3838" y="862"/>
                    </a:lnTo>
                    <a:close/>
                    <a:moveTo>
                      <a:pt x="3825" y="832"/>
                    </a:moveTo>
                    <a:lnTo>
                      <a:pt x="3840" y="825"/>
                    </a:lnTo>
                    <a:lnTo>
                      <a:pt x="3854" y="853"/>
                    </a:lnTo>
                    <a:lnTo>
                      <a:pt x="3838" y="862"/>
                    </a:lnTo>
                    <a:lnTo>
                      <a:pt x="3825" y="832"/>
                    </a:lnTo>
                    <a:close/>
                    <a:moveTo>
                      <a:pt x="3840" y="825"/>
                    </a:moveTo>
                    <a:lnTo>
                      <a:pt x="3843" y="822"/>
                    </a:lnTo>
                    <a:lnTo>
                      <a:pt x="3847" y="822"/>
                    </a:lnTo>
                    <a:lnTo>
                      <a:pt x="3847" y="838"/>
                    </a:lnTo>
                    <a:lnTo>
                      <a:pt x="3840" y="825"/>
                    </a:lnTo>
                    <a:close/>
                    <a:moveTo>
                      <a:pt x="3847" y="822"/>
                    </a:moveTo>
                    <a:lnTo>
                      <a:pt x="3872" y="822"/>
                    </a:lnTo>
                    <a:lnTo>
                      <a:pt x="3872" y="854"/>
                    </a:lnTo>
                    <a:lnTo>
                      <a:pt x="3847" y="854"/>
                    </a:lnTo>
                    <a:lnTo>
                      <a:pt x="3847" y="822"/>
                    </a:lnTo>
                    <a:close/>
                    <a:moveTo>
                      <a:pt x="3883" y="851"/>
                    </a:moveTo>
                    <a:lnTo>
                      <a:pt x="3878" y="854"/>
                    </a:lnTo>
                    <a:lnTo>
                      <a:pt x="3872" y="854"/>
                    </a:lnTo>
                    <a:lnTo>
                      <a:pt x="3872" y="838"/>
                    </a:lnTo>
                    <a:lnTo>
                      <a:pt x="3883" y="851"/>
                    </a:lnTo>
                    <a:close/>
                    <a:moveTo>
                      <a:pt x="3860" y="827"/>
                    </a:moveTo>
                    <a:lnTo>
                      <a:pt x="3868" y="820"/>
                    </a:lnTo>
                    <a:lnTo>
                      <a:pt x="3890" y="842"/>
                    </a:lnTo>
                    <a:lnTo>
                      <a:pt x="3883" y="851"/>
                    </a:lnTo>
                    <a:lnTo>
                      <a:pt x="3860" y="827"/>
                    </a:lnTo>
                    <a:close/>
                    <a:moveTo>
                      <a:pt x="3868" y="820"/>
                    </a:moveTo>
                    <a:lnTo>
                      <a:pt x="3873" y="815"/>
                    </a:lnTo>
                    <a:lnTo>
                      <a:pt x="3879" y="815"/>
                    </a:lnTo>
                    <a:lnTo>
                      <a:pt x="3879" y="831"/>
                    </a:lnTo>
                    <a:lnTo>
                      <a:pt x="3868" y="820"/>
                    </a:lnTo>
                    <a:close/>
                    <a:moveTo>
                      <a:pt x="3879" y="815"/>
                    </a:moveTo>
                    <a:lnTo>
                      <a:pt x="3895" y="815"/>
                    </a:lnTo>
                    <a:lnTo>
                      <a:pt x="3895" y="847"/>
                    </a:lnTo>
                    <a:lnTo>
                      <a:pt x="3879" y="847"/>
                    </a:lnTo>
                    <a:lnTo>
                      <a:pt x="3879" y="815"/>
                    </a:lnTo>
                    <a:close/>
                    <a:moveTo>
                      <a:pt x="3906" y="842"/>
                    </a:moveTo>
                    <a:lnTo>
                      <a:pt x="3902" y="847"/>
                    </a:lnTo>
                    <a:lnTo>
                      <a:pt x="3895" y="847"/>
                    </a:lnTo>
                    <a:lnTo>
                      <a:pt x="3895" y="831"/>
                    </a:lnTo>
                    <a:lnTo>
                      <a:pt x="3906" y="842"/>
                    </a:lnTo>
                    <a:close/>
                    <a:moveTo>
                      <a:pt x="3884" y="820"/>
                    </a:moveTo>
                    <a:lnTo>
                      <a:pt x="3892" y="811"/>
                    </a:lnTo>
                    <a:lnTo>
                      <a:pt x="3915" y="835"/>
                    </a:lnTo>
                    <a:lnTo>
                      <a:pt x="3906" y="842"/>
                    </a:lnTo>
                    <a:lnTo>
                      <a:pt x="3884" y="820"/>
                    </a:lnTo>
                    <a:close/>
                    <a:moveTo>
                      <a:pt x="3892" y="811"/>
                    </a:moveTo>
                    <a:lnTo>
                      <a:pt x="3896" y="806"/>
                    </a:lnTo>
                    <a:lnTo>
                      <a:pt x="3904" y="806"/>
                    </a:lnTo>
                    <a:lnTo>
                      <a:pt x="3904" y="822"/>
                    </a:lnTo>
                    <a:lnTo>
                      <a:pt x="3892" y="811"/>
                    </a:lnTo>
                    <a:close/>
                    <a:moveTo>
                      <a:pt x="3904" y="806"/>
                    </a:moveTo>
                    <a:lnTo>
                      <a:pt x="3927" y="806"/>
                    </a:lnTo>
                    <a:lnTo>
                      <a:pt x="3927" y="838"/>
                    </a:lnTo>
                    <a:lnTo>
                      <a:pt x="3904" y="838"/>
                    </a:lnTo>
                    <a:lnTo>
                      <a:pt x="3904" y="806"/>
                    </a:lnTo>
                    <a:close/>
                    <a:moveTo>
                      <a:pt x="3938" y="835"/>
                    </a:moveTo>
                    <a:lnTo>
                      <a:pt x="3934" y="838"/>
                    </a:lnTo>
                    <a:lnTo>
                      <a:pt x="3927" y="838"/>
                    </a:lnTo>
                    <a:lnTo>
                      <a:pt x="3927" y="822"/>
                    </a:lnTo>
                    <a:lnTo>
                      <a:pt x="3938" y="835"/>
                    </a:lnTo>
                    <a:close/>
                    <a:moveTo>
                      <a:pt x="3916" y="811"/>
                    </a:moveTo>
                    <a:lnTo>
                      <a:pt x="3925" y="804"/>
                    </a:lnTo>
                    <a:lnTo>
                      <a:pt x="3947" y="826"/>
                    </a:lnTo>
                    <a:lnTo>
                      <a:pt x="3938" y="835"/>
                    </a:lnTo>
                    <a:lnTo>
                      <a:pt x="3916" y="811"/>
                    </a:lnTo>
                    <a:close/>
                    <a:moveTo>
                      <a:pt x="3925" y="804"/>
                    </a:moveTo>
                    <a:lnTo>
                      <a:pt x="3928" y="799"/>
                    </a:lnTo>
                    <a:lnTo>
                      <a:pt x="3936" y="799"/>
                    </a:lnTo>
                    <a:lnTo>
                      <a:pt x="3936" y="815"/>
                    </a:lnTo>
                    <a:lnTo>
                      <a:pt x="3925" y="804"/>
                    </a:lnTo>
                    <a:close/>
                    <a:moveTo>
                      <a:pt x="3936" y="799"/>
                    </a:moveTo>
                    <a:lnTo>
                      <a:pt x="3952" y="799"/>
                    </a:lnTo>
                    <a:lnTo>
                      <a:pt x="3952" y="831"/>
                    </a:lnTo>
                    <a:lnTo>
                      <a:pt x="3936" y="831"/>
                    </a:lnTo>
                    <a:lnTo>
                      <a:pt x="3936" y="799"/>
                    </a:lnTo>
                    <a:close/>
                    <a:moveTo>
                      <a:pt x="3963" y="826"/>
                    </a:moveTo>
                    <a:lnTo>
                      <a:pt x="3958" y="831"/>
                    </a:lnTo>
                    <a:lnTo>
                      <a:pt x="3952" y="831"/>
                    </a:lnTo>
                    <a:lnTo>
                      <a:pt x="3952" y="815"/>
                    </a:lnTo>
                    <a:lnTo>
                      <a:pt x="3963" y="826"/>
                    </a:lnTo>
                    <a:close/>
                    <a:moveTo>
                      <a:pt x="3941" y="804"/>
                    </a:moveTo>
                    <a:lnTo>
                      <a:pt x="3948" y="795"/>
                    </a:lnTo>
                    <a:lnTo>
                      <a:pt x="3970" y="819"/>
                    </a:lnTo>
                    <a:lnTo>
                      <a:pt x="3963" y="826"/>
                    </a:lnTo>
                    <a:lnTo>
                      <a:pt x="3941" y="804"/>
                    </a:lnTo>
                    <a:close/>
                    <a:moveTo>
                      <a:pt x="3948" y="795"/>
                    </a:moveTo>
                    <a:lnTo>
                      <a:pt x="3953" y="790"/>
                    </a:lnTo>
                    <a:lnTo>
                      <a:pt x="3959" y="790"/>
                    </a:lnTo>
                    <a:lnTo>
                      <a:pt x="3959" y="806"/>
                    </a:lnTo>
                    <a:lnTo>
                      <a:pt x="3948" y="795"/>
                    </a:lnTo>
                    <a:close/>
                    <a:moveTo>
                      <a:pt x="3959" y="790"/>
                    </a:moveTo>
                    <a:lnTo>
                      <a:pt x="3984" y="790"/>
                    </a:lnTo>
                    <a:lnTo>
                      <a:pt x="3984" y="822"/>
                    </a:lnTo>
                    <a:lnTo>
                      <a:pt x="3959" y="822"/>
                    </a:lnTo>
                    <a:lnTo>
                      <a:pt x="3959" y="790"/>
                    </a:lnTo>
                    <a:close/>
                    <a:moveTo>
                      <a:pt x="3995" y="819"/>
                    </a:moveTo>
                    <a:lnTo>
                      <a:pt x="3990" y="822"/>
                    </a:lnTo>
                    <a:lnTo>
                      <a:pt x="3984" y="822"/>
                    </a:lnTo>
                    <a:lnTo>
                      <a:pt x="3984" y="806"/>
                    </a:lnTo>
                    <a:lnTo>
                      <a:pt x="3995" y="819"/>
                    </a:lnTo>
                    <a:close/>
                    <a:moveTo>
                      <a:pt x="3973" y="795"/>
                    </a:moveTo>
                    <a:lnTo>
                      <a:pt x="3980" y="788"/>
                    </a:lnTo>
                    <a:lnTo>
                      <a:pt x="4002" y="810"/>
                    </a:lnTo>
                    <a:lnTo>
                      <a:pt x="3995" y="819"/>
                    </a:lnTo>
                    <a:lnTo>
                      <a:pt x="3973" y="795"/>
                    </a:lnTo>
                    <a:close/>
                    <a:moveTo>
                      <a:pt x="3980" y="788"/>
                    </a:moveTo>
                    <a:lnTo>
                      <a:pt x="3985" y="783"/>
                    </a:lnTo>
                    <a:lnTo>
                      <a:pt x="3991" y="783"/>
                    </a:lnTo>
                    <a:lnTo>
                      <a:pt x="3991" y="799"/>
                    </a:lnTo>
                    <a:lnTo>
                      <a:pt x="3980" y="788"/>
                    </a:lnTo>
                    <a:close/>
                    <a:moveTo>
                      <a:pt x="3991" y="783"/>
                    </a:moveTo>
                    <a:lnTo>
                      <a:pt x="4016" y="783"/>
                    </a:lnTo>
                    <a:lnTo>
                      <a:pt x="4016" y="815"/>
                    </a:lnTo>
                    <a:lnTo>
                      <a:pt x="3991" y="815"/>
                    </a:lnTo>
                    <a:lnTo>
                      <a:pt x="3991" y="783"/>
                    </a:lnTo>
                    <a:close/>
                    <a:moveTo>
                      <a:pt x="4022" y="814"/>
                    </a:moveTo>
                    <a:lnTo>
                      <a:pt x="4019" y="815"/>
                    </a:lnTo>
                    <a:lnTo>
                      <a:pt x="4016" y="815"/>
                    </a:lnTo>
                    <a:lnTo>
                      <a:pt x="4016" y="799"/>
                    </a:lnTo>
                    <a:lnTo>
                      <a:pt x="4022" y="814"/>
                    </a:lnTo>
                    <a:close/>
                    <a:moveTo>
                      <a:pt x="4008" y="784"/>
                    </a:moveTo>
                    <a:lnTo>
                      <a:pt x="4024" y="777"/>
                    </a:lnTo>
                    <a:lnTo>
                      <a:pt x="4038" y="805"/>
                    </a:lnTo>
                    <a:lnTo>
                      <a:pt x="4022" y="814"/>
                    </a:lnTo>
                    <a:lnTo>
                      <a:pt x="4008" y="784"/>
                    </a:lnTo>
                    <a:close/>
                    <a:moveTo>
                      <a:pt x="4024" y="777"/>
                    </a:moveTo>
                    <a:lnTo>
                      <a:pt x="4028" y="776"/>
                    </a:lnTo>
                    <a:lnTo>
                      <a:pt x="4032" y="776"/>
                    </a:lnTo>
                    <a:lnTo>
                      <a:pt x="4032" y="790"/>
                    </a:lnTo>
                    <a:lnTo>
                      <a:pt x="4024" y="777"/>
                    </a:lnTo>
                    <a:close/>
                    <a:moveTo>
                      <a:pt x="4032" y="776"/>
                    </a:moveTo>
                    <a:lnTo>
                      <a:pt x="4055" y="776"/>
                    </a:lnTo>
                    <a:lnTo>
                      <a:pt x="4055" y="806"/>
                    </a:lnTo>
                    <a:lnTo>
                      <a:pt x="4032" y="806"/>
                    </a:lnTo>
                    <a:lnTo>
                      <a:pt x="4032" y="776"/>
                    </a:lnTo>
                    <a:close/>
                    <a:moveTo>
                      <a:pt x="4066" y="803"/>
                    </a:moveTo>
                    <a:lnTo>
                      <a:pt x="4062" y="806"/>
                    </a:lnTo>
                    <a:lnTo>
                      <a:pt x="4055" y="806"/>
                    </a:lnTo>
                    <a:lnTo>
                      <a:pt x="4055" y="790"/>
                    </a:lnTo>
                    <a:lnTo>
                      <a:pt x="4066" y="803"/>
                    </a:lnTo>
                    <a:close/>
                    <a:moveTo>
                      <a:pt x="4044" y="779"/>
                    </a:moveTo>
                    <a:lnTo>
                      <a:pt x="4051" y="772"/>
                    </a:lnTo>
                    <a:lnTo>
                      <a:pt x="4075" y="794"/>
                    </a:lnTo>
                    <a:lnTo>
                      <a:pt x="4066" y="803"/>
                    </a:lnTo>
                    <a:lnTo>
                      <a:pt x="4044" y="779"/>
                    </a:lnTo>
                    <a:close/>
                    <a:moveTo>
                      <a:pt x="4051" y="772"/>
                    </a:moveTo>
                    <a:lnTo>
                      <a:pt x="4056" y="767"/>
                    </a:lnTo>
                    <a:lnTo>
                      <a:pt x="4064" y="767"/>
                    </a:lnTo>
                    <a:lnTo>
                      <a:pt x="4064" y="783"/>
                    </a:lnTo>
                    <a:lnTo>
                      <a:pt x="4051" y="772"/>
                    </a:lnTo>
                    <a:close/>
                    <a:moveTo>
                      <a:pt x="4064" y="767"/>
                    </a:moveTo>
                    <a:lnTo>
                      <a:pt x="4071" y="767"/>
                    </a:lnTo>
                    <a:lnTo>
                      <a:pt x="4071" y="799"/>
                    </a:lnTo>
                    <a:lnTo>
                      <a:pt x="4064" y="799"/>
                    </a:lnTo>
                    <a:lnTo>
                      <a:pt x="4064" y="767"/>
                    </a:lnTo>
                    <a:close/>
                    <a:moveTo>
                      <a:pt x="4078" y="798"/>
                    </a:moveTo>
                    <a:lnTo>
                      <a:pt x="4075" y="799"/>
                    </a:lnTo>
                    <a:lnTo>
                      <a:pt x="4071" y="799"/>
                    </a:lnTo>
                    <a:lnTo>
                      <a:pt x="4071" y="783"/>
                    </a:lnTo>
                    <a:lnTo>
                      <a:pt x="4078" y="798"/>
                    </a:lnTo>
                    <a:close/>
                    <a:moveTo>
                      <a:pt x="4064" y="768"/>
                    </a:moveTo>
                    <a:lnTo>
                      <a:pt x="4080" y="761"/>
                    </a:lnTo>
                    <a:lnTo>
                      <a:pt x="4094" y="789"/>
                    </a:lnTo>
                    <a:lnTo>
                      <a:pt x="4078" y="798"/>
                    </a:lnTo>
                    <a:lnTo>
                      <a:pt x="4064" y="768"/>
                    </a:lnTo>
                    <a:close/>
                    <a:moveTo>
                      <a:pt x="4080" y="761"/>
                    </a:moveTo>
                    <a:lnTo>
                      <a:pt x="4083" y="760"/>
                    </a:lnTo>
                    <a:lnTo>
                      <a:pt x="4087" y="760"/>
                    </a:lnTo>
                    <a:lnTo>
                      <a:pt x="4087" y="776"/>
                    </a:lnTo>
                    <a:lnTo>
                      <a:pt x="4080" y="761"/>
                    </a:lnTo>
                    <a:close/>
                    <a:moveTo>
                      <a:pt x="4087" y="760"/>
                    </a:moveTo>
                    <a:lnTo>
                      <a:pt x="4112" y="760"/>
                    </a:lnTo>
                    <a:lnTo>
                      <a:pt x="4112" y="790"/>
                    </a:lnTo>
                    <a:lnTo>
                      <a:pt x="4087" y="790"/>
                    </a:lnTo>
                    <a:lnTo>
                      <a:pt x="4087" y="760"/>
                    </a:lnTo>
                    <a:close/>
                    <a:moveTo>
                      <a:pt x="4123" y="787"/>
                    </a:moveTo>
                    <a:lnTo>
                      <a:pt x="4118" y="790"/>
                    </a:lnTo>
                    <a:lnTo>
                      <a:pt x="4112" y="790"/>
                    </a:lnTo>
                    <a:lnTo>
                      <a:pt x="4112" y="776"/>
                    </a:lnTo>
                    <a:lnTo>
                      <a:pt x="4123" y="787"/>
                    </a:lnTo>
                    <a:close/>
                    <a:moveTo>
                      <a:pt x="4099" y="763"/>
                    </a:moveTo>
                    <a:lnTo>
                      <a:pt x="4108" y="756"/>
                    </a:lnTo>
                    <a:lnTo>
                      <a:pt x="4130" y="778"/>
                    </a:lnTo>
                    <a:lnTo>
                      <a:pt x="4123" y="787"/>
                    </a:lnTo>
                    <a:lnTo>
                      <a:pt x="4099" y="763"/>
                    </a:lnTo>
                    <a:close/>
                    <a:moveTo>
                      <a:pt x="4108" y="756"/>
                    </a:moveTo>
                    <a:lnTo>
                      <a:pt x="4113" y="751"/>
                    </a:lnTo>
                    <a:lnTo>
                      <a:pt x="4119" y="751"/>
                    </a:lnTo>
                    <a:lnTo>
                      <a:pt x="4119" y="767"/>
                    </a:lnTo>
                    <a:lnTo>
                      <a:pt x="4108" y="756"/>
                    </a:lnTo>
                    <a:close/>
                    <a:moveTo>
                      <a:pt x="4119" y="751"/>
                    </a:moveTo>
                    <a:lnTo>
                      <a:pt x="4144" y="751"/>
                    </a:lnTo>
                    <a:lnTo>
                      <a:pt x="4144" y="783"/>
                    </a:lnTo>
                    <a:lnTo>
                      <a:pt x="4119" y="783"/>
                    </a:lnTo>
                    <a:lnTo>
                      <a:pt x="4119" y="751"/>
                    </a:lnTo>
                    <a:close/>
                    <a:moveTo>
                      <a:pt x="4150" y="782"/>
                    </a:moveTo>
                    <a:lnTo>
                      <a:pt x="4147" y="783"/>
                    </a:lnTo>
                    <a:lnTo>
                      <a:pt x="4144" y="783"/>
                    </a:lnTo>
                    <a:lnTo>
                      <a:pt x="4144" y="767"/>
                    </a:lnTo>
                    <a:lnTo>
                      <a:pt x="4150" y="782"/>
                    </a:lnTo>
                    <a:close/>
                    <a:moveTo>
                      <a:pt x="4136" y="752"/>
                    </a:moveTo>
                    <a:lnTo>
                      <a:pt x="4152" y="745"/>
                    </a:lnTo>
                    <a:lnTo>
                      <a:pt x="4166" y="773"/>
                    </a:lnTo>
                    <a:lnTo>
                      <a:pt x="4150" y="782"/>
                    </a:lnTo>
                    <a:lnTo>
                      <a:pt x="4136" y="752"/>
                    </a:lnTo>
                    <a:close/>
                    <a:moveTo>
                      <a:pt x="4152" y="745"/>
                    </a:moveTo>
                    <a:lnTo>
                      <a:pt x="4156" y="744"/>
                    </a:lnTo>
                    <a:lnTo>
                      <a:pt x="4160" y="744"/>
                    </a:lnTo>
                    <a:lnTo>
                      <a:pt x="4160" y="760"/>
                    </a:lnTo>
                    <a:lnTo>
                      <a:pt x="4152" y="745"/>
                    </a:lnTo>
                    <a:close/>
                    <a:moveTo>
                      <a:pt x="4160" y="744"/>
                    </a:moveTo>
                    <a:lnTo>
                      <a:pt x="4176" y="744"/>
                    </a:lnTo>
                    <a:lnTo>
                      <a:pt x="4176" y="776"/>
                    </a:lnTo>
                    <a:lnTo>
                      <a:pt x="4160" y="776"/>
                    </a:lnTo>
                    <a:lnTo>
                      <a:pt x="4160" y="744"/>
                    </a:lnTo>
                    <a:close/>
                    <a:moveTo>
                      <a:pt x="4182" y="773"/>
                    </a:moveTo>
                    <a:lnTo>
                      <a:pt x="4178" y="776"/>
                    </a:lnTo>
                    <a:lnTo>
                      <a:pt x="4176" y="776"/>
                    </a:lnTo>
                    <a:lnTo>
                      <a:pt x="4176" y="760"/>
                    </a:lnTo>
                    <a:lnTo>
                      <a:pt x="4182" y="773"/>
                    </a:lnTo>
                    <a:close/>
                    <a:moveTo>
                      <a:pt x="4168" y="745"/>
                    </a:moveTo>
                    <a:lnTo>
                      <a:pt x="4184" y="736"/>
                    </a:lnTo>
                    <a:lnTo>
                      <a:pt x="4198" y="766"/>
                    </a:lnTo>
                    <a:lnTo>
                      <a:pt x="4182" y="773"/>
                    </a:lnTo>
                    <a:lnTo>
                      <a:pt x="4168" y="745"/>
                    </a:lnTo>
                    <a:close/>
                    <a:moveTo>
                      <a:pt x="4184" y="736"/>
                    </a:moveTo>
                    <a:lnTo>
                      <a:pt x="4188" y="735"/>
                    </a:lnTo>
                    <a:lnTo>
                      <a:pt x="4192" y="735"/>
                    </a:lnTo>
                    <a:lnTo>
                      <a:pt x="4192" y="751"/>
                    </a:lnTo>
                    <a:lnTo>
                      <a:pt x="4184" y="736"/>
                    </a:lnTo>
                    <a:close/>
                    <a:moveTo>
                      <a:pt x="4192" y="735"/>
                    </a:moveTo>
                    <a:lnTo>
                      <a:pt x="4215" y="735"/>
                    </a:lnTo>
                    <a:lnTo>
                      <a:pt x="4215" y="767"/>
                    </a:lnTo>
                    <a:lnTo>
                      <a:pt x="4192" y="767"/>
                    </a:lnTo>
                    <a:lnTo>
                      <a:pt x="4192" y="735"/>
                    </a:lnTo>
                    <a:close/>
                    <a:moveTo>
                      <a:pt x="4226" y="762"/>
                    </a:moveTo>
                    <a:lnTo>
                      <a:pt x="4221" y="767"/>
                    </a:lnTo>
                    <a:lnTo>
                      <a:pt x="4215" y="767"/>
                    </a:lnTo>
                    <a:lnTo>
                      <a:pt x="4215" y="751"/>
                    </a:lnTo>
                    <a:lnTo>
                      <a:pt x="4226" y="762"/>
                    </a:lnTo>
                    <a:close/>
                    <a:moveTo>
                      <a:pt x="4204" y="740"/>
                    </a:moveTo>
                    <a:lnTo>
                      <a:pt x="4211" y="731"/>
                    </a:lnTo>
                    <a:lnTo>
                      <a:pt x="4235" y="755"/>
                    </a:lnTo>
                    <a:lnTo>
                      <a:pt x="4226" y="762"/>
                    </a:lnTo>
                    <a:lnTo>
                      <a:pt x="4204" y="740"/>
                    </a:lnTo>
                    <a:close/>
                    <a:moveTo>
                      <a:pt x="4211" y="731"/>
                    </a:moveTo>
                    <a:lnTo>
                      <a:pt x="4216" y="728"/>
                    </a:lnTo>
                    <a:lnTo>
                      <a:pt x="4224" y="728"/>
                    </a:lnTo>
                    <a:lnTo>
                      <a:pt x="4224" y="744"/>
                    </a:lnTo>
                    <a:lnTo>
                      <a:pt x="4211" y="731"/>
                    </a:lnTo>
                    <a:close/>
                    <a:moveTo>
                      <a:pt x="4224" y="728"/>
                    </a:moveTo>
                    <a:lnTo>
                      <a:pt x="4247" y="728"/>
                    </a:lnTo>
                    <a:lnTo>
                      <a:pt x="4247" y="760"/>
                    </a:lnTo>
                    <a:lnTo>
                      <a:pt x="4224" y="760"/>
                    </a:lnTo>
                    <a:lnTo>
                      <a:pt x="4224" y="728"/>
                    </a:lnTo>
                    <a:close/>
                    <a:moveTo>
                      <a:pt x="4258" y="755"/>
                    </a:moveTo>
                    <a:lnTo>
                      <a:pt x="4253" y="760"/>
                    </a:lnTo>
                    <a:lnTo>
                      <a:pt x="4247" y="760"/>
                    </a:lnTo>
                    <a:lnTo>
                      <a:pt x="4247" y="744"/>
                    </a:lnTo>
                    <a:lnTo>
                      <a:pt x="4258" y="755"/>
                    </a:lnTo>
                    <a:close/>
                    <a:moveTo>
                      <a:pt x="4236" y="731"/>
                    </a:moveTo>
                    <a:lnTo>
                      <a:pt x="4243" y="724"/>
                    </a:lnTo>
                    <a:lnTo>
                      <a:pt x="4267" y="746"/>
                    </a:lnTo>
                    <a:lnTo>
                      <a:pt x="4258" y="755"/>
                    </a:lnTo>
                    <a:lnTo>
                      <a:pt x="4236" y="731"/>
                    </a:lnTo>
                    <a:close/>
                    <a:moveTo>
                      <a:pt x="4243" y="724"/>
                    </a:moveTo>
                    <a:lnTo>
                      <a:pt x="4248" y="719"/>
                    </a:lnTo>
                    <a:lnTo>
                      <a:pt x="4256" y="719"/>
                    </a:lnTo>
                    <a:lnTo>
                      <a:pt x="4256" y="735"/>
                    </a:lnTo>
                    <a:lnTo>
                      <a:pt x="4243" y="724"/>
                    </a:lnTo>
                    <a:close/>
                    <a:moveTo>
                      <a:pt x="4256" y="719"/>
                    </a:moveTo>
                    <a:lnTo>
                      <a:pt x="4271" y="719"/>
                    </a:lnTo>
                    <a:lnTo>
                      <a:pt x="4271" y="751"/>
                    </a:lnTo>
                    <a:lnTo>
                      <a:pt x="4256" y="751"/>
                    </a:lnTo>
                    <a:lnTo>
                      <a:pt x="4256" y="719"/>
                    </a:lnTo>
                    <a:close/>
                    <a:moveTo>
                      <a:pt x="4283" y="746"/>
                    </a:moveTo>
                    <a:lnTo>
                      <a:pt x="4278" y="751"/>
                    </a:lnTo>
                    <a:lnTo>
                      <a:pt x="4271" y="751"/>
                    </a:lnTo>
                    <a:lnTo>
                      <a:pt x="4271" y="735"/>
                    </a:lnTo>
                    <a:lnTo>
                      <a:pt x="4283" y="746"/>
                    </a:lnTo>
                    <a:close/>
                    <a:moveTo>
                      <a:pt x="4259" y="724"/>
                    </a:moveTo>
                    <a:lnTo>
                      <a:pt x="4268" y="715"/>
                    </a:lnTo>
                    <a:lnTo>
                      <a:pt x="4290" y="739"/>
                    </a:lnTo>
                    <a:lnTo>
                      <a:pt x="4283" y="746"/>
                    </a:lnTo>
                    <a:lnTo>
                      <a:pt x="4259" y="724"/>
                    </a:lnTo>
                    <a:close/>
                    <a:moveTo>
                      <a:pt x="4268" y="715"/>
                    </a:moveTo>
                    <a:lnTo>
                      <a:pt x="4273" y="712"/>
                    </a:lnTo>
                    <a:lnTo>
                      <a:pt x="4279" y="712"/>
                    </a:lnTo>
                    <a:lnTo>
                      <a:pt x="4279" y="728"/>
                    </a:lnTo>
                    <a:lnTo>
                      <a:pt x="4268" y="715"/>
                    </a:lnTo>
                    <a:close/>
                    <a:moveTo>
                      <a:pt x="4279" y="712"/>
                    </a:moveTo>
                    <a:lnTo>
                      <a:pt x="4303" y="712"/>
                    </a:lnTo>
                    <a:lnTo>
                      <a:pt x="4303" y="744"/>
                    </a:lnTo>
                    <a:lnTo>
                      <a:pt x="4279" y="744"/>
                    </a:lnTo>
                    <a:lnTo>
                      <a:pt x="4279" y="712"/>
                    </a:lnTo>
                    <a:close/>
                    <a:moveTo>
                      <a:pt x="4310" y="741"/>
                    </a:moveTo>
                    <a:lnTo>
                      <a:pt x="4306" y="744"/>
                    </a:lnTo>
                    <a:lnTo>
                      <a:pt x="4303" y="744"/>
                    </a:lnTo>
                    <a:lnTo>
                      <a:pt x="4303" y="728"/>
                    </a:lnTo>
                    <a:lnTo>
                      <a:pt x="4310" y="741"/>
                    </a:lnTo>
                    <a:close/>
                    <a:moveTo>
                      <a:pt x="4296" y="713"/>
                    </a:moveTo>
                    <a:lnTo>
                      <a:pt x="4312" y="704"/>
                    </a:lnTo>
                    <a:lnTo>
                      <a:pt x="4326" y="734"/>
                    </a:lnTo>
                    <a:lnTo>
                      <a:pt x="4310" y="741"/>
                    </a:lnTo>
                    <a:lnTo>
                      <a:pt x="4296" y="713"/>
                    </a:lnTo>
                    <a:close/>
                    <a:moveTo>
                      <a:pt x="4312" y="704"/>
                    </a:moveTo>
                    <a:lnTo>
                      <a:pt x="4316" y="703"/>
                    </a:lnTo>
                    <a:lnTo>
                      <a:pt x="4319" y="703"/>
                    </a:lnTo>
                    <a:lnTo>
                      <a:pt x="4319" y="719"/>
                    </a:lnTo>
                    <a:lnTo>
                      <a:pt x="4312" y="704"/>
                    </a:lnTo>
                    <a:close/>
                    <a:moveTo>
                      <a:pt x="4319" y="703"/>
                    </a:moveTo>
                    <a:lnTo>
                      <a:pt x="4335" y="703"/>
                    </a:lnTo>
                    <a:lnTo>
                      <a:pt x="4335" y="735"/>
                    </a:lnTo>
                    <a:lnTo>
                      <a:pt x="4319" y="735"/>
                    </a:lnTo>
                    <a:lnTo>
                      <a:pt x="4319" y="703"/>
                    </a:lnTo>
                    <a:close/>
                    <a:moveTo>
                      <a:pt x="4342" y="734"/>
                    </a:moveTo>
                    <a:lnTo>
                      <a:pt x="4338" y="735"/>
                    </a:lnTo>
                    <a:lnTo>
                      <a:pt x="4335" y="735"/>
                    </a:lnTo>
                    <a:lnTo>
                      <a:pt x="4335" y="719"/>
                    </a:lnTo>
                    <a:lnTo>
                      <a:pt x="4342" y="734"/>
                    </a:lnTo>
                    <a:close/>
                    <a:moveTo>
                      <a:pt x="4328" y="704"/>
                    </a:moveTo>
                    <a:lnTo>
                      <a:pt x="4344" y="697"/>
                    </a:lnTo>
                    <a:lnTo>
                      <a:pt x="4358" y="725"/>
                    </a:lnTo>
                    <a:lnTo>
                      <a:pt x="4342" y="734"/>
                    </a:lnTo>
                    <a:lnTo>
                      <a:pt x="4328" y="704"/>
                    </a:lnTo>
                    <a:close/>
                    <a:moveTo>
                      <a:pt x="4344" y="697"/>
                    </a:moveTo>
                    <a:lnTo>
                      <a:pt x="4347" y="696"/>
                    </a:lnTo>
                    <a:lnTo>
                      <a:pt x="4351" y="696"/>
                    </a:lnTo>
                    <a:lnTo>
                      <a:pt x="4351" y="712"/>
                    </a:lnTo>
                    <a:lnTo>
                      <a:pt x="4344" y="697"/>
                    </a:lnTo>
                    <a:close/>
                    <a:moveTo>
                      <a:pt x="4351" y="696"/>
                    </a:moveTo>
                    <a:lnTo>
                      <a:pt x="4375" y="696"/>
                    </a:lnTo>
                    <a:lnTo>
                      <a:pt x="4375" y="728"/>
                    </a:lnTo>
                    <a:lnTo>
                      <a:pt x="4351" y="728"/>
                    </a:lnTo>
                    <a:lnTo>
                      <a:pt x="4351" y="696"/>
                    </a:lnTo>
                    <a:close/>
                    <a:moveTo>
                      <a:pt x="4386" y="723"/>
                    </a:moveTo>
                    <a:lnTo>
                      <a:pt x="4381" y="728"/>
                    </a:lnTo>
                    <a:lnTo>
                      <a:pt x="4375" y="728"/>
                    </a:lnTo>
                    <a:lnTo>
                      <a:pt x="4375" y="712"/>
                    </a:lnTo>
                    <a:lnTo>
                      <a:pt x="4386" y="723"/>
                    </a:lnTo>
                    <a:close/>
                    <a:moveTo>
                      <a:pt x="4364" y="699"/>
                    </a:moveTo>
                    <a:lnTo>
                      <a:pt x="4372" y="692"/>
                    </a:lnTo>
                    <a:lnTo>
                      <a:pt x="4395" y="714"/>
                    </a:lnTo>
                    <a:lnTo>
                      <a:pt x="4386" y="723"/>
                    </a:lnTo>
                    <a:lnTo>
                      <a:pt x="4364" y="699"/>
                    </a:lnTo>
                    <a:close/>
                    <a:moveTo>
                      <a:pt x="4372" y="692"/>
                    </a:moveTo>
                    <a:lnTo>
                      <a:pt x="4376" y="687"/>
                    </a:lnTo>
                    <a:lnTo>
                      <a:pt x="4383" y="687"/>
                    </a:lnTo>
                    <a:lnTo>
                      <a:pt x="4383" y="703"/>
                    </a:lnTo>
                    <a:lnTo>
                      <a:pt x="4372" y="692"/>
                    </a:lnTo>
                    <a:close/>
                    <a:moveTo>
                      <a:pt x="4383" y="687"/>
                    </a:moveTo>
                    <a:lnTo>
                      <a:pt x="4407" y="687"/>
                    </a:lnTo>
                    <a:lnTo>
                      <a:pt x="4407" y="719"/>
                    </a:lnTo>
                    <a:lnTo>
                      <a:pt x="4383" y="719"/>
                    </a:lnTo>
                    <a:lnTo>
                      <a:pt x="4383" y="687"/>
                    </a:lnTo>
                    <a:close/>
                    <a:moveTo>
                      <a:pt x="4418" y="714"/>
                    </a:moveTo>
                    <a:lnTo>
                      <a:pt x="4413" y="719"/>
                    </a:lnTo>
                    <a:lnTo>
                      <a:pt x="4407" y="719"/>
                    </a:lnTo>
                    <a:lnTo>
                      <a:pt x="4407" y="703"/>
                    </a:lnTo>
                    <a:lnTo>
                      <a:pt x="4418" y="714"/>
                    </a:lnTo>
                    <a:close/>
                    <a:moveTo>
                      <a:pt x="4396" y="692"/>
                    </a:moveTo>
                    <a:lnTo>
                      <a:pt x="4404" y="683"/>
                    </a:lnTo>
                    <a:lnTo>
                      <a:pt x="4427" y="707"/>
                    </a:lnTo>
                    <a:lnTo>
                      <a:pt x="4418" y="714"/>
                    </a:lnTo>
                    <a:lnTo>
                      <a:pt x="4396" y="692"/>
                    </a:lnTo>
                    <a:close/>
                    <a:moveTo>
                      <a:pt x="4404" y="683"/>
                    </a:moveTo>
                    <a:lnTo>
                      <a:pt x="4408" y="679"/>
                    </a:lnTo>
                    <a:lnTo>
                      <a:pt x="4415" y="679"/>
                    </a:lnTo>
                    <a:lnTo>
                      <a:pt x="4415" y="696"/>
                    </a:lnTo>
                    <a:lnTo>
                      <a:pt x="4404" y="683"/>
                    </a:lnTo>
                    <a:close/>
                    <a:moveTo>
                      <a:pt x="4415" y="679"/>
                    </a:moveTo>
                    <a:lnTo>
                      <a:pt x="4439" y="679"/>
                    </a:lnTo>
                    <a:lnTo>
                      <a:pt x="4439" y="712"/>
                    </a:lnTo>
                    <a:lnTo>
                      <a:pt x="4415" y="712"/>
                    </a:lnTo>
                    <a:lnTo>
                      <a:pt x="4415" y="679"/>
                    </a:lnTo>
                    <a:close/>
                    <a:moveTo>
                      <a:pt x="4447" y="709"/>
                    </a:moveTo>
                    <a:lnTo>
                      <a:pt x="4443" y="712"/>
                    </a:lnTo>
                    <a:lnTo>
                      <a:pt x="4439" y="712"/>
                    </a:lnTo>
                    <a:lnTo>
                      <a:pt x="4439" y="696"/>
                    </a:lnTo>
                    <a:lnTo>
                      <a:pt x="4447" y="709"/>
                    </a:lnTo>
                    <a:close/>
                    <a:moveTo>
                      <a:pt x="4432" y="681"/>
                    </a:moveTo>
                    <a:lnTo>
                      <a:pt x="4448" y="673"/>
                    </a:lnTo>
                    <a:lnTo>
                      <a:pt x="4463" y="702"/>
                    </a:lnTo>
                    <a:lnTo>
                      <a:pt x="4447" y="709"/>
                    </a:lnTo>
                    <a:lnTo>
                      <a:pt x="4432" y="681"/>
                    </a:lnTo>
                    <a:close/>
                    <a:moveTo>
                      <a:pt x="4448" y="673"/>
                    </a:moveTo>
                    <a:lnTo>
                      <a:pt x="4452" y="671"/>
                    </a:lnTo>
                    <a:lnTo>
                      <a:pt x="4455" y="671"/>
                    </a:lnTo>
                    <a:lnTo>
                      <a:pt x="4455" y="687"/>
                    </a:lnTo>
                    <a:lnTo>
                      <a:pt x="4448" y="673"/>
                    </a:lnTo>
                    <a:close/>
                    <a:moveTo>
                      <a:pt x="4455" y="671"/>
                    </a:moveTo>
                    <a:lnTo>
                      <a:pt x="4479" y="671"/>
                    </a:lnTo>
                    <a:lnTo>
                      <a:pt x="4479" y="703"/>
                    </a:lnTo>
                    <a:lnTo>
                      <a:pt x="4455" y="703"/>
                    </a:lnTo>
                    <a:lnTo>
                      <a:pt x="4455" y="671"/>
                    </a:lnTo>
                    <a:close/>
                    <a:moveTo>
                      <a:pt x="4491" y="698"/>
                    </a:moveTo>
                    <a:lnTo>
                      <a:pt x="4486" y="703"/>
                    </a:lnTo>
                    <a:lnTo>
                      <a:pt x="4479" y="703"/>
                    </a:lnTo>
                    <a:lnTo>
                      <a:pt x="4479" y="687"/>
                    </a:lnTo>
                    <a:lnTo>
                      <a:pt x="4491" y="698"/>
                    </a:lnTo>
                    <a:close/>
                    <a:moveTo>
                      <a:pt x="4468" y="676"/>
                    </a:moveTo>
                    <a:lnTo>
                      <a:pt x="4476" y="667"/>
                    </a:lnTo>
                    <a:lnTo>
                      <a:pt x="4498" y="691"/>
                    </a:lnTo>
                    <a:lnTo>
                      <a:pt x="4491" y="698"/>
                    </a:lnTo>
                    <a:lnTo>
                      <a:pt x="4468" y="676"/>
                    </a:lnTo>
                    <a:close/>
                    <a:moveTo>
                      <a:pt x="4476" y="667"/>
                    </a:moveTo>
                    <a:lnTo>
                      <a:pt x="4480" y="663"/>
                    </a:lnTo>
                    <a:lnTo>
                      <a:pt x="4487" y="663"/>
                    </a:lnTo>
                    <a:lnTo>
                      <a:pt x="4487" y="679"/>
                    </a:lnTo>
                    <a:lnTo>
                      <a:pt x="4476" y="667"/>
                    </a:lnTo>
                    <a:close/>
                    <a:moveTo>
                      <a:pt x="4487" y="663"/>
                    </a:moveTo>
                    <a:lnTo>
                      <a:pt x="4511" y="663"/>
                    </a:lnTo>
                    <a:lnTo>
                      <a:pt x="4511" y="696"/>
                    </a:lnTo>
                    <a:lnTo>
                      <a:pt x="4487" y="696"/>
                    </a:lnTo>
                    <a:lnTo>
                      <a:pt x="4487" y="663"/>
                    </a:lnTo>
                    <a:close/>
                    <a:moveTo>
                      <a:pt x="4523" y="691"/>
                    </a:moveTo>
                    <a:lnTo>
                      <a:pt x="4518" y="696"/>
                    </a:lnTo>
                    <a:lnTo>
                      <a:pt x="4511" y="696"/>
                    </a:lnTo>
                    <a:lnTo>
                      <a:pt x="4511" y="679"/>
                    </a:lnTo>
                    <a:lnTo>
                      <a:pt x="4523" y="691"/>
                    </a:lnTo>
                    <a:close/>
                    <a:moveTo>
                      <a:pt x="4500" y="667"/>
                    </a:moveTo>
                    <a:lnTo>
                      <a:pt x="4508" y="660"/>
                    </a:lnTo>
                    <a:lnTo>
                      <a:pt x="4530" y="682"/>
                    </a:lnTo>
                    <a:lnTo>
                      <a:pt x="4523" y="691"/>
                    </a:lnTo>
                    <a:lnTo>
                      <a:pt x="4500" y="667"/>
                    </a:lnTo>
                    <a:close/>
                    <a:moveTo>
                      <a:pt x="4508" y="660"/>
                    </a:moveTo>
                    <a:lnTo>
                      <a:pt x="4512" y="655"/>
                    </a:lnTo>
                    <a:lnTo>
                      <a:pt x="4519" y="655"/>
                    </a:lnTo>
                    <a:lnTo>
                      <a:pt x="4519" y="671"/>
                    </a:lnTo>
                    <a:lnTo>
                      <a:pt x="4508" y="660"/>
                    </a:lnTo>
                    <a:close/>
                    <a:moveTo>
                      <a:pt x="4519" y="655"/>
                    </a:moveTo>
                    <a:lnTo>
                      <a:pt x="4559" y="655"/>
                    </a:lnTo>
                    <a:lnTo>
                      <a:pt x="4559" y="687"/>
                    </a:lnTo>
                    <a:lnTo>
                      <a:pt x="4519" y="687"/>
                    </a:lnTo>
                    <a:lnTo>
                      <a:pt x="4519" y="655"/>
                    </a:lnTo>
                    <a:close/>
                    <a:moveTo>
                      <a:pt x="4570" y="682"/>
                    </a:moveTo>
                    <a:lnTo>
                      <a:pt x="4566" y="687"/>
                    </a:lnTo>
                    <a:lnTo>
                      <a:pt x="4559" y="687"/>
                    </a:lnTo>
                    <a:lnTo>
                      <a:pt x="4559" y="671"/>
                    </a:lnTo>
                    <a:lnTo>
                      <a:pt x="4570" y="682"/>
                    </a:lnTo>
                    <a:close/>
                    <a:moveTo>
                      <a:pt x="4548" y="660"/>
                    </a:moveTo>
                    <a:lnTo>
                      <a:pt x="4556" y="651"/>
                    </a:lnTo>
                    <a:lnTo>
                      <a:pt x="4578" y="675"/>
                    </a:lnTo>
                    <a:lnTo>
                      <a:pt x="4570" y="682"/>
                    </a:lnTo>
                    <a:lnTo>
                      <a:pt x="4548" y="660"/>
                    </a:lnTo>
                    <a:close/>
                    <a:moveTo>
                      <a:pt x="4556" y="651"/>
                    </a:moveTo>
                    <a:lnTo>
                      <a:pt x="4560" y="647"/>
                    </a:lnTo>
                    <a:lnTo>
                      <a:pt x="4567" y="647"/>
                    </a:lnTo>
                    <a:lnTo>
                      <a:pt x="4567" y="663"/>
                    </a:lnTo>
                    <a:lnTo>
                      <a:pt x="4556" y="651"/>
                    </a:lnTo>
                    <a:close/>
                    <a:moveTo>
                      <a:pt x="4567" y="647"/>
                    </a:moveTo>
                    <a:lnTo>
                      <a:pt x="4591" y="647"/>
                    </a:lnTo>
                    <a:lnTo>
                      <a:pt x="4591" y="679"/>
                    </a:lnTo>
                    <a:lnTo>
                      <a:pt x="4567" y="679"/>
                    </a:lnTo>
                    <a:lnTo>
                      <a:pt x="4567" y="647"/>
                    </a:lnTo>
                    <a:close/>
                    <a:moveTo>
                      <a:pt x="4602" y="675"/>
                    </a:moveTo>
                    <a:lnTo>
                      <a:pt x="4598" y="679"/>
                    </a:lnTo>
                    <a:lnTo>
                      <a:pt x="4591" y="679"/>
                    </a:lnTo>
                    <a:lnTo>
                      <a:pt x="4591" y="663"/>
                    </a:lnTo>
                    <a:lnTo>
                      <a:pt x="4602" y="675"/>
                    </a:lnTo>
                    <a:close/>
                    <a:moveTo>
                      <a:pt x="4580" y="651"/>
                    </a:moveTo>
                    <a:lnTo>
                      <a:pt x="4588" y="644"/>
                    </a:lnTo>
                    <a:lnTo>
                      <a:pt x="4610" y="666"/>
                    </a:lnTo>
                    <a:lnTo>
                      <a:pt x="4602" y="675"/>
                    </a:lnTo>
                    <a:lnTo>
                      <a:pt x="4580" y="651"/>
                    </a:lnTo>
                    <a:close/>
                    <a:moveTo>
                      <a:pt x="4588" y="644"/>
                    </a:moveTo>
                    <a:lnTo>
                      <a:pt x="4592" y="639"/>
                    </a:lnTo>
                    <a:lnTo>
                      <a:pt x="4599" y="639"/>
                    </a:lnTo>
                    <a:lnTo>
                      <a:pt x="4599" y="655"/>
                    </a:lnTo>
                    <a:lnTo>
                      <a:pt x="4588" y="644"/>
                    </a:lnTo>
                    <a:close/>
                    <a:moveTo>
                      <a:pt x="4599" y="639"/>
                    </a:moveTo>
                    <a:lnTo>
                      <a:pt x="4623" y="639"/>
                    </a:lnTo>
                    <a:lnTo>
                      <a:pt x="4623" y="671"/>
                    </a:lnTo>
                    <a:lnTo>
                      <a:pt x="4599" y="671"/>
                    </a:lnTo>
                    <a:lnTo>
                      <a:pt x="4599" y="639"/>
                    </a:lnTo>
                    <a:close/>
                    <a:moveTo>
                      <a:pt x="4630" y="670"/>
                    </a:moveTo>
                    <a:lnTo>
                      <a:pt x="4626" y="671"/>
                    </a:lnTo>
                    <a:lnTo>
                      <a:pt x="4623" y="671"/>
                    </a:lnTo>
                    <a:lnTo>
                      <a:pt x="4623" y="655"/>
                    </a:lnTo>
                    <a:lnTo>
                      <a:pt x="4630" y="670"/>
                    </a:lnTo>
                    <a:close/>
                    <a:moveTo>
                      <a:pt x="4615" y="641"/>
                    </a:moveTo>
                    <a:lnTo>
                      <a:pt x="4631" y="633"/>
                    </a:lnTo>
                    <a:lnTo>
                      <a:pt x="4646" y="661"/>
                    </a:lnTo>
                    <a:lnTo>
                      <a:pt x="4630" y="670"/>
                    </a:lnTo>
                    <a:lnTo>
                      <a:pt x="4615" y="641"/>
                    </a:lnTo>
                    <a:close/>
                    <a:moveTo>
                      <a:pt x="4631" y="633"/>
                    </a:moveTo>
                    <a:lnTo>
                      <a:pt x="4635" y="631"/>
                    </a:lnTo>
                    <a:lnTo>
                      <a:pt x="4639" y="631"/>
                    </a:lnTo>
                    <a:lnTo>
                      <a:pt x="4639" y="647"/>
                    </a:lnTo>
                    <a:lnTo>
                      <a:pt x="4631" y="633"/>
                    </a:lnTo>
                    <a:close/>
                    <a:moveTo>
                      <a:pt x="4639" y="631"/>
                    </a:moveTo>
                    <a:lnTo>
                      <a:pt x="4655" y="631"/>
                    </a:lnTo>
                    <a:lnTo>
                      <a:pt x="4655" y="663"/>
                    </a:lnTo>
                    <a:lnTo>
                      <a:pt x="4639" y="663"/>
                    </a:lnTo>
                    <a:lnTo>
                      <a:pt x="4639" y="631"/>
                    </a:lnTo>
                    <a:close/>
                    <a:moveTo>
                      <a:pt x="4662" y="661"/>
                    </a:moveTo>
                    <a:lnTo>
                      <a:pt x="4658" y="663"/>
                    </a:lnTo>
                    <a:lnTo>
                      <a:pt x="4655" y="663"/>
                    </a:lnTo>
                    <a:lnTo>
                      <a:pt x="4655" y="647"/>
                    </a:lnTo>
                    <a:lnTo>
                      <a:pt x="4662" y="661"/>
                    </a:lnTo>
                    <a:close/>
                    <a:moveTo>
                      <a:pt x="4647" y="633"/>
                    </a:moveTo>
                    <a:lnTo>
                      <a:pt x="4663" y="625"/>
                    </a:lnTo>
                    <a:lnTo>
                      <a:pt x="4678" y="654"/>
                    </a:lnTo>
                    <a:lnTo>
                      <a:pt x="4662" y="661"/>
                    </a:lnTo>
                    <a:lnTo>
                      <a:pt x="4647" y="633"/>
                    </a:lnTo>
                    <a:close/>
                    <a:moveTo>
                      <a:pt x="4663" y="625"/>
                    </a:moveTo>
                    <a:lnTo>
                      <a:pt x="4667" y="623"/>
                    </a:lnTo>
                    <a:lnTo>
                      <a:pt x="4671" y="623"/>
                    </a:lnTo>
                    <a:lnTo>
                      <a:pt x="4671" y="639"/>
                    </a:lnTo>
                    <a:lnTo>
                      <a:pt x="4663" y="625"/>
                    </a:lnTo>
                    <a:close/>
                    <a:moveTo>
                      <a:pt x="4671" y="623"/>
                    </a:moveTo>
                    <a:lnTo>
                      <a:pt x="4695" y="623"/>
                    </a:lnTo>
                    <a:lnTo>
                      <a:pt x="4695" y="655"/>
                    </a:lnTo>
                    <a:lnTo>
                      <a:pt x="4671" y="655"/>
                    </a:lnTo>
                    <a:lnTo>
                      <a:pt x="4671" y="623"/>
                    </a:lnTo>
                    <a:close/>
                    <a:moveTo>
                      <a:pt x="4707" y="650"/>
                    </a:moveTo>
                    <a:lnTo>
                      <a:pt x="4702" y="655"/>
                    </a:lnTo>
                    <a:lnTo>
                      <a:pt x="4695" y="655"/>
                    </a:lnTo>
                    <a:lnTo>
                      <a:pt x="4695" y="639"/>
                    </a:lnTo>
                    <a:lnTo>
                      <a:pt x="4707" y="650"/>
                    </a:lnTo>
                    <a:close/>
                    <a:moveTo>
                      <a:pt x="4684" y="628"/>
                    </a:moveTo>
                    <a:lnTo>
                      <a:pt x="4692" y="619"/>
                    </a:lnTo>
                    <a:lnTo>
                      <a:pt x="4714" y="643"/>
                    </a:lnTo>
                    <a:lnTo>
                      <a:pt x="4707" y="650"/>
                    </a:lnTo>
                    <a:lnTo>
                      <a:pt x="4684" y="628"/>
                    </a:lnTo>
                    <a:close/>
                    <a:moveTo>
                      <a:pt x="4692" y="619"/>
                    </a:moveTo>
                    <a:lnTo>
                      <a:pt x="4697" y="615"/>
                    </a:lnTo>
                    <a:lnTo>
                      <a:pt x="4703" y="615"/>
                    </a:lnTo>
                    <a:lnTo>
                      <a:pt x="4703" y="631"/>
                    </a:lnTo>
                    <a:lnTo>
                      <a:pt x="4692" y="619"/>
                    </a:lnTo>
                    <a:close/>
                    <a:moveTo>
                      <a:pt x="4703" y="615"/>
                    </a:moveTo>
                    <a:lnTo>
                      <a:pt x="4727" y="615"/>
                    </a:lnTo>
                    <a:lnTo>
                      <a:pt x="4727" y="647"/>
                    </a:lnTo>
                    <a:lnTo>
                      <a:pt x="4703" y="647"/>
                    </a:lnTo>
                    <a:lnTo>
                      <a:pt x="4703" y="615"/>
                    </a:lnTo>
                    <a:close/>
                    <a:moveTo>
                      <a:pt x="4739" y="643"/>
                    </a:moveTo>
                    <a:lnTo>
                      <a:pt x="4734" y="647"/>
                    </a:lnTo>
                    <a:lnTo>
                      <a:pt x="4727" y="647"/>
                    </a:lnTo>
                    <a:lnTo>
                      <a:pt x="4727" y="631"/>
                    </a:lnTo>
                    <a:lnTo>
                      <a:pt x="4739" y="643"/>
                    </a:lnTo>
                    <a:close/>
                    <a:moveTo>
                      <a:pt x="4715" y="619"/>
                    </a:moveTo>
                    <a:lnTo>
                      <a:pt x="4724" y="612"/>
                    </a:lnTo>
                    <a:lnTo>
                      <a:pt x="4746" y="634"/>
                    </a:lnTo>
                    <a:lnTo>
                      <a:pt x="4739" y="643"/>
                    </a:lnTo>
                    <a:lnTo>
                      <a:pt x="4715" y="619"/>
                    </a:lnTo>
                    <a:close/>
                    <a:moveTo>
                      <a:pt x="4724" y="612"/>
                    </a:moveTo>
                    <a:lnTo>
                      <a:pt x="4729" y="607"/>
                    </a:lnTo>
                    <a:lnTo>
                      <a:pt x="4735" y="607"/>
                    </a:lnTo>
                    <a:lnTo>
                      <a:pt x="4735" y="623"/>
                    </a:lnTo>
                    <a:lnTo>
                      <a:pt x="4724" y="612"/>
                    </a:lnTo>
                    <a:close/>
                    <a:moveTo>
                      <a:pt x="4735" y="607"/>
                    </a:moveTo>
                    <a:lnTo>
                      <a:pt x="4775" y="607"/>
                    </a:lnTo>
                    <a:lnTo>
                      <a:pt x="4775" y="639"/>
                    </a:lnTo>
                    <a:lnTo>
                      <a:pt x="4735" y="639"/>
                    </a:lnTo>
                    <a:lnTo>
                      <a:pt x="4735" y="607"/>
                    </a:lnTo>
                    <a:close/>
                    <a:moveTo>
                      <a:pt x="4787" y="634"/>
                    </a:moveTo>
                    <a:lnTo>
                      <a:pt x="4782" y="639"/>
                    </a:lnTo>
                    <a:lnTo>
                      <a:pt x="4775" y="639"/>
                    </a:lnTo>
                    <a:lnTo>
                      <a:pt x="4775" y="623"/>
                    </a:lnTo>
                    <a:lnTo>
                      <a:pt x="4787" y="634"/>
                    </a:lnTo>
                    <a:close/>
                    <a:moveTo>
                      <a:pt x="4763" y="612"/>
                    </a:moveTo>
                    <a:lnTo>
                      <a:pt x="4772" y="603"/>
                    </a:lnTo>
                    <a:lnTo>
                      <a:pt x="4794" y="627"/>
                    </a:lnTo>
                    <a:lnTo>
                      <a:pt x="4787" y="634"/>
                    </a:lnTo>
                    <a:lnTo>
                      <a:pt x="4763" y="612"/>
                    </a:lnTo>
                    <a:close/>
                    <a:moveTo>
                      <a:pt x="4772" y="603"/>
                    </a:moveTo>
                    <a:lnTo>
                      <a:pt x="4777" y="599"/>
                    </a:lnTo>
                    <a:lnTo>
                      <a:pt x="4783" y="599"/>
                    </a:lnTo>
                    <a:lnTo>
                      <a:pt x="4783" y="615"/>
                    </a:lnTo>
                    <a:lnTo>
                      <a:pt x="4772" y="603"/>
                    </a:lnTo>
                    <a:close/>
                    <a:moveTo>
                      <a:pt x="4783" y="599"/>
                    </a:moveTo>
                    <a:lnTo>
                      <a:pt x="4807" y="599"/>
                    </a:lnTo>
                    <a:lnTo>
                      <a:pt x="4807" y="631"/>
                    </a:lnTo>
                    <a:lnTo>
                      <a:pt x="4783" y="631"/>
                    </a:lnTo>
                    <a:lnTo>
                      <a:pt x="4783" y="599"/>
                    </a:lnTo>
                    <a:close/>
                    <a:moveTo>
                      <a:pt x="4819" y="627"/>
                    </a:moveTo>
                    <a:lnTo>
                      <a:pt x="4814" y="631"/>
                    </a:lnTo>
                    <a:lnTo>
                      <a:pt x="4807" y="631"/>
                    </a:lnTo>
                    <a:lnTo>
                      <a:pt x="4807" y="615"/>
                    </a:lnTo>
                    <a:lnTo>
                      <a:pt x="4819" y="627"/>
                    </a:lnTo>
                    <a:close/>
                    <a:moveTo>
                      <a:pt x="4795" y="603"/>
                    </a:moveTo>
                    <a:lnTo>
                      <a:pt x="4804" y="596"/>
                    </a:lnTo>
                    <a:lnTo>
                      <a:pt x="4826" y="618"/>
                    </a:lnTo>
                    <a:lnTo>
                      <a:pt x="4819" y="627"/>
                    </a:lnTo>
                    <a:lnTo>
                      <a:pt x="4795" y="603"/>
                    </a:lnTo>
                    <a:close/>
                    <a:moveTo>
                      <a:pt x="4804" y="596"/>
                    </a:moveTo>
                    <a:lnTo>
                      <a:pt x="4809" y="591"/>
                    </a:lnTo>
                    <a:lnTo>
                      <a:pt x="4815" y="591"/>
                    </a:lnTo>
                    <a:lnTo>
                      <a:pt x="4815" y="607"/>
                    </a:lnTo>
                    <a:lnTo>
                      <a:pt x="4804" y="596"/>
                    </a:lnTo>
                    <a:close/>
                    <a:moveTo>
                      <a:pt x="4815" y="591"/>
                    </a:moveTo>
                    <a:lnTo>
                      <a:pt x="4840" y="591"/>
                    </a:lnTo>
                    <a:lnTo>
                      <a:pt x="4840" y="623"/>
                    </a:lnTo>
                    <a:lnTo>
                      <a:pt x="4815" y="623"/>
                    </a:lnTo>
                    <a:lnTo>
                      <a:pt x="4815" y="591"/>
                    </a:lnTo>
                    <a:close/>
                    <a:moveTo>
                      <a:pt x="4846" y="622"/>
                    </a:moveTo>
                    <a:lnTo>
                      <a:pt x="4843" y="623"/>
                    </a:lnTo>
                    <a:lnTo>
                      <a:pt x="4840" y="623"/>
                    </a:lnTo>
                    <a:lnTo>
                      <a:pt x="4840" y="607"/>
                    </a:lnTo>
                    <a:lnTo>
                      <a:pt x="4846" y="622"/>
                    </a:lnTo>
                    <a:close/>
                    <a:moveTo>
                      <a:pt x="4832" y="593"/>
                    </a:moveTo>
                    <a:lnTo>
                      <a:pt x="4848" y="585"/>
                    </a:lnTo>
                    <a:lnTo>
                      <a:pt x="4862" y="613"/>
                    </a:lnTo>
                    <a:lnTo>
                      <a:pt x="4846" y="622"/>
                    </a:lnTo>
                    <a:lnTo>
                      <a:pt x="4832" y="593"/>
                    </a:lnTo>
                    <a:close/>
                    <a:moveTo>
                      <a:pt x="4848" y="585"/>
                    </a:moveTo>
                    <a:lnTo>
                      <a:pt x="4852" y="583"/>
                    </a:lnTo>
                    <a:lnTo>
                      <a:pt x="4856" y="583"/>
                    </a:lnTo>
                    <a:lnTo>
                      <a:pt x="4856" y="599"/>
                    </a:lnTo>
                    <a:lnTo>
                      <a:pt x="4848" y="585"/>
                    </a:lnTo>
                    <a:close/>
                    <a:moveTo>
                      <a:pt x="4856" y="583"/>
                    </a:moveTo>
                    <a:lnTo>
                      <a:pt x="4888" y="583"/>
                    </a:lnTo>
                    <a:lnTo>
                      <a:pt x="4888" y="615"/>
                    </a:lnTo>
                    <a:lnTo>
                      <a:pt x="4856" y="615"/>
                    </a:lnTo>
                    <a:lnTo>
                      <a:pt x="4856" y="583"/>
                    </a:lnTo>
                    <a:close/>
                    <a:moveTo>
                      <a:pt x="4894" y="613"/>
                    </a:moveTo>
                    <a:lnTo>
                      <a:pt x="4891" y="615"/>
                    </a:lnTo>
                    <a:lnTo>
                      <a:pt x="4888" y="615"/>
                    </a:lnTo>
                    <a:lnTo>
                      <a:pt x="4888" y="599"/>
                    </a:lnTo>
                    <a:lnTo>
                      <a:pt x="4894" y="613"/>
                    </a:lnTo>
                    <a:close/>
                    <a:moveTo>
                      <a:pt x="4880" y="585"/>
                    </a:moveTo>
                    <a:lnTo>
                      <a:pt x="4896" y="577"/>
                    </a:lnTo>
                    <a:lnTo>
                      <a:pt x="4910" y="606"/>
                    </a:lnTo>
                    <a:lnTo>
                      <a:pt x="4894" y="613"/>
                    </a:lnTo>
                    <a:lnTo>
                      <a:pt x="4880" y="585"/>
                    </a:lnTo>
                    <a:close/>
                    <a:moveTo>
                      <a:pt x="4896" y="577"/>
                    </a:moveTo>
                    <a:lnTo>
                      <a:pt x="4900" y="575"/>
                    </a:lnTo>
                    <a:lnTo>
                      <a:pt x="4904" y="575"/>
                    </a:lnTo>
                    <a:lnTo>
                      <a:pt x="4904" y="591"/>
                    </a:lnTo>
                    <a:lnTo>
                      <a:pt x="4896" y="577"/>
                    </a:lnTo>
                    <a:close/>
                    <a:moveTo>
                      <a:pt x="4904" y="575"/>
                    </a:moveTo>
                    <a:lnTo>
                      <a:pt x="4920" y="575"/>
                    </a:lnTo>
                    <a:lnTo>
                      <a:pt x="4920" y="607"/>
                    </a:lnTo>
                    <a:lnTo>
                      <a:pt x="4904" y="607"/>
                    </a:lnTo>
                    <a:lnTo>
                      <a:pt x="4904" y="575"/>
                    </a:lnTo>
                    <a:close/>
                    <a:moveTo>
                      <a:pt x="4926" y="606"/>
                    </a:moveTo>
                    <a:lnTo>
                      <a:pt x="4923" y="607"/>
                    </a:lnTo>
                    <a:lnTo>
                      <a:pt x="4920" y="607"/>
                    </a:lnTo>
                    <a:lnTo>
                      <a:pt x="4920" y="591"/>
                    </a:lnTo>
                    <a:lnTo>
                      <a:pt x="4926" y="606"/>
                    </a:lnTo>
                    <a:close/>
                    <a:moveTo>
                      <a:pt x="4912" y="577"/>
                    </a:moveTo>
                    <a:lnTo>
                      <a:pt x="4928" y="569"/>
                    </a:lnTo>
                    <a:lnTo>
                      <a:pt x="4942" y="597"/>
                    </a:lnTo>
                    <a:lnTo>
                      <a:pt x="4926" y="606"/>
                    </a:lnTo>
                    <a:lnTo>
                      <a:pt x="4912" y="577"/>
                    </a:lnTo>
                    <a:close/>
                    <a:moveTo>
                      <a:pt x="4928" y="569"/>
                    </a:moveTo>
                    <a:lnTo>
                      <a:pt x="4932" y="567"/>
                    </a:lnTo>
                    <a:lnTo>
                      <a:pt x="4936" y="567"/>
                    </a:lnTo>
                    <a:lnTo>
                      <a:pt x="4936" y="583"/>
                    </a:lnTo>
                    <a:lnTo>
                      <a:pt x="4928" y="569"/>
                    </a:lnTo>
                    <a:close/>
                    <a:moveTo>
                      <a:pt x="4936" y="567"/>
                    </a:moveTo>
                    <a:lnTo>
                      <a:pt x="4959" y="567"/>
                    </a:lnTo>
                    <a:lnTo>
                      <a:pt x="4959" y="599"/>
                    </a:lnTo>
                    <a:lnTo>
                      <a:pt x="4936" y="599"/>
                    </a:lnTo>
                    <a:lnTo>
                      <a:pt x="4936" y="567"/>
                    </a:lnTo>
                    <a:close/>
                    <a:moveTo>
                      <a:pt x="4970" y="594"/>
                    </a:moveTo>
                    <a:lnTo>
                      <a:pt x="4965" y="599"/>
                    </a:lnTo>
                    <a:lnTo>
                      <a:pt x="4959" y="599"/>
                    </a:lnTo>
                    <a:lnTo>
                      <a:pt x="4959" y="583"/>
                    </a:lnTo>
                    <a:lnTo>
                      <a:pt x="4970" y="594"/>
                    </a:lnTo>
                    <a:close/>
                    <a:moveTo>
                      <a:pt x="4948" y="571"/>
                    </a:moveTo>
                    <a:lnTo>
                      <a:pt x="4955" y="564"/>
                    </a:lnTo>
                    <a:lnTo>
                      <a:pt x="4979" y="586"/>
                    </a:lnTo>
                    <a:lnTo>
                      <a:pt x="4970" y="594"/>
                    </a:lnTo>
                    <a:lnTo>
                      <a:pt x="4948" y="571"/>
                    </a:lnTo>
                    <a:close/>
                    <a:moveTo>
                      <a:pt x="4955" y="564"/>
                    </a:moveTo>
                    <a:lnTo>
                      <a:pt x="4960" y="559"/>
                    </a:lnTo>
                    <a:lnTo>
                      <a:pt x="4968" y="559"/>
                    </a:lnTo>
                    <a:lnTo>
                      <a:pt x="4968" y="575"/>
                    </a:lnTo>
                    <a:lnTo>
                      <a:pt x="4955" y="564"/>
                    </a:lnTo>
                    <a:close/>
                    <a:moveTo>
                      <a:pt x="4968" y="559"/>
                    </a:moveTo>
                    <a:lnTo>
                      <a:pt x="5000" y="559"/>
                    </a:lnTo>
                    <a:lnTo>
                      <a:pt x="5000" y="591"/>
                    </a:lnTo>
                    <a:lnTo>
                      <a:pt x="4968" y="591"/>
                    </a:lnTo>
                    <a:lnTo>
                      <a:pt x="4968" y="559"/>
                    </a:lnTo>
                    <a:close/>
                    <a:moveTo>
                      <a:pt x="5006" y="590"/>
                    </a:moveTo>
                    <a:lnTo>
                      <a:pt x="5002" y="591"/>
                    </a:lnTo>
                    <a:lnTo>
                      <a:pt x="5000" y="591"/>
                    </a:lnTo>
                    <a:lnTo>
                      <a:pt x="5000" y="575"/>
                    </a:lnTo>
                    <a:lnTo>
                      <a:pt x="5006" y="590"/>
                    </a:lnTo>
                    <a:close/>
                    <a:moveTo>
                      <a:pt x="4992" y="561"/>
                    </a:moveTo>
                    <a:lnTo>
                      <a:pt x="5008" y="553"/>
                    </a:lnTo>
                    <a:lnTo>
                      <a:pt x="5022" y="581"/>
                    </a:lnTo>
                    <a:lnTo>
                      <a:pt x="5006" y="590"/>
                    </a:lnTo>
                    <a:lnTo>
                      <a:pt x="4992" y="561"/>
                    </a:lnTo>
                    <a:close/>
                    <a:moveTo>
                      <a:pt x="5008" y="553"/>
                    </a:moveTo>
                    <a:lnTo>
                      <a:pt x="5012" y="551"/>
                    </a:lnTo>
                    <a:lnTo>
                      <a:pt x="5014" y="551"/>
                    </a:lnTo>
                    <a:lnTo>
                      <a:pt x="5014" y="567"/>
                    </a:lnTo>
                    <a:lnTo>
                      <a:pt x="5008" y="553"/>
                    </a:lnTo>
                    <a:close/>
                    <a:moveTo>
                      <a:pt x="5014" y="551"/>
                    </a:moveTo>
                    <a:lnTo>
                      <a:pt x="5039" y="551"/>
                    </a:lnTo>
                    <a:lnTo>
                      <a:pt x="5039" y="583"/>
                    </a:lnTo>
                    <a:lnTo>
                      <a:pt x="5014" y="583"/>
                    </a:lnTo>
                    <a:lnTo>
                      <a:pt x="5014" y="551"/>
                    </a:lnTo>
                    <a:close/>
                    <a:moveTo>
                      <a:pt x="5050" y="578"/>
                    </a:moveTo>
                    <a:lnTo>
                      <a:pt x="5045" y="583"/>
                    </a:lnTo>
                    <a:lnTo>
                      <a:pt x="5039" y="583"/>
                    </a:lnTo>
                    <a:lnTo>
                      <a:pt x="5039" y="567"/>
                    </a:lnTo>
                    <a:lnTo>
                      <a:pt x="5050" y="578"/>
                    </a:lnTo>
                    <a:close/>
                    <a:moveTo>
                      <a:pt x="5028" y="555"/>
                    </a:moveTo>
                    <a:lnTo>
                      <a:pt x="5035" y="548"/>
                    </a:lnTo>
                    <a:lnTo>
                      <a:pt x="5059" y="570"/>
                    </a:lnTo>
                    <a:lnTo>
                      <a:pt x="5050" y="578"/>
                    </a:lnTo>
                    <a:lnTo>
                      <a:pt x="5028" y="555"/>
                    </a:lnTo>
                    <a:close/>
                    <a:moveTo>
                      <a:pt x="5035" y="548"/>
                    </a:moveTo>
                    <a:lnTo>
                      <a:pt x="5040" y="543"/>
                    </a:lnTo>
                    <a:lnTo>
                      <a:pt x="5046" y="543"/>
                    </a:lnTo>
                    <a:lnTo>
                      <a:pt x="5046" y="559"/>
                    </a:lnTo>
                    <a:lnTo>
                      <a:pt x="5035" y="548"/>
                    </a:lnTo>
                    <a:close/>
                    <a:moveTo>
                      <a:pt x="5046" y="543"/>
                    </a:moveTo>
                    <a:lnTo>
                      <a:pt x="5078" y="543"/>
                    </a:lnTo>
                    <a:lnTo>
                      <a:pt x="5078" y="575"/>
                    </a:lnTo>
                    <a:lnTo>
                      <a:pt x="5046" y="575"/>
                    </a:lnTo>
                    <a:lnTo>
                      <a:pt x="5046" y="543"/>
                    </a:lnTo>
                    <a:close/>
                    <a:moveTo>
                      <a:pt x="5086" y="574"/>
                    </a:moveTo>
                    <a:lnTo>
                      <a:pt x="5082" y="575"/>
                    </a:lnTo>
                    <a:lnTo>
                      <a:pt x="5078" y="575"/>
                    </a:lnTo>
                    <a:lnTo>
                      <a:pt x="5078" y="559"/>
                    </a:lnTo>
                    <a:lnTo>
                      <a:pt x="5086" y="574"/>
                    </a:lnTo>
                    <a:close/>
                    <a:moveTo>
                      <a:pt x="5072" y="545"/>
                    </a:moveTo>
                    <a:lnTo>
                      <a:pt x="5088" y="537"/>
                    </a:lnTo>
                    <a:lnTo>
                      <a:pt x="5102" y="565"/>
                    </a:lnTo>
                    <a:lnTo>
                      <a:pt x="5086" y="574"/>
                    </a:lnTo>
                    <a:lnTo>
                      <a:pt x="5072" y="545"/>
                    </a:lnTo>
                    <a:close/>
                    <a:moveTo>
                      <a:pt x="5088" y="537"/>
                    </a:moveTo>
                    <a:lnTo>
                      <a:pt x="5091" y="535"/>
                    </a:lnTo>
                    <a:lnTo>
                      <a:pt x="5094" y="535"/>
                    </a:lnTo>
                    <a:lnTo>
                      <a:pt x="5094" y="551"/>
                    </a:lnTo>
                    <a:lnTo>
                      <a:pt x="5088" y="537"/>
                    </a:lnTo>
                    <a:close/>
                    <a:moveTo>
                      <a:pt x="5094" y="535"/>
                    </a:moveTo>
                    <a:lnTo>
                      <a:pt x="5119" y="535"/>
                    </a:lnTo>
                    <a:lnTo>
                      <a:pt x="5119" y="567"/>
                    </a:lnTo>
                    <a:lnTo>
                      <a:pt x="5094" y="567"/>
                    </a:lnTo>
                    <a:lnTo>
                      <a:pt x="5094" y="535"/>
                    </a:lnTo>
                    <a:close/>
                    <a:moveTo>
                      <a:pt x="5130" y="562"/>
                    </a:moveTo>
                    <a:lnTo>
                      <a:pt x="5125" y="567"/>
                    </a:lnTo>
                    <a:lnTo>
                      <a:pt x="5119" y="567"/>
                    </a:lnTo>
                    <a:lnTo>
                      <a:pt x="5119" y="551"/>
                    </a:lnTo>
                    <a:lnTo>
                      <a:pt x="5130" y="562"/>
                    </a:lnTo>
                    <a:close/>
                    <a:moveTo>
                      <a:pt x="5108" y="539"/>
                    </a:moveTo>
                    <a:lnTo>
                      <a:pt x="5115" y="532"/>
                    </a:lnTo>
                    <a:lnTo>
                      <a:pt x="5139" y="554"/>
                    </a:lnTo>
                    <a:lnTo>
                      <a:pt x="5130" y="562"/>
                    </a:lnTo>
                    <a:lnTo>
                      <a:pt x="5108" y="539"/>
                    </a:lnTo>
                    <a:close/>
                    <a:moveTo>
                      <a:pt x="5115" y="532"/>
                    </a:moveTo>
                    <a:lnTo>
                      <a:pt x="5120" y="527"/>
                    </a:lnTo>
                    <a:lnTo>
                      <a:pt x="5126" y="527"/>
                    </a:lnTo>
                    <a:lnTo>
                      <a:pt x="5126" y="543"/>
                    </a:lnTo>
                    <a:lnTo>
                      <a:pt x="5115" y="532"/>
                    </a:lnTo>
                    <a:close/>
                    <a:moveTo>
                      <a:pt x="5126" y="527"/>
                    </a:moveTo>
                    <a:lnTo>
                      <a:pt x="5158" y="527"/>
                    </a:lnTo>
                    <a:lnTo>
                      <a:pt x="5158" y="559"/>
                    </a:lnTo>
                    <a:lnTo>
                      <a:pt x="5126" y="559"/>
                    </a:lnTo>
                    <a:lnTo>
                      <a:pt x="5126" y="527"/>
                    </a:lnTo>
                    <a:close/>
                    <a:moveTo>
                      <a:pt x="5166" y="558"/>
                    </a:moveTo>
                    <a:lnTo>
                      <a:pt x="5162" y="559"/>
                    </a:lnTo>
                    <a:lnTo>
                      <a:pt x="5158" y="559"/>
                    </a:lnTo>
                    <a:lnTo>
                      <a:pt x="5158" y="543"/>
                    </a:lnTo>
                    <a:lnTo>
                      <a:pt x="5166" y="558"/>
                    </a:lnTo>
                    <a:close/>
                    <a:moveTo>
                      <a:pt x="5152" y="529"/>
                    </a:moveTo>
                    <a:lnTo>
                      <a:pt x="5168" y="521"/>
                    </a:lnTo>
                    <a:lnTo>
                      <a:pt x="5182" y="549"/>
                    </a:lnTo>
                    <a:lnTo>
                      <a:pt x="5166" y="558"/>
                    </a:lnTo>
                    <a:lnTo>
                      <a:pt x="5152" y="529"/>
                    </a:lnTo>
                    <a:close/>
                    <a:moveTo>
                      <a:pt x="5168" y="521"/>
                    </a:moveTo>
                    <a:lnTo>
                      <a:pt x="5171" y="519"/>
                    </a:lnTo>
                    <a:lnTo>
                      <a:pt x="5174" y="519"/>
                    </a:lnTo>
                    <a:lnTo>
                      <a:pt x="5174" y="535"/>
                    </a:lnTo>
                    <a:lnTo>
                      <a:pt x="5168" y="521"/>
                    </a:lnTo>
                    <a:close/>
                    <a:moveTo>
                      <a:pt x="5174" y="519"/>
                    </a:moveTo>
                    <a:lnTo>
                      <a:pt x="5206" y="519"/>
                    </a:lnTo>
                    <a:lnTo>
                      <a:pt x="5206" y="551"/>
                    </a:lnTo>
                    <a:lnTo>
                      <a:pt x="5174" y="551"/>
                    </a:lnTo>
                    <a:lnTo>
                      <a:pt x="5174" y="519"/>
                    </a:lnTo>
                    <a:close/>
                    <a:moveTo>
                      <a:pt x="5214" y="549"/>
                    </a:moveTo>
                    <a:lnTo>
                      <a:pt x="5210" y="551"/>
                    </a:lnTo>
                    <a:lnTo>
                      <a:pt x="5206" y="551"/>
                    </a:lnTo>
                    <a:lnTo>
                      <a:pt x="5206" y="535"/>
                    </a:lnTo>
                    <a:lnTo>
                      <a:pt x="5214" y="549"/>
                    </a:lnTo>
                    <a:close/>
                    <a:moveTo>
                      <a:pt x="5200" y="521"/>
                    </a:moveTo>
                    <a:lnTo>
                      <a:pt x="5216" y="513"/>
                    </a:lnTo>
                    <a:lnTo>
                      <a:pt x="5230" y="542"/>
                    </a:lnTo>
                    <a:lnTo>
                      <a:pt x="5214" y="549"/>
                    </a:lnTo>
                    <a:lnTo>
                      <a:pt x="5200" y="521"/>
                    </a:lnTo>
                    <a:close/>
                    <a:moveTo>
                      <a:pt x="5216" y="513"/>
                    </a:moveTo>
                    <a:lnTo>
                      <a:pt x="5219" y="511"/>
                    </a:lnTo>
                    <a:lnTo>
                      <a:pt x="5223" y="511"/>
                    </a:lnTo>
                    <a:lnTo>
                      <a:pt x="5223" y="527"/>
                    </a:lnTo>
                    <a:lnTo>
                      <a:pt x="5216" y="513"/>
                    </a:lnTo>
                    <a:close/>
                    <a:moveTo>
                      <a:pt x="5223" y="511"/>
                    </a:moveTo>
                    <a:lnTo>
                      <a:pt x="5239" y="511"/>
                    </a:lnTo>
                    <a:lnTo>
                      <a:pt x="5239" y="543"/>
                    </a:lnTo>
                    <a:lnTo>
                      <a:pt x="5223" y="543"/>
                    </a:lnTo>
                    <a:lnTo>
                      <a:pt x="5223" y="511"/>
                    </a:lnTo>
                    <a:close/>
                    <a:moveTo>
                      <a:pt x="5246" y="542"/>
                    </a:moveTo>
                    <a:lnTo>
                      <a:pt x="5242" y="543"/>
                    </a:lnTo>
                    <a:lnTo>
                      <a:pt x="5239" y="543"/>
                    </a:lnTo>
                    <a:lnTo>
                      <a:pt x="5239" y="527"/>
                    </a:lnTo>
                    <a:lnTo>
                      <a:pt x="5246" y="542"/>
                    </a:lnTo>
                    <a:close/>
                    <a:moveTo>
                      <a:pt x="5232" y="513"/>
                    </a:moveTo>
                    <a:lnTo>
                      <a:pt x="5248" y="505"/>
                    </a:lnTo>
                    <a:lnTo>
                      <a:pt x="5262" y="533"/>
                    </a:lnTo>
                    <a:lnTo>
                      <a:pt x="5246" y="542"/>
                    </a:lnTo>
                    <a:lnTo>
                      <a:pt x="5232" y="513"/>
                    </a:lnTo>
                    <a:close/>
                    <a:moveTo>
                      <a:pt x="5248" y="505"/>
                    </a:moveTo>
                    <a:lnTo>
                      <a:pt x="5251" y="503"/>
                    </a:lnTo>
                    <a:lnTo>
                      <a:pt x="5255" y="503"/>
                    </a:lnTo>
                    <a:lnTo>
                      <a:pt x="5255" y="519"/>
                    </a:lnTo>
                    <a:lnTo>
                      <a:pt x="5248" y="505"/>
                    </a:lnTo>
                    <a:close/>
                    <a:moveTo>
                      <a:pt x="5255" y="503"/>
                    </a:moveTo>
                    <a:lnTo>
                      <a:pt x="5287" y="503"/>
                    </a:lnTo>
                    <a:lnTo>
                      <a:pt x="5287" y="535"/>
                    </a:lnTo>
                    <a:lnTo>
                      <a:pt x="5255" y="535"/>
                    </a:lnTo>
                    <a:lnTo>
                      <a:pt x="5255" y="503"/>
                    </a:lnTo>
                    <a:close/>
                    <a:moveTo>
                      <a:pt x="5294" y="533"/>
                    </a:moveTo>
                    <a:lnTo>
                      <a:pt x="5290" y="535"/>
                    </a:lnTo>
                    <a:lnTo>
                      <a:pt x="5287" y="535"/>
                    </a:lnTo>
                    <a:lnTo>
                      <a:pt x="5287" y="519"/>
                    </a:lnTo>
                    <a:lnTo>
                      <a:pt x="5294" y="533"/>
                    </a:lnTo>
                    <a:close/>
                    <a:moveTo>
                      <a:pt x="5280" y="505"/>
                    </a:moveTo>
                    <a:lnTo>
                      <a:pt x="5296" y="497"/>
                    </a:lnTo>
                    <a:lnTo>
                      <a:pt x="5310" y="526"/>
                    </a:lnTo>
                    <a:lnTo>
                      <a:pt x="5294" y="533"/>
                    </a:lnTo>
                    <a:lnTo>
                      <a:pt x="5280" y="505"/>
                    </a:lnTo>
                    <a:close/>
                    <a:moveTo>
                      <a:pt x="5296" y="497"/>
                    </a:moveTo>
                    <a:lnTo>
                      <a:pt x="5299" y="495"/>
                    </a:lnTo>
                    <a:lnTo>
                      <a:pt x="5303" y="495"/>
                    </a:lnTo>
                    <a:lnTo>
                      <a:pt x="5303" y="511"/>
                    </a:lnTo>
                    <a:lnTo>
                      <a:pt x="5296" y="497"/>
                    </a:lnTo>
                    <a:close/>
                    <a:moveTo>
                      <a:pt x="5303" y="495"/>
                    </a:moveTo>
                    <a:lnTo>
                      <a:pt x="5335" y="495"/>
                    </a:lnTo>
                    <a:lnTo>
                      <a:pt x="5335" y="527"/>
                    </a:lnTo>
                    <a:lnTo>
                      <a:pt x="5303" y="527"/>
                    </a:lnTo>
                    <a:lnTo>
                      <a:pt x="5303" y="495"/>
                    </a:lnTo>
                    <a:close/>
                    <a:moveTo>
                      <a:pt x="5346" y="522"/>
                    </a:moveTo>
                    <a:lnTo>
                      <a:pt x="5342" y="527"/>
                    </a:lnTo>
                    <a:lnTo>
                      <a:pt x="5335" y="527"/>
                    </a:lnTo>
                    <a:lnTo>
                      <a:pt x="5335" y="511"/>
                    </a:lnTo>
                    <a:lnTo>
                      <a:pt x="5346" y="522"/>
                    </a:lnTo>
                    <a:close/>
                    <a:moveTo>
                      <a:pt x="5323" y="500"/>
                    </a:moveTo>
                    <a:lnTo>
                      <a:pt x="5332" y="492"/>
                    </a:lnTo>
                    <a:lnTo>
                      <a:pt x="5354" y="514"/>
                    </a:lnTo>
                    <a:lnTo>
                      <a:pt x="5346" y="522"/>
                    </a:lnTo>
                    <a:lnTo>
                      <a:pt x="5323" y="500"/>
                    </a:lnTo>
                    <a:close/>
                    <a:moveTo>
                      <a:pt x="5332" y="492"/>
                    </a:moveTo>
                    <a:lnTo>
                      <a:pt x="5336" y="487"/>
                    </a:lnTo>
                    <a:lnTo>
                      <a:pt x="5343" y="487"/>
                    </a:lnTo>
                    <a:lnTo>
                      <a:pt x="5343" y="503"/>
                    </a:lnTo>
                    <a:lnTo>
                      <a:pt x="5332" y="492"/>
                    </a:lnTo>
                    <a:close/>
                    <a:moveTo>
                      <a:pt x="5343" y="487"/>
                    </a:moveTo>
                    <a:lnTo>
                      <a:pt x="5367" y="487"/>
                    </a:lnTo>
                    <a:lnTo>
                      <a:pt x="5367" y="519"/>
                    </a:lnTo>
                    <a:lnTo>
                      <a:pt x="5343" y="519"/>
                    </a:lnTo>
                    <a:lnTo>
                      <a:pt x="5343" y="487"/>
                    </a:lnTo>
                    <a:close/>
                    <a:moveTo>
                      <a:pt x="5374" y="517"/>
                    </a:moveTo>
                    <a:lnTo>
                      <a:pt x="5370" y="519"/>
                    </a:lnTo>
                    <a:lnTo>
                      <a:pt x="5367" y="519"/>
                    </a:lnTo>
                    <a:lnTo>
                      <a:pt x="5367" y="503"/>
                    </a:lnTo>
                    <a:lnTo>
                      <a:pt x="5374" y="517"/>
                    </a:lnTo>
                    <a:close/>
                    <a:moveTo>
                      <a:pt x="5359" y="489"/>
                    </a:moveTo>
                    <a:lnTo>
                      <a:pt x="5375" y="481"/>
                    </a:lnTo>
                    <a:lnTo>
                      <a:pt x="5390" y="509"/>
                    </a:lnTo>
                    <a:lnTo>
                      <a:pt x="5374" y="517"/>
                    </a:lnTo>
                    <a:lnTo>
                      <a:pt x="5359" y="489"/>
                    </a:lnTo>
                    <a:close/>
                    <a:moveTo>
                      <a:pt x="5375" y="481"/>
                    </a:moveTo>
                    <a:lnTo>
                      <a:pt x="5379" y="479"/>
                    </a:lnTo>
                    <a:lnTo>
                      <a:pt x="5383" y="479"/>
                    </a:lnTo>
                    <a:lnTo>
                      <a:pt x="5383" y="495"/>
                    </a:lnTo>
                    <a:lnTo>
                      <a:pt x="5375" y="481"/>
                    </a:lnTo>
                    <a:close/>
                    <a:moveTo>
                      <a:pt x="5383" y="479"/>
                    </a:moveTo>
                    <a:lnTo>
                      <a:pt x="5415" y="479"/>
                    </a:lnTo>
                    <a:lnTo>
                      <a:pt x="5415" y="511"/>
                    </a:lnTo>
                    <a:lnTo>
                      <a:pt x="5383" y="511"/>
                    </a:lnTo>
                    <a:lnTo>
                      <a:pt x="5383" y="479"/>
                    </a:lnTo>
                    <a:close/>
                    <a:moveTo>
                      <a:pt x="5426" y="506"/>
                    </a:moveTo>
                    <a:lnTo>
                      <a:pt x="5422" y="511"/>
                    </a:lnTo>
                    <a:lnTo>
                      <a:pt x="5415" y="511"/>
                    </a:lnTo>
                    <a:lnTo>
                      <a:pt x="5415" y="495"/>
                    </a:lnTo>
                    <a:lnTo>
                      <a:pt x="5426" y="506"/>
                    </a:lnTo>
                    <a:close/>
                    <a:moveTo>
                      <a:pt x="5404" y="484"/>
                    </a:moveTo>
                    <a:lnTo>
                      <a:pt x="5412" y="476"/>
                    </a:lnTo>
                    <a:lnTo>
                      <a:pt x="5434" y="498"/>
                    </a:lnTo>
                    <a:lnTo>
                      <a:pt x="5426" y="506"/>
                    </a:lnTo>
                    <a:lnTo>
                      <a:pt x="5404" y="484"/>
                    </a:lnTo>
                    <a:close/>
                    <a:moveTo>
                      <a:pt x="5412" y="476"/>
                    </a:moveTo>
                    <a:lnTo>
                      <a:pt x="5416" y="471"/>
                    </a:lnTo>
                    <a:lnTo>
                      <a:pt x="5423" y="471"/>
                    </a:lnTo>
                    <a:lnTo>
                      <a:pt x="5423" y="487"/>
                    </a:lnTo>
                    <a:lnTo>
                      <a:pt x="5412" y="476"/>
                    </a:lnTo>
                    <a:close/>
                    <a:moveTo>
                      <a:pt x="5423" y="471"/>
                    </a:moveTo>
                    <a:lnTo>
                      <a:pt x="5463" y="471"/>
                    </a:lnTo>
                    <a:lnTo>
                      <a:pt x="5463" y="503"/>
                    </a:lnTo>
                    <a:lnTo>
                      <a:pt x="5423" y="503"/>
                    </a:lnTo>
                    <a:lnTo>
                      <a:pt x="5423" y="471"/>
                    </a:lnTo>
                    <a:close/>
                    <a:moveTo>
                      <a:pt x="5474" y="498"/>
                    </a:moveTo>
                    <a:lnTo>
                      <a:pt x="5470" y="503"/>
                    </a:lnTo>
                    <a:lnTo>
                      <a:pt x="5463" y="503"/>
                    </a:lnTo>
                    <a:lnTo>
                      <a:pt x="5463" y="487"/>
                    </a:lnTo>
                    <a:lnTo>
                      <a:pt x="5474" y="498"/>
                    </a:lnTo>
                    <a:close/>
                    <a:moveTo>
                      <a:pt x="5452" y="476"/>
                    </a:moveTo>
                    <a:lnTo>
                      <a:pt x="5459" y="468"/>
                    </a:lnTo>
                    <a:lnTo>
                      <a:pt x="5482" y="490"/>
                    </a:lnTo>
                    <a:lnTo>
                      <a:pt x="5474" y="498"/>
                    </a:lnTo>
                    <a:lnTo>
                      <a:pt x="5452" y="476"/>
                    </a:lnTo>
                    <a:close/>
                    <a:moveTo>
                      <a:pt x="5459" y="468"/>
                    </a:moveTo>
                    <a:lnTo>
                      <a:pt x="5464" y="463"/>
                    </a:lnTo>
                    <a:lnTo>
                      <a:pt x="5471" y="463"/>
                    </a:lnTo>
                    <a:lnTo>
                      <a:pt x="5471" y="479"/>
                    </a:lnTo>
                    <a:lnTo>
                      <a:pt x="5459" y="468"/>
                    </a:lnTo>
                    <a:close/>
                    <a:moveTo>
                      <a:pt x="5471" y="463"/>
                    </a:moveTo>
                    <a:lnTo>
                      <a:pt x="5503" y="463"/>
                    </a:lnTo>
                    <a:lnTo>
                      <a:pt x="5503" y="495"/>
                    </a:lnTo>
                    <a:lnTo>
                      <a:pt x="5471" y="495"/>
                    </a:lnTo>
                    <a:lnTo>
                      <a:pt x="5471" y="463"/>
                    </a:lnTo>
                    <a:close/>
                    <a:moveTo>
                      <a:pt x="5509" y="493"/>
                    </a:moveTo>
                    <a:lnTo>
                      <a:pt x="5507" y="495"/>
                    </a:lnTo>
                    <a:lnTo>
                      <a:pt x="5503" y="495"/>
                    </a:lnTo>
                    <a:lnTo>
                      <a:pt x="5503" y="479"/>
                    </a:lnTo>
                    <a:lnTo>
                      <a:pt x="5509" y="493"/>
                    </a:lnTo>
                    <a:close/>
                    <a:moveTo>
                      <a:pt x="5496" y="465"/>
                    </a:moveTo>
                    <a:lnTo>
                      <a:pt x="5512" y="457"/>
                    </a:lnTo>
                    <a:lnTo>
                      <a:pt x="5525" y="485"/>
                    </a:lnTo>
                    <a:lnTo>
                      <a:pt x="5509" y="493"/>
                    </a:lnTo>
                    <a:lnTo>
                      <a:pt x="5496" y="465"/>
                    </a:lnTo>
                    <a:close/>
                    <a:moveTo>
                      <a:pt x="5512" y="457"/>
                    </a:moveTo>
                    <a:lnTo>
                      <a:pt x="5516" y="455"/>
                    </a:lnTo>
                    <a:lnTo>
                      <a:pt x="5519" y="455"/>
                    </a:lnTo>
                    <a:lnTo>
                      <a:pt x="5519" y="471"/>
                    </a:lnTo>
                    <a:lnTo>
                      <a:pt x="5512" y="457"/>
                    </a:lnTo>
                    <a:close/>
                    <a:moveTo>
                      <a:pt x="5519" y="455"/>
                    </a:moveTo>
                    <a:lnTo>
                      <a:pt x="5551" y="455"/>
                    </a:lnTo>
                    <a:lnTo>
                      <a:pt x="5551" y="487"/>
                    </a:lnTo>
                    <a:lnTo>
                      <a:pt x="5519" y="487"/>
                    </a:lnTo>
                    <a:lnTo>
                      <a:pt x="5519" y="455"/>
                    </a:lnTo>
                    <a:close/>
                    <a:moveTo>
                      <a:pt x="5557" y="485"/>
                    </a:moveTo>
                    <a:lnTo>
                      <a:pt x="5555" y="487"/>
                    </a:lnTo>
                    <a:lnTo>
                      <a:pt x="5551" y="487"/>
                    </a:lnTo>
                    <a:lnTo>
                      <a:pt x="5551" y="471"/>
                    </a:lnTo>
                    <a:lnTo>
                      <a:pt x="5557" y="485"/>
                    </a:lnTo>
                    <a:close/>
                    <a:moveTo>
                      <a:pt x="5544" y="457"/>
                    </a:moveTo>
                    <a:lnTo>
                      <a:pt x="5560" y="449"/>
                    </a:lnTo>
                    <a:lnTo>
                      <a:pt x="5573" y="477"/>
                    </a:lnTo>
                    <a:lnTo>
                      <a:pt x="5557" y="485"/>
                    </a:lnTo>
                    <a:lnTo>
                      <a:pt x="5544" y="457"/>
                    </a:lnTo>
                    <a:close/>
                    <a:moveTo>
                      <a:pt x="5560" y="449"/>
                    </a:moveTo>
                    <a:lnTo>
                      <a:pt x="5564" y="447"/>
                    </a:lnTo>
                    <a:lnTo>
                      <a:pt x="5567" y="447"/>
                    </a:lnTo>
                    <a:lnTo>
                      <a:pt x="5567" y="463"/>
                    </a:lnTo>
                    <a:lnTo>
                      <a:pt x="5560" y="449"/>
                    </a:lnTo>
                    <a:close/>
                    <a:moveTo>
                      <a:pt x="5567" y="447"/>
                    </a:moveTo>
                    <a:lnTo>
                      <a:pt x="5599" y="447"/>
                    </a:lnTo>
                    <a:lnTo>
                      <a:pt x="5599" y="479"/>
                    </a:lnTo>
                    <a:lnTo>
                      <a:pt x="5567" y="479"/>
                    </a:lnTo>
                    <a:lnTo>
                      <a:pt x="5567" y="447"/>
                    </a:lnTo>
                    <a:close/>
                    <a:moveTo>
                      <a:pt x="5610" y="474"/>
                    </a:moveTo>
                    <a:lnTo>
                      <a:pt x="5606" y="479"/>
                    </a:lnTo>
                    <a:lnTo>
                      <a:pt x="5599" y="479"/>
                    </a:lnTo>
                    <a:lnTo>
                      <a:pt x="5599" y="463"/>
                    </a:lnTo>
                    <a:lnTo>
                      <a:pt x="5610" y="474"/>
                    </a:lnTo>
                    <a:close/>
                    <a:moveTo>
                      <a:pt x="5587" y="452"/>
                    </a:moveTo>
                    <a:lnTo>
                      <a:pt x="5596" y="444"/>
                    </a:lnTo>
                    <a:lnTo>
                      <a:pt x="5618" y="466"/>
                    </a:lnTo>
                    <a:lnTo>
                      <a:pt x="5610" y="474"/>
                    </a:lnTo>
                    <a:lnTo>
                      <a:pt x="5587" y="452"/>
                    </a:lnTo>
                    <a:close/>
                    <a:moveTo>
                      <a:pt x="5596" y="444"/>
                    </a:moveTo>
                    <a:lnTo>
                      <a:pt x="5601" y="439"/>
                    </a:lnTo>
                    <a:lnTo>
                      <a:pt x="5607" y="439"/>
                    </a:lnTo>
                    <a:lnTo>
                      <a:pt x="5607" y="455"/>
                    </a:lnTo>
                    <a:lnTo>
                      <a:pt x="5596" y="444"/>
                    </a:lnTo>
                    <a:close/>
                    <a:moveTo>
                      <a:pt x="5607" y="439"/>
                    </a:moveTo>
                    <a:lnTo>
                      <a:pt x="5647" y="439"/>
                    </a:lnTo>
                    <a:lnTo>
                      <a:pt x="5647" y="471"/>
                    </a:lnTo>
                    <a:lnTo>
                      <a:pt x="5607" y="471"/>
                    </a:lnTo>
                    <a:lnTo>
                      <a:pt x="5607" y="439"/>
                    </a:lnTo>
                    <a:close/>
                    <a:moveTo>
                      <a:pt x="5658" y="466"/>
                    </a:moveTo>
                    <a:lnTo>
                      <a:pt x="5654" y="471"/>
                    </a:lnTo>
                    <a:lnTo>
                      <a:pt x="5647" y="471"/>
                    </a:lnTo>
                    <a:lnTo>
                      <a:pt x="5647" y="455"/>
                    </a:lnTo>
                    <a:lnTo>
                      <a:pt x="5658" y="466"/>
                    </a:lnTo>
                    <a:close/>
                    <a:moveTo>
                      <a:pt x="5635" y="444"/>
                    </a:moveTo>
                    <a:lnTo>
                      <a:pt x="5644" y="436"/>
                    </a:lnTo>
                    <a:lnTo>
                      <a:pt x="5666" y="458"/>
                    </a:lnTo>
                    <a:lnTo>
                      <a:pt x="5658" y="466"/>
                    </a:lnTo>
                    <a:lnTo>
                      <a:pt x="5635" y="444"/>
                    </a:lnTo>
                    <a:close/>
                    <a:moveTo>
                      <a:pt x="5644" y="436"/>
                    </a:moveTo>
                    <a:lnTo>
                      <a:pt x="5649" y="431"/>
                    </a:lnTo>
                    <a:lnTo>
                      <a:pt x="5655" y="431"/>
                    </a:lnTo>
                    <a:lnTo>
                      <a:pt x="5655" y="447"/>
                    </a:lnTo>
                    <a:lnTo>
                      <a:pt x="5644" y="436"/>
                    </a:lnTo>
                    <a:close/>
                    <a:moveTo>
                      <a:pt x="5655" y="431"/>
                    </a:moveTo>
                    <a:lnTo>
                      <a:pt x="5687" y="431"/>
                    </a:lnTo>
                    <a:lnTo>
                      <a:pt x="5687" y="463"/>
                    </a:lnTo>
                    <a:lnTo>
                      <a:pt x="5655" y="463"/>
                    </a:lnTo>
                    <a:lnTo>
                      <a:pt x="5655" y="431"/>
                    </a:lnTo>
                    <a:close/>
                    <a:moveTo>
                      <a:pt x="5694" y="461"/>
                    </a:moveTo>
                    <a:lnTo>
                      <a:pt x="5690" y="463"/>
                    </a:lnTo>
                    <a:lnTo>
                      <a:pt x="5687" y="463"/>
                    </a:lnTo>
                    <a:lnTo>
                      <a:pt x="5687" y="447"/>
                    </a:lnTo>
                    <a:lnTo>
                      <a:pt x="5694" y="461"/>
                    </a:lnTo>
                    <a:close/>
                    <a:moveTo>
                      <a:pt x="5679" y="433"/>
                    </a:moveTo>
                    <a:lnTo>
                      <a:pt x="5695" y="425"/>
                    </a:lnTo>
                    <a:lnTo>
                      <a:pt x="5710" y="453"/>
                    </a:lnTo>
                    <a:lnTo>
                      <a:pt x="5694" y="461"/>
                    </a:lnTo>
                    <a:lnTo>
                      <a:pt x="5679" y="433"/>
                    </a:lnTo>
                    <a:close/>
                    <a:moveTo>
                      <a:pt x="5695" y="425"/>
                    </a:moveTo>
                    <a:lnTo>
                      <a:pt x="5699" y="423"/>
                    </a:lnTo>
                    <a:lnTo>
                      <a:pt x="5703" y="423"/>
                    </a:lnTo>
                    <a:lnTo>
                      <a:pt x="5703" y="439"/>
                    </a:lnTo>
                    <a:lnTo>
                      <a:pt x="5695" y="425"/>
                    </a:lnTo>
                    <a:close/>
                    <a:moveTo>
                      <a:pt x="5703" y="423"/>
                    </a:moveTo>
                    <a:lnTo>
                      <a:pt x="5735" y="423"/>
                    </a:lnTo>
                    <a:lnTo>
                      <a:pt x="5735" y="455"/>
                    </a:lnTo>
                    <a:lnTo>
                      <a:pt x="5703" y="455"/>
                    </a:lnTo>
                    <a:lnTo>
                      <a:pt x="5703" y="423"/>
                    </a:lnTo>
                    <a:close/>
                    <a:moveTo>
                      <a:pt x="5746" y="450"/>
                    </a:moveTo>
                    <a:lnTo>
                      <a:pt x="5741" y="455"/>
                    </a:lnTo>
                    <a:lnTo>
                      <a:pt x="5735" y="455"/>
                    </a:lnTo>
                    <a:lnTo>
                      <a:pt x="5735" y="439"/>
                    </a:lnTo>
                    <a:lnTo>
                      <a:pt x="5746" y="450"/>
                    </a:lnTo>
                    <a:close/>
                    <a:moveTo>
                      <a:pt x="5724" y="428"/>
                    </a:moveTo>
                    <a:lnTo>
                      <a:pt x="5731" y="420"/>
                    </a:lnTo>
                    <a:lnTo>
                      <a:pt x="5755" y="442"/>
                    </a:lnTo>
                    <a:lnTo>
                      <a:pt x="5746" y="450"/>
                    </a:lnTo>
                    <a:lnTo>
                      <a:pt x="5724" y="428"/>
                    </a:lnTo>
                    <a:close/>
                    <a:moveTo>
                      <a:pt x="5731" y="420"/>
                    </a:moveTo>
                    <a:lnTo>
                      <a:pt x="5736" y="415"/>
                    </a:lnTo>
                    <a:lnTo>
                      <a:pt x="5742" y="415"/>
                    </a:lnTo>
                    <a:lnTo>
                      <a:pt x="5742" y="431"/>
                    </a:lnTo>
                    <a:lnTo>
                      <a:pt x="5731" y="420"/>
                    </a:lnTo>
                    <a:close/>
                    <a:moveTo>
                      <a:pt x="5742" y="415"/>
                    </a:moveTo>
                    <a:lnTo>
                      <a:pt x="5783" y="415"/>
                    </a:lnTo>
                    <a:lnTo>
                      <a:pt x="5783" y="447"/>
                    </a:lnTo>
                    <a:lnTo>
                      <a:pt x="5742" y="447"/>
                    </a:lnTo>
                    <a:lnTo>
                      <a:pt x="5742" y="415"/>
                    </a:lnTo>
                    <a:close/>
                    <a:moveTo>
                      <a:pt x="5794" y="442"/>
                    </a:moveTo>
                    <a:lnTo>
                      <a:pt x="5789" y="447"/>
                    </a:lnTo>
                    <a:lnTo>
                      <a:pt x="5783" y="447"/>
                    </a:lnTo>
                    <a:lnTo>
                      <a:pt x="5783" y="431"/>
                    </a:lnTo>
                    <a:lnTo>
                      <a:pt x="5794" y="442"/>
                    </a:lnTo>
                    <a:close/>
                    <a:moveTo>
                      <a:pt x="5772" y="420"/>
                    </a:moveTo>
                    <a:lnTo>
                      <a:pt x="5779" y="412"/>
                    </a:lnTo>
                    <a:lnTo>
                      <a:pt x="5803" y="434"/>
                    </a:lnTo>
                    <a:lnTo>
                      <a:pt x="5794" y="442"/>
                    </a:lnTo>
                    <a:lnTo>
                      <a:pt x="5772" y="420"/>
                    </a:lnTo>
                    <a:close/>
                    <a:moveTo>
                      <a:pt x="5779" y="412"/>
                    </a:moveTo>
                    <a:lnTo>
                      <a:pt x="5784" y="407"/>
                    </a:lnTo>
                    <a:lnTo>
                      <a:pt x="5790" y="407"/>
                    </a:lnTo>
                    <a:lnTo>
                      <a:pt x="5790" y="423"/>
                    </a:lnTo>
                    <a:lnTo>
                      <a:pt x="5779" y="412"/>
                    </a:lnTo>
                    <a:close/>
                    <a:moveTo>
                      <a:pt x="5790" y="407"/>
                    </a:moveTo>
                    <a:lnTo>
                      <a:pt x="5822" y="407"/>
                    </a:lnTo>
                    <a:lnTo>
                      <a:pt x="5822" y="439"/>
                    </a:lnTo>
                    <a:lnTo>
                      <a:pt x="5790" y="439"/>
                    </a:lnTo>
                    <a:lnTo>
                      <a:pt x="5790" y="407"/>
                    </a:lnTo>
                    <a:close/>
                    <a:moveTo>
                      <a:pt x="5830" y="437"/>
                    </a:moveTo>
                    <a:lnTo>
                      <a:pt x="5826" y="439"/>
                    </a:lnTo>
                    <a:lnTo>
                      <a:pt x="5822" y="439"/>
                    </a:lnTo>
                    <a:lnTo>
                      <a:pt x="5822" y="423"/>
                    </a:lnTo>
                    <a:lnTo>
                      <a:pt x="5830" y="437"/>
                    </a:lnTo>
                    <a:close/>
                    <a:moveTo>
                      <a:pt x="5816" y="408"/>
                    </a:moveTo>
                    <a:lnTo>
                      <a:pt x="5832" y="401"/>
                    </a:lnTo>
                    <a:lnTo>
                      <a:pt x="5846" y="429"/>
                    </a:lnTo>
                    <a:lnTo>
                      <a:pt x="5830" y="437"/>
                    </a:lnTo>
                    <a:lnTo>
                      <a:pt x="5816" y="408"/>
                    </a:lnTo>
                    <a:close/>
                    <a:moveTo>
                      <a:pt x="5832" y="401"/>
                    </a:moveTo>
                    <a:lnTo>
                      <a:pt x="5835" y="399"/>
                    </a:lnTo>
                    <a:lnTo>
                      <a:pt x="5838" y="399"/>
                    </a:lnTo>
                    <a:lnTo>
                      <a:pt x="5838" y="415"/>
                    </a:lnTo>
                    <a:lnTo>
                      <a:pt x="5832" y="401"/>
                    </a:lnTo>
                    <a:close/>
                    <a:moveTo>
                      <a:pt x="5838" y="399"/>
                    </a:moveTo>
                    <a:lnTo>
                      <a:pt x="5870" y="399"/>
                    </a:lnTo>
                    <a:lnTo>
                      <a:pt x="5870" y="431"/>
                    </a:lnTo>
                    <a:lnTo>
                      <a:pt x="5838" y="431"/>
                    </a:lnTo>
                    <a:lnTo>
                      <a:pt x="5838" y="399"/>
                    </a:lnTo>
                    <a:close/>
                    <a:moveTo>
                      <a:pt x="5878" y="429"/>
                    </a:moveTo>
                    <a:lnTo>
                      <a:pt x="5874" y="431"/>
                    </a:lnTo>
                    <a:lnTo>
                      <a:pt x="5870" y="431"/>
                    </a:lnTo>
                    <a:lnTo>
                      <a:pt x="5870" y="415"/>
                    </a:lnTo>
                    <a:lnTo>
                      <a:pt x="5878" y="429"/>
                    </a:lnTo>
                    <a:close/>
                    <a:moveTo>
                      <a:pt x="5864" y="401"/>
                    </a:moveTo>
                    <a:lnTo>
                      <a:pt x="5880" y="392"/>
                    </a:lnTo>
                    <a:lnTo>
                      <a:pt x="5894" y="421"/>
                    </a:lnTo>
                    <a:lnTo>
                      <a:pt x="5878" y="429"/>
                    </a:lnTo>
                    <a:lnTo>
                      <a:pt x="5864" y="401"/>
                    </a:lnTo>
                    <a:close/>
                    <a:moveTo>
                      <a:pt x="5880" y="392"/>
                    </a:moveTo>
                    <a:lnTo>
                      <a:pt x="5883" y="391"/>
                    </a:lnTo>
                    <a:lnTo>
                      <a:pt x="5886" y="391"/>
                    </a:lnTo>
                    <a:lnTo>
                      <a:pt x="5886" y="407"/>
                    </a:lnTo>
                    <a:lnTo>
                      <a:pt x="5880" y="392"/>
                    </a:lnTo>
                    <a:close/>
                    <a:moveTo>
                      <a:pt x="5886" y="391"/>
                    </a:moveTo>
                    <a:lnTo>
                      <a:pt x="5918" y="391"/>
                    </a:lnTo>
                    <a:lnTo>
                      <a:pt x="5918" y="423"/>
                    </a:lnTo>
                    <a:lnTo>
                      <a:pt x="5886" y="423"/>
                    </a:lnTo>
                    <a:lnTo>
                      <a:pt x="5886" y="391"/>
                    </a:lnTo>
                    <a:close/>
                    <a:moveTo>
                      <a:pt x="5931" y="418"/>
                    </a:moveTo>
                    <a:lnTo>
                      <a:pt x="5926" y="423"/>
                    </a:lnTo>
                    <a:lnTo>
                      <a:pt x="5918" y="423"/>
                    </a:lnTo>
                    <a:lnTo>
                      <a:pt x="5918" y="407"/>
                    </a:lnTo>
                    <a:lnTo>
                      <a:pt x="5931" y="418"/>
                    </a:lnTo>
                    <a:close/>
                    <a:moveTo>
                      <a:pt x="5907" y="396"/>
                    </a:moveTo>
                    <a:lnTo>
                      <a:pt x="5916" y="388"/>
                    </a:lnTo>
                    <a:lnTo>
                      <a:pt x="5938" y="410"/>
                    </a:lnTo>
                    <a:lnTo>
                      <a:pt x="5931" y="418"/>
                    </a:lnTo>
                    <a:lnTo>
                      <a:pt x="5907" y="396"/>
                    </a:lnTo>
                    <a:close/>
                    <a:moveTo>
                      <a:pt x="5916" y="388"/>
                    </a:moveTo>
                    <a:lnTo>
                      <a:pt x="5921" y="383"/>
                    </a:lnTo>
                    <a:lnTo>
                      <a:pt x="5927" y="383"/>
                    </a:lnTo>
                    <a:lnTo>
                      <a:pt x="5927" y="399"/>
                    </a:lnTo>
                    <a:lnTo>
                      <a:pt x="5916" y="388"/>
                    </a:lnTo>
                    <a:close/>
                    <a:moveTo>
                      <a:pt x="5927" y="383"/>
                    </a:moveTo>
                    <a:lnTo>
                      <a:pt x="5966" y="383"/>
                    </a:lnTo>
                    <a:lnTo>
                      <a:pt x="5966" y="415"/>
                    </a:lnTo>
                    <a:lnTo>
                      <a:pt x="5927" y="415"/>
                    </a:lnTo>
                    <a:lnTo>
                      <a:pt x="5927" y="383"/>
                    </a:lnTo>
                    <a:close/>
                    <a:moveTo>
                      <a:pt x="5979" y="410"/>
                    </a:moveTo>
                    <a:lnTo>
                      <a:pt x="5974" y="415"/>
                    </a:lnTo>
                    <a:lnTo>
                      <a:pt x="5966" y="415"/>
                    </a:lnTo>
                    <a:lnTo>
                      <a:pt x="5966" y="399"/>
                    </a:lnTo>
                    <a:lnTo>
                      <a:pt x="5979" y="410"/>
                    </a:lnTo>
                    <a:close/>
                    <a:moveTo>
                      <a:pt x="5955" y="388"/>
                    </a:moveTo>
                    <a:lnTo>
                      <a:pt x="5964" y="380"/>
                    </a:lnTo>
                    <a:lnTo>
                      <a:pt x="5986" y="402"/>
                    </a:lnTo>
                    <a:lnTo>
                      <a:pt x="5979" y="410"/>
                    </a:lnTo>
                    <a:lnTo>
                      <a:pt x="5955" y="388"/>
                    </a:lnTo>
                    <a:close/>
                    <a:moveTo>
                      <a:pt x="5964" y="380"/>
                    </a:moveTo>
                    <a:lnTo>
                      <a:pt x="5968" y="375"/>
                    </a:lnTo>
                    <a:lnTo>
                      <a:pt x="5975" y="375"/>
                    </a:lnTo>
                    <a:lnTo>
                      <a:pt x="5975" y="391"/>
                    </a:lnTo>
                    <a:lnTo>
                      <a:pt x="5964" y="380"/>
                    </a:lnTo>
                    <a:close/>
                    <a:moveTo>
                      <a:pt x="5975" y="375"/>
                    </a:moveTo>
                    <a:lnTo>
                      <a:pt x="6023" y="375"/>
                    </a:lnTo>
                    <a:lnTo>
                      <a:pt x="6023" y="407"/>
                    </a:lnTo>
                    <a:lnTo>
                      <a:pt x="5975" y="407"/>
                    </a:lnTo>
                    <a:lnTo>
                      <a:pt x="5975" y="375"/>
                    </a:lnTo>
                    <a:close/>
                    <a:moveTo>
                      <a:pt x="6034" y="402"/>
                    </a:moveTo>
                    <a:lnTo>
                      <a:pt x="6029" y="407"/>
                    </a:lnTo>
                    <a:lnTo>
                      <a:pt x="6023" y="407"/>
                    </a:lnTo>
                    <a:lnTo>
                      <a:pt x="6023" y="391"/>
                    </a:lnTo>
                    <a:lnTo>
                      <a:pt x="6034" y="402"/>
                    </a:lnTo>
                    <a:close/>
                    <a:moveTo>
                      <a:pt x="6012" y="380"/>
                    </a:moveTo>
                    <a:lnTo>
                      <a:pt x="6019" y="372"/>
                    </a:lnTo>
                    <a:lnTo>
                      <a:pt x="6041" y="394"/>
                    </a:lnTo>
                    <a:lnTo>
                      <a:pt x="6034" y="402"/>
                    </a:lnTo>
                    <a:lnTo>
                      <a:pt x="6012" y="380"/>
                    </a:lnTo>
                    <a:close/>
                    <a:moveTo>
                      <a:pt x="6019" y="372"/>
                    </a:moveTo>
                    <a:lnTo>
                      <a:pt x="6024" y="367"/>
                    </a:lnTo>
                    <a:lnTo>
                      <a:pt x="6030" y="367"/>
                    </a:lnTo>
                    <a:lnTo>
                      <a:pt x="6030" y="383"/>
                    </a:lnTo>
                    <a:lnTo>
                      <a:pt x="6019" y="372"/>
                    </a:lnTo>
                    <a:close/>
                    <a:moveTo>
                      <a:pt x="6030" y="367"/>
                    </a:moveTo>
                    <a:lnTo>
                      <a:pt x="6062" y="367"/>
                    </a:lnTo>
                    <a:lnTo>
                      <a:pt x="6062" y="399"/>
                    </a:lnTo>
                    <a:lnTo>
                      <a:pt x="6030" y="399"/>
                    </a:lnTo>
                    <a:lnTo>
                      <a:pt x="6030" y="367"/>
                    </a:lnTo>
                    <a:close/>
                    <a:moveTo>
                      <a:pt x="6070" y="397"/>
                    </a:moveTo>
                    <a:lnTo>
                      <a:pt x="6066" y="399"/>
                    </a:lnTo>
                    <a:lnTo>
                      <a:pt x="6062" y="399"/>
                    </a:lnTo>
                    <a:lnTo>
                      <a:pt x="6062" y="383"/>
                    </a:lnTo>
                    <a:lnTo>
                      <a:pt x="6070" y="397"/>
                    </a:lnTo>
                    <a:close/>
                    <a:moveTo>
                      <a:pt x="6055" y="369"/>
                    </a:moveTo>
                    <a:lnTo>
                      <a:pt x="6071" y="360"/>
                    </a:lnTo>
                    <a:lnTo>
                      <a:pt x="6086" y="389"/>
                    </a:lnTo>
                    <a:lnTo>
                      <a:pt x="6070" y="397"/>
                    </a:lnTo>
                    <a:lnTo>
                      <a:pt x="6055" y="369"/>
                    </a:lnTo>
                    <a:close/>
                    <a:moveTo>
                      <a:pt x="6071" y="360"/>
                    </a:moveTo>
                    <a:lnTo>
                      <a:pt x="6075" y="359"/>
                    </a:lnTo>
                    <a:lnTo>
                      <a:pt x="6078" y="359"/>
                    </a:lnTo>
                    <a:lnTo>
                      <a:pt x="6078" y="375"/>
                    </a:lnTo>
                    <a:lnTo>
                      <a:pt x="6071" y="360"/>
                    </a:lnTo>
                    <a:close/>
                    <a:moveTo>
                      <a:pt x="6078" y="359"/>
                    </a:moveTo>
                    <a:lnTo>
                      <a:pt x="6110" y="359"/>
                    </a:lnTo>
                    <a:lnTo>
                      <a:pt x="6110" y="391"/>
                    </a:lnTo>
                    <a:lnTo>
                      <a:pt x="6078" y="391"/>
                    </a:lnTo>
                    <a:lnTo>
                      <a:pt x="6078" y="359"/>
                    </a:lnTo>
                    <a:close/>
                    <a:moveTo>
                      <a:pt x="6118" y="389"/>
                    </a:moveTo>
                    <a:lnTo>
                      <a:pt x="6114" y="391"/>
                    </a:lnTo>
                    <a:lnTo>
                      <a:pt x="6110" y="391"/>
                    </a:lnTo>
                    <a:lnTo>
                      <a:pt x="6110" y="375"/>
                    </a:lnTo>
                    <a:lnTo>
                      <a:pt x="6118" y="389"/>
                    </a:lnTo>
                    <a:close/>
                    <a:moveTo>
                      <a:pt x="6103" y="360"/>
                    </a:moveTo>
                    <a:lnTo>
                      <a:pt x="6119" y="353"/>
                    </a:lnTo>
                    <a:lnTo>
                      <a:pt x="6134" y="381"/>
                    </a:lnTo>
                    <a:lnTo>
                      <a:pt x="6118" y="389"/>
                    </a:lnTo>
                    <a:lnTo>
                      <a:pt x="6103" y="360"/>
                    </a:lnTo>
                    <a:close/>
                    <a:moveTo>
                      <a:pt x="6119" y="353"/>
                    </a:moveTo>
                    <a:lnTo>
                      <a:pt x="6123" y="351"/>
                    </a:lnTo>
                    <a:lnTo>
                      <a:pt x="6126" y="351"/>
                    </a:lnTo>
                    <a:lnTo>
                      <a:pt x="6126" y="367"/>
                    </a:lnTo>
                    <a:lnTo>
                      <a:pt x="6119" y="353"/>
                    </a:lnTo>
                    <a:close/>
                    <a:moveTo>
                      <a:pt x="6126" y="351"/>
                    </a:moveTo>
                    <a:lnTo>
                      <a:pt x="6167" y="351"/>
                    </a:lnTo>
                    <a:lnTo>
                      <a:pt x="6167" y="383"/>
                    </a:lnTo>
                    <a:lnTo>
                      <a:pt x="6126" y="383"/>
                    </a:lnTo>
                    <a:lnTo>
                      <a:pt x="6126" y="351"/>
                    </a:lnTo>
                    <a:close/>
                    <a:moveTo>
                      <a:pt x="6174" y="381"/>
                    </a:moveTo>
                    <a:lnTo>
                      <a:pt x="6171" y="383"/>
                    </a:lnTo>
                    <a:lnTo>
                      <a:pt x="6167" y="383"/>
                    </a:lnTo>
                    <a:lnTo>
                      <a:pt x="6167" y="367"/>
                    </a:lnTo>
                    <a:lnTo>
                      <a:pt x="6174" y="381"/>
                    </a:lnTo>
                    <a:close/>
                    <a:moveTo>
                      <a:pt x="6160" y="353"/>
                    </a:moveTo>
                    <a:lnTo>
                      <a:pt x="6176" y="344"/>
                    </a:lnTo>
                    <a:lnTo>
                      <a:pt x="6189" y="373"/>
                    </a:lnTo>
                    <a:lnTo>
                      <a:pt x="6174" y="381"/>
                    </a:lnTo>
                    <a:lnTo>
                      <a:pt x="6160" y="353"/>
                    </a:lnTo>
                    <a:close/>
                    <a:moveTo>
                      <a:pt x="6176" y="344"/>
                    </a:moveTo>
                    <a:lnTo>
                      <a:pt x="6179" y="343"/>
                    </a:lnTo>
                    <a:lnTo>
                      <a:pt x="6183" y="343"/>
                    </a:lnTo>
                    <a:lnTo>
                      <a:pt x="6183" y="359"/>
                    </a:lnTo>
                    <a:lnTo>
                      <a:pt x="6176" y="344"/>
                    </a:lnTo>
                    <a:close/>
                    <a:moveTo>
                      <a:pt x="6183" y="343"/>
                    </a:moveTo>
                    <a:lnTo>
                      <a:pt x="6215" y="343"/>
                    </a:lnTo>
                    <a:lnTo>
                      <a:pt x="6215" y="375"/>
                    </a:lnTo>
                    <a:lnTo>
                      <a:pt x="6183" y="375"/>
                    </a:lnTo>
                    <a:lnTo>
                      <a:pt x="6183" y="343"/>
                    </a:lnTo>
                    <a:close/>
                    <a:moveTo>
                      <a:pt x="6226" y="370"/>
                    </a:moveTo>
                    <a:lnTo>
                      <a:pt x="6221" y="375"/>
                    </a:lnTo>
                    <a:lnTo>
                      <a:pt x="6215" y="375"/>
                    </a:lnTo>
                    <a:lnTo>
                      <a:pt x="6215" y="359"/>
                    </a:lnTo>
                    <a:lnTo>
                      <a:pt x="6226" y="370"/>
                    </a:lnTo>
                    <a:close/>
                    <a:moveTo>
                      <a:pt x="6204" y="348"/>
                    </a:moveTo>
                    <a:lnTo>
                      <a:pt x="6211" y="340"/>
                    </a:lnTo>
                    <a:lnTo>
                      <a:pt x="6234" y="362"/>
                    </a:lnTo>
                    <a:lnTo>
                      <a:pt x="6226" y="370"/>
                    </a:lnTo>
                    <a:lnTo>
                      <a:pt x="6204" y="348"/>
                    </a:lnTo>
                    <a:close/>
                    <a:moveTo>
                      <a:pt x="6211" y="340"/>
                    </a:moveTo>
                    <a:lnTo>
                      <a:pt x="6216" y="335"/>
                    </a:lnTo>
                    <a:lnTo>
                      <a:pt x="6222" y="335"/>
                    </a:lnTo>
                    <a:lnTo>
                      <a:pt x="6222" y="351"/>
                    </a:lnTo>
                    <a:lnTo>
                      <a:pt x="6211" y="340"/>
                    </a:lnTo>
                    <a:close/>
                    <a:moveTo>
                      <a:pt x="6222" y="335"/>
                    </a:moveTo>
                    <a:lnTo>
                      <a:pt x="6263" y="335"/>
                    </a:lnTo>
                    <a:lnTo>
                      <a:pt x="6263" y="367"/>
                    </a:lnTo>
                    <a:lnTo>
                      <a:pt x="6222" y="367"/>
                    </a:lnTo>
                    <a:lnTo>
                      <a:pt x="6222" y="335"/>
                    </a:lnTo>
                    <a:close/>
                    <a:moveTo>
                      <a:pt x="6274" y="362"/>
                    </a:moveTo>
                    <a:lnTo>
                      <a:pt x="6269" y="367"/>
                    </a:lnTo>
                    <a:lnTo>
                      <a:pt x="6263" y="367"/>
                    </a:lnTo>
                    <a:lnTo>
                      <a:pt x="6263" y="351"/>
                    </a:lnTo>
                    <a:lnTo>
                      <a:pt x="6274" y="362"/>
                    </a:lnTo>
                    <a:close/>
                    <a:moveTo>
                      <a:pt x="6251" y="340"/>
                    </a:moveTo>
                    <a:lnTo>
                      <a:pt x="6259" y="332"/>
                    </a:lnTo>
                    <a:lnTo>
                      <a:pt x="6282" y="354"/>
                    </a:lnTo>
                    <a:lnTo>
                      <a:pt x="6274" y="362"/>
                    </a:lnTo>
                    <a:lnTo>
                      <a:pt x="6251" y="340"/>
                    </a:lnTo>
                    <a:close/>
                    <a:moveTo>
                      <a:pt x="6259" y="332"/>
                    </a:moveTo>
                    <a:lnTo>
                      <a:pt x="6264" y="327"/>
                    </a:lnTo>
                    <a:lnTo>
                      <a:pt x="6271" y="327"/>
                    </a:lnTo>
                    <a:lnTo>
                      <a:pt x="6271" y="343"/>
                    </a:lnTo>
                    <a:lnTo>
                      <a:pt x="6259" y="332"/>
                    </a:lnTo>
                    <a:close/>
                    <a:moveTo>
                      <a:pt x="6271" y="327"/>
                    </a:moveTo>
                    <a:lnTo>
                      <a:pt x="6319" y="327"/>
                    </a:lnTo>
                    <a:lnTo>
                      <a:pt x="6319" y="359"/>
                    </a:lnTo>
                    <a:lnTo>
                      <a:pt x="6271" y="359"/>
                    </a:lnTo>
                    <a:lnTo>
                      <a:pt x="6271" y="327"/>
                    </a:lnTo>
                    <a:close/>
                    <a:moveTo>
                      <a:pt x="6330" y="354"/>
                    </a:moveTo>
                    <a:lnTo>
                      <a:pt x="6325" y="359"/>
                    </a:lnTo>
                    <a:lnTo>
                      <a:pt x="6319" y="359"/>
                    </a:lnTo>
                    <a:lnTo>
                      <a:pt x="6319" y="343"/>
                    </a:lnTo>
                    <a:lnTo>
                      <a:pt x="6330" y="354"/>
                    </a:lnTo>
                    <a:close/>
                    <a:moveTo>
                      <a:pt x="6307" y="332"/>
                    </a:moveTo>
                    <a:lnTo>
                      <a:pt x="6315" y="323"/>
                    </a:lnTo>
                    <a:lnTo>
                      <a:pt x="6338" y="346"/>
                    </a:lnTo>
                    <a:lnTo>
                      <a:pt x="6330" y="354"/>
                    </a:lnTo>
                    <a:lnTo>
                      <a:pt x="6307" y="332"/>
                    </a:lnTo>
                    <a:close/>
                    <a:moveTo>
                      <a:pt x="6315" y="323"/>
                    </a:moveTo>
                    <a:lnTo>
                      <a:pt x="6320" y="319"/>
                    </a:lnTo>
                    <a:lnTo>
                      <a:pt x="6327" y="319"/>
                    </a:lnTo>
                    <a:lnTo>
                      <a:pt x="6327" y="335"/>
                    </a:lnTo>
                    <a:lnTo>
                      <a:pt x="6315" y="323"/>
                    </a:lnTo>
                    <a:close/>
                    <a:moveTo>
                      <a:pt x="6327" y="319"/>
                    </a:moveTo>
                    <a:lnTo>
                      <a:pt x="6375" y="319"/>
                    </a:lnTo>
                    <a:lnTo>
                      <a:pt x="6375" y="351"/>
                    </a:lnTo>
                    <a:lnTo>
                      <a:pt x="6327" y="351"/>
                    </a:lnTo>
                    <a:lnTo>
                      <a:pt x="6327" y="319"/>
                    </a:lnTo>
                    <a:close/>
                    <a:moveTo>
                      <a:pt x="6381" y="349"/>
                    </a:moveTo>
                    <a:lnTo>
                      <a:pt x="6379" y="351"/>
                    </a:lnTo>
                    <a:lnTo>
                      <a:pt x="6375" y="351"/>
                    </a:lnTo>
                    <a:lnTo>
                      <a:pt x="6375" y="335"/>
                    </a:lnTo>
                    <a:lnTo>
                      <a:pt x="6381" y="349"/>
                    </a:lnTo>
                    <a:close/>
                    <a:moveTo>
                      <a:pt x="6368" y="321"/>
                    </a:moveTo>
                    <a:lnTo>
                      <a:pt x="6384" y="312"/>
                    </a:lnTo>
                    <a:lnTo>
                      <a:pt x="6397" y="341"/>
                    </a:lnTo>
                    <a:lnTo>
                      <a:pt x="6381" y="349"/>
                    </a:lnTo>
                    <a:lnTo>
                      <a:pt x="6368" y="321"/>
                    </a:lnTo>
                    <a:close/>
                    <a:moveTo>
                      <a:pt x="6384" y="312"/>
                    </a:moveTo>
                    <a:lnTo>
                      <a:pt x="6388" y="311"/>
                    </a:lnTo>
                    <a:lnTo>
                      <a:pt x="6391" y="311"/>
                    </a:lnTo>
                    <a:lnTo>
                      <a:pt x="6391" y="327"/>
                    </a:lnTo>
                    <a:lnTo>
                      <a:pt x="6384" y="312"/>
                    </a:lnTo>
                    <a:close/>
                    <a:moveTo>
                      <a:pt x="6391" y="311"/>
                    </a:moveTo>
                    <a:lnTo>
                      <a:pt x="6423" y="311"/>
                    </a:lnTo>
                    <a:lnTo>
                      <a:pt x="6423" y="343"/>
                    </a:lnTo>
                    <a:lnTo>
                      <a:pt x="6391" y="343"/>
                    </a:lnTo>
                    <a:lnTo>
                      <a:pt x="6391" y="311"/>
                    </a:lnTo>
                    <a:close/>
                    <a:moveTo>
                      <a:pt x="6434" y="338"/>
                    </a:moveTo>
                    <a:lnTo>
                      <a:pt x="6429" y="343"/>
                    </a:lnTo>
                    <a:lnTo>
                      <a:pt x="6423" y="343"/>
                    </a:lnTo>
                    <a:lnTo>
                      <a:pt x="6423" y="327"/>
                    </a:lnTo>
                    <a:lnTo>
                      <a:pt x="6434" y="338"/>
                    </a:lnTo>
                    <a:close/>
                    <a:moveTo>
                      <a:pt x="6411" y="316"/>
                    </a:moveTo>
                    <a:lnTo>
                      <a:pt x="6420" y="307"/>
                    </a:lnTo>
                    <a:lnTo>
                      <a:pt x="6442" y="331"/>
                    </a:lnTo>
                    <a:lnTo>
                      <a:pt x="6434" y="338"/>
                    </a:lnTo>
                    <a:lnTo>
                      <a:pt x="6411" y="316"/>
                    </a:lnTo>
                    <a:close/>
                    <a:moveTo>
                      <a:pt x="6420" y="307"/>
                    </a:moveTo>
                    <a:lnTo>
                      <a:pt x="6424" y="303"/>
                    </a:lnTo>
                    <a:lnTo>
                      <a:pt x="6431" y="303"/>
                    </a:lnTo>
                    <a:lnTo>
                      <a:pt x="6431" y="319"/>
                    </a:lnTo>
                    <a:lnTo>
                      <a:pt x="6420" y="307"/>
                    </a:lnTo>
                    <a:close/>
                    <a:moveTo>
                      <a:pt x="6431" y="303"/>
                    </a:moveTo>
                    <a:lnTo>
                      <a:pt x="6479" y="303"/>
                    </a:lnTo>
                    <a:lnTo>
                      <a:pt x="6479" y="335"/>
                    </a:lnTo>
                    <a:lnTo>
                      <a:pt x="6431" y="335"/>
                    </a:lnTo>
                    <a:lnTo>
                      <a:pt x="6431" y="303"/>
                    </a:lnTo>
                    <a:close/>
                    <a:moveTo>
                      <a:pt x="6490" y="331"/>
                    </a:moveTo>
                    <a:lnTo>
                      <a:pt x="6485" y="335"/>
                    </a:lnTo>
                    <a:lnTo>
                      <a:pt x="6479" y="335"/>
                    </a:lnTo>
                    <a:lnTo>
                      <a:pt x="6479" y="319"/>
                    </a:lnTo>
                    <a:lnTo>
                      <a:pt x="6490" y="331"/>
                    </a:lnTo>
                    <a:close/>
                    <a:moveTo>
                      <a:pt x="6468" y="307"/>
                    </a:moveTo>
                    <a:lnTo>
                      <a:pt x="6475" y="300"/>
                    </a:lnTo>
                    <a:lnTo>
                      <a:pt x="6498" y="322"/>
                    </a:lnTo>
                    <a:lnTo>
                      <a:pt x="6490" y="331"/>
                    </a:lnTo>
                    <a:lnTo>
                      <a:pt x="6468" y="307"/>
                    </a:lnTo>
                    <a:close/>
                    <a:moveTo>
                      <a:pt x="6475" y="300"/>
                    </a:moveTo>
                    <a:lnTo>
                      <a:pt x="6480" y="295"/>
                    </a:lnTo>
                    <a:lnTo>
                      <a:pt x="6487" y="295"/>
                    </a:lnTo>
                    <a:lnTo>
                      <a:pt x="6487" y="311"/>
                    </a:lnTo>
                    <a:lnTo>
                      <a:pt x="6475" y="300"/>
                    </a:lnTo>
                    <a:close/>
                    <a:moveTo>
                      <a:pt x="6487" y="295"/>
                    </a:moveTo>
                    <a:lnTo>
                      <a:pt x="6534" y="295"/>
                    </a:lnTo>
                    <a:lnTo>
                      <a:pt x="6534" y="327"/>
                    </a:lnTo>
                    <a:lnTo>
                      <a:pt x="6487" y="327"/>
                    </a:lnTo>
                    <a:lnTo>
                      <a:pt x="6487" y="295"/>
                    </a:lnTo>
                    <a:close/>
                    <a:moveTo>
                      <a:pt x="6541" y="325"/>
                    </a:moveTo>
                    <a:lnTo>
                      <a:pt x="6538" y="327"/>
                    </a:lnTo>
                    <a:lnTo>
                      <a:pt x="6534" y="327"/>
                    </a:lnTo>
                    <a:lnTo>
                      <a:pt x="6534" y="311"/>
                    </a:lnTo>
                    <a:lnTo>
                      <a:pt x="6541" y="325"/>
                    </a:lnTo>
                    <a:close/>
                    <a:moveTo>
                      <a:pt x="6528" y="296"/>
                    </a:moveTo>
                    <a:lnTo>
                      <a:pt x="6544" y="289"/>
                    </a:lnTo>
                    <a:lnTo>
                      <a:pt x="6557" y="317"/>
                    </a:lnTo>
                    <a:lnTo>
                      <a:pt x="6541" y="325"/>
                    </a:lnTo>
                    <a:lnTo>
                      <a:pt x="6528" y="296"/>
                    </a:lnTo>
                    <a:close/>
                    <a:moveTo>
                      <a:pt x="6544" y="289"/>
                    </a:moveTo>
                    <a:lnTo>
                      <a:pt x="6548" y="287"/>
                    </a:lnTo>
                    <a:lnTo>
                      <a:pt x="6550" y="287"/>
                    </a:lnTo>
                    <a:lnTo>
                      <a:pt x="6550" y="303"/>
                    </a:lnTo>
                    <a:lnTo>
                      <a:pt x="6544" y="289"/>
                    </a:lnTo>
                    <a:close/>
                    <a:moveTo>
                      <a:pt x="6550" y="287"/>
                    </a:moveTo>
                    <a:lnTo>
                      <a:pt x="6582" y="287"/>
                    </a:lnTo>
                    <a:lnTo>
                      <a:pt x="6582" y="319"/>
                    </a:lnTo>
                    <a:lnTo>
                      <a:pt x="6550" y="319"/>
                    </a:lnTo>
                    <a:lnTo>
                      <a:pt x="6550" y="287"/>
                    </a:lnTo>
                    <a:close/>
                    <a:moveTo>
                      <a:pt x="6594" y="315"/>
                    </a:moveTo>
                    <a:lnTo>
                      <a:pt x="6589" y="319"/>
                    </a:lnTo>
                    <a:lnTo>
                      <a:pt x="6582" y="319"/>
                    </a:lnTo>
                    <a:lnTo>
                      <a:pt x="6582" y="303"/>
                    </a:lnTo>
                    <a:lnTo>
                      <a:pt x="6594" y="315"/>
                    </a:lnTo>
                    <a:close/>
                    <a:moveTo>
                      <a:pt x="6571" y="291"/>
                    </a:moveTo>
                    <a:lnTo>
                      <a:pt x="6580" y="284"/>
                    </a:lnTo>
                    <a:lnTo>
                      <a:pt x="6602" y="306"/>
                    </a:lnTo>
                    <a:lnTo>
                      <a:pt x="6594" y="315"/>
                    </a:lnTo>
                    <a:lnTo>
                      <a:pt x="6571" y="291"/>
                    </a:lnTo>
                    <a:close/>
                    <a:moveTo>
                      <a:pt x="6580" y="284"/>
                    </a:moveTo>
                    <a:lnTo>
                      <a:pt x="6585" y="279"/>
                    </a:lnTo>
                    <a:lnTo>
                      <a:pt x="6591" y="279"/>
                    </a:lnTo>
                    <a:lnTo>
                      <a:pt x="6591" y="295"/>
                    </a:lnTo>
                    <a:lnTo>
                      <a:pt x="6580" y="284"/>
                    </a:lnTo>
                    <a:close/>
                    <a:moveTo>
                      <a:pt x="6591" y="279"/>
                    </a:moveTo>
                    <a:lnTo>
                      <a:pt x="6639" y="279"/>
                    </a:lnTo>
                    <a:lnTo>
                      <a:pt x="6639" y="311"/>
                    </a:lnTo>
                    <a:lnTo>
                      <a:pt x="6591" y="311"/>
                    </a:lnTo>
                    <a:lnTo>
                      <a:pt x="6591" y="279"/>
                    </a:lnTo>
                    <a:close/>
                    <a:moveTo>
                      <a:pt x="6650" y="306"/>
                    </a:moveTo>
                    <a:lnTo>
                      <a:pt x="6645" y="311"/>
                    </a:lnTo>
                    <a:lnTo>
                      <a:pt x="6639" y="311"/>
                    </a:lnTo>
                    <a:lnTo>
                      <a:pt x="6639" y="295"/>
                    </a:lnTo>
                    <a:lnTo>
                      <a:pt x="6650" y="306"/>
                    </a:lnTo>
                    <a:close/>
                    <a:moveTo>
                      <a:pt x="6628" y="284"/>
                    </a:moveTo>
                    <a:lnTo>
                      <a:pt x="6635" y="275"/>
                    </a:lnTo>
                    <a:lnTo>
                      <a:pt x="6658" y="299"/>
                    </a:lnTo>
                    <a:lnTo>
                      <a:pt x="6650" y="306"/>
                    </a:lnTo>
                    <a:lnTo>
                      <a:pt x="6628" y="284"/>
                    </a:lnTo>
                    <a:close/>
                    <a:moveTo>
                      <a:pt x="6635" y="275"/>
                    </a:moveTo>
                    <a:lnTo>
                      <a:pt x="6640" y="271"/>
                    </a:lnTo>
                    <a:lnTo>
                      <a:pt x="6646" y="271"/>
                    </a:lnTo>
                    <a:lnTo>
                      <a:pt x="6646" y="287"/>
                    </a:lnTo>
                    <a:lnTo>
                      <a:pt x="6635" y="275"/>
                    </a:lnTo>
                    <a:close/>
                    <a:moveTo>
                      <a:pt x="6646" y="271"/>
                    </a:moveTo>
                    <a:lnTo>
                      <a:pt x="6694" y="271"/>
                    </a:lnTo>
                    <a:lnTo>
                      <a:pt x="6694" y="303"/>
                    </a:lnTo>
                    <a:lnTo>
                      <a:pt x="6646" y="303"/>
                    </a:lnTo>
                    <a:lnTo>
                      <a:pt x="6646" y="271"/>
                    </a:lnTo>
                    <a:close/>
                    <a:moveTo>
                      <a:pt x="6702" y="301"/>
                    </a:moveTo>
                    <a:lnTo>
                      <a:pt x="6698" y="303"/>
                    </a:lnTo>
                    <a:lnTo>
                      <a:pt x="6694" y="303"/>
                    </a:lnTo>
                    <a:lnTo>
                      <a:pt x="6694" y="287"/>
                    </a:lnTo>
                    <a:lnTo>
                      <a:pt x="6702" y="301"/>
                    </a:lnTo>
                    <a:close/>
                    <a:moveTo>
                      <a:pt x="6688" y="273"/>
                    </a:moveTo>
                    <a:lnTo>
                      <a:pt x="6704" y="264"/>
                    </a:lnTo>
                    <a:lnTo>
                      <a:pt x="6718" y="293"/>
                    </a:lnTo>
                    <a:lnTo>
                      <a:pt x="6702" y="301"/>
                    </a:lnTo>
                    <a:lnTo>
                      <a:pt x="6688" y="273"/>
                    </a:lnTo>
                    <a:close/>
                    <a:moveTo>
                      <a:pt x="6704" y="264"/>
                    </a:moveTo>
                    <a:lnTo>
                      <a:pt x="6706" y="263"/>
                    </a:lnTo>
                    <a:lnTo>
                      <a:pt x="6710" y="263"/>
                    </a:lnTo>
                    <a:lnTo>
                      <a:pt x="6710" y="279"/>
                    </a:lnTo>
                    <a:lnTo>
                      <a:pt x="6704" y="264"/>
                    </a:lnTo>
                    <a:close/>
                    <a:moveTo>
                      <a:pt x="6710" y="263"/>
                    </a:moveTo>
                    <a:lnTo>
                      <a:pt x="6751" y="263"/>
                    </a:lnTo>
                    <a:lnTo>
                      <a:pt x="6751" y="295"/>
                    </a:lnTo>
                    <a:lnTo>
                      <a:pt x="6710" y="295"/>
                    </a:lnTo>
                    <a:lnTo>
                      <a:pt x="6710" y="263"/>
                    </a:lnTo>
                    <a:close/>
                    <a:moveTo>
                      <a:pt x="6758" y="293"/>
                    </a:moveTo>
                    <a:lnTo>
                      <a:pt x="6754" y="295"/>
                    </a:lnTo>
                    <a:lnTo>
                      <a:pt x="6751" y="295"/>
                    </a:lnTo>
                    <a:lnTo>
                      <a:pt x="6751" y="279"/>
                    </a:lnTo>
                    <a:lnTo>
                      <a:pt x="6758" y="293"/>
                    </a:lnTo>
                    <a:close/>
                    <a:moveTo>
                      <a:pt x="6743" y="264"/>
                    </a:moveTo>
                    <a:lnTo>
                      <a:pt x="6759" y="257"/>
                    </a:lnTo>
                    <a:lnTo>
                      <a:pt x="6774" y="285"/>
                    </a:lnTo>
                    <a:lnTo>
                      <a:pt x="6758" y="293"/>
                    </a:lnTo>
                    <a:lnTo>
                      <a:pt x="6743" y="264"/>
                    </a:lnTo>
                    <a:close/>
                    <a:moveTo>
                      <a:pt x="6759" y="257"/>
                    </a:moveTo>
                    <a:lnTo>
                      <a:pt x="6763" y="255"/>
                    </a:lnTo>
                    <a:lnTo>
                      <a:pt x="6767" y="255"/>
                    </a:lnTo>
                    <a:lnTo>
                      <a:pt x="6767" y="271"/>
                    </a:lnTo>
                    <a:lnTo>
                      <a:pt x="6759" y="257"/>
                    </a:lnTo>
                    <a:close/>
                    <a:moveTo>
                      <a:pt x="6767" y="255"/>
                    </a:moveTo>
                    <a:lnTo>
                      <a:pt x="6806" y="255"/>
                    </a:lnTo>
                    <a:lnTo>
                      <a:pt x="6806" y="287"/>
                    </a:lnTo>
                    <a:lnTo>
                      <a:pt x="6767" y="287"/>
                    </a:lnTo>
                    <a:lnTo>
                      <a:pt x="6767" y="255"/>
                    </a:lnTo>
                    <a:close/>
                    <a:moveTo>
                      <a:pt x="6814" y="285"/>
                    </a:moveTo>
                    <a:lnTo>
                      <a:pt x="6810" y="287"/>
                    </a:lnTo>
                    <a:lnTo>
                      <a:pt x="6806" y="287"/>
                    </a:lnTo>
                    <a:lnTo>
                      <a:pt x="6806" y="271"/>
                    </a:lnTo>
                    <a:lnTo>
                      <a:pt x="6814" y="285"/>
                    </a:lnTo>
                    <a:close/>
                    <a:moveTo>
                      <a:pt x="6799" y="257"/>
                    </a:moveTo>
                    <a:lnTo>
                      <a:pt x="6815" y="248"/>
                    </a:lnTo>
                    <a:lnTo>
                      <a:pt x="6830" y="277"/>
                    </a:lnTo>
                    <a:lnTo>
                      <a:pt x="6814" y="285"/>
                    </a:lnTo>
                    <a:lnTo>
                      <a:pt x="6799" y="257"/>
                    </a:lnTo>
                    <a:close/>
                    <a:moveTo>
                      <a:pt x="6815" y="248"/>
                    </a:moveTo>
                    <a:lnTo>
                      <a:pt x="6819" y="247"/>
                    </a:lnTo>
                    <a:lnTo>
                      <a:pt x="6822" y="247"/>
                    </a:lnTo>
                    <a:lnTo>
                      <a:pt x="6822" y="263"/>
                    </a:lnTo>
                    <a:lnTo>
                      <a:pt x="6815" y="248"/>
                    </a:lnTo>
                    <a:close/>
                    <a:moveTo>
                      <a:pt x="6822" y="247"/>
                    </a:moveTo>
                    <a:lnTo>
                      <a:pt x="6870" y="247"/>
                    </a:lnTo>
                    <a:lnTo>
                      <a:pt x="6870" y="279"/>
                    </a:lnTo>
                    <a:lnTo>
                      <a:pt x="6822" y="279"/>
                    </a:lnTo>
                    <a:lnTo>
                      <a:pt x="6822" y="247"/>
                    </a:lnTo>
                    <a:close/>
                    <a:moveTo>
                      <a:pt x="6881" y="274"/>
                    </a:moveTo>
                    <a:lnTo>
                      <a:pt x="6878" y="279"/>
                    </a:lnTo>
                    <a:lnTo>
                      <a:pt x="6870" y="279"/>
                    </a:lnTo>
                    <a:lnTo>
                      <a:pt x="6870" y="263"/>
                    </a:lnTo>
                    <a:lnTo>
                      <a:pt x="6881" y="274"/>
                    </a:lnTo>
                    <a:close/>
                    <a:moveTo>
                      <a:pt x="6859" y="252"/>
                    </a:moveTo>
                    <a:lnTo>
                      <a:pt x="6868" y="243"/>
                    </a:lnTo>
                    <a:lnTo>
                      <a:pt x="6890" y="267"/>
                    </a:lnTo>
                    <a:lnTo>
                      <a:pt x="6881" y="274"/>
                    </a:lnTo>
                    <a:lnTo>
                      <a:pt x="6859" y="252"/>
                    </a:lnTo>
                    <a:close/>
                    <a:moveTo>
                      <a:pt x="6868" y="243"/>
                    </a:moveTo>
                    <a:lnTo>
                      <a:pt x="6871" y="239"/>
                    </a:lnTo>
                    <a:lnTo>
                      <a:pt x="6879" y="239"/>
                    </a:lnTo>
                    <a:lnTo>
                      <a:pt x="6879" y="255"/>
                    </a:lnTo>
                    <a:lnTo>
                      <a:pt x="6868" y="243"/>
                    </a:lnTo>
                    <a:close/>
                    <a:moveTo>
                      <a:pt x="6879" y="239"/>
                    </a:moveTo>
                    <a:lnTo>
                      <a:pt x="6927" y="239"/>
                    </a:lnTo>
                    <a:lnTo>
                      <a:pt x="6927" y="271"/>
                    </a:lnTo>
                    <a:lnTo>
                      <a:pt x="6879" y="271"/>
                    </a:lnTo>
                    <a:lnTo>
                      <a:pt x="6879" y="239"/>
                    </a:lnTo>
                    <a:close/>
                    <a:moveTo>
                      <a:pt x="6938" y="267"/>
                    </a:moveTo>
                    <a:lnTo>
                      <a:pt x="6933" y="271"/>
                    </a:lnTo>
                    <a:lnTo>
                      <a:pt x="6927" y="271"/>
                    </a:lnTo>
                    <a:lnTo>
                      <a:pt x="6927" y="255"/>
                    </a:lnTo>
                    <a:lnTo>
                      <a:pt x="6938" y="267"/>
                    </a:lnTo>
                    <a:close/>
                    <a:moveTo>
                      <a:pt x="6916" y="243"/>
                    </a:moveTo>
                    <a:lnTo>
                      <a:pt x="6923" y="236"/>
                    </a:lnTo>
                    <a:lnTo>
                      <a:pt x="6945" y="258"/>
                    </a:lnTo>
                    <a:lnTo>
                      <a:pt x="6938" y="267"/>
                    </a:lnTo>
                    <a:lnTo>
                      <a:pt x="6916" y="243"/>
                    </a:lnTo>
                    <a:close/>
                    <a:moveTo>
                      <a:pt x="6923" y="236"/>
                    </a:moveTo>
                    <a:lnTo>
                      <a:pt x="6928" y="231"/>
                    </a:lnTo>
                    <a:lnTo>
                      <a:pt x="6934" y="231"/>
                    </a:lnTo>
                    <a:lnTo>
                      <a:pt x="6934" y="247"/>
                    </a:lnTo>
                    <a:lnTo>
                      <a:pt x="6923" y="236"/>
                    </a:lnTo>
                    <a:close/>
                    <a:moveTo>
                      <a:pt x="6934" y="231"/>
                    </a:moveTo>
                    <a:lnTo>
                      <a:pt x="6982" y="231"/>
                    </a:lnTo>
                    <a:lnTo>
                      <a:pt x="6982" y="263"/>
                    </a:lnTo>
                    <a:lnTo>
                      <a:pt x="6934" y="263"/>
                    </a:lnTo>
                    <a:lnTo>
                      <a:pt x="6934" y="231"/>
                    </a:lnTo>
                    <a:close/>
                    <a:moveTo>
                      <a:pt x="6993" y="258"/>
                    </a:moveTo>
                    <a:lnTo>
                      <a:pt x="6990" y="263"/>
                    </a:lnTo>
                    <a:lnTo>
                      <a:pt x="6982" y="263"/>
                    </a:lnTo>
                    <a:lnTo>
                      <a:pt x="6982" y="247"/>
                    </a:lnTo>
                    <a:lnTo>
                      <a:pt x="6993" y="258"/>
                    </a:lnTo>
                    <a:close/>
                    <a:moveTo>
                      <a:pt x="6971" y="236"/>
                    </a:moveTo>
                    <a:lnTo>
                      <a:pt x="6979" y="227"/>
                    </a:lnTo>
                    <a:lnTo>
                      <a:pt x="7002" y="251"/>
                    </a:lnTo>
                    <a:lnTo>
                      <a:pt x="6993" y="258"/>
                    </a:lnTo>
                    <a:lnTo>
                      <a:pt x="6971" y="236"/>
                    </a:lnTo>
                    <a:close/>
                    <a:moveTo>
                      <a:pt x="6979" y="227"/>
                    </a:moveTo>
                    <a:lnTo>
                      <a:pt x="6984" y="222"/>
                    </a:lnTo>
                    <a:lnTo>
                      <a:pt x="6991" y="222"/>
                    </a:lnTo>
                    <a:lnTo>
                      <a:pt x="6991" y="239"/>
                    </a:lnTo>
                    <a:lnTo>
                      <a:pt x="6979" y="227"/>
                    </a:lnTo>
                    <a:close/>
                    <a:moveTo>
                      <a:pt x="6991" y="222"/>
                    </a:moveTo>
                    <a:lnTo>
                      <a:pt x="7039" y="222"/>
                    </a:lnTo>
                    <a:lnTo>
                      <a:pt x="7039" y="255"/>
                    </a:lnTo>
                    <a:lnTo>
                      <a:pt x="6991" y="255"/>
                    </a:lnTo>
                    <a:lnTo>
                      <a:pt x="6991" y="222"/>
                    </a:lnTo>
                    <a:close/>
                    <a:moveTo>
                      <a:pt x="7045" y="253"/>
                    </a:moveTo>
                    <a:lnTo>
                      <a:pt x="7043" y="255"/>
                    </a:lnTo>
                    <a:lnTo>
                      <a:pt x="7039" y="255"/>
                    </a:lnTo>
                    <a:lnTo>
                      <a:pt x="7039" y="239"/>
                    </a:lnTo>
                    <a:lnTo>
                      <a:pt x="7045" y="253"/>
                    </a:lnTo>
                    <a:close/>
                    <a:moveTo>
                      <a:pt x="7032" y="225"/>
                    </a:moveTo>
                    <a:lnTo>
                      <a:pt x="7048" y="216"/>
                    </a:lnTo>
                    <a:lnTo>
                      <a:pt x="7061" y="245"/>
                    </a:lnTo>
                    <a:lnTo>
                      <a:pt x="7045" y="253"/>
                    </a:lnTo>
                    <a:lnTo>
                      <a:pt x="7032" y="225"/>
                    </a:lnTo>
                    <a:close/>
                    <a:moveTo>
                      <a:pt x="7048" y="216"/>
                    </a:moveTo>
                    <a:lnTo>
                      <a:pt x="7051" y="215"/>
                    </a:lnTo>
                    <a:lnTo>
                      <a:pt x="7055" y="215"/>
                    </a:lnTo>
                    <a:lnTo>
                      <a:pt x="7055" y="231"/>
                    </a:lnTo>
                    <a:lnTo>
                      <a:pt x="7048" y="216"/>
                    </a:lnTo>
                    <a:close/>
                    <a:moveTo>
                      <a:pt x="7055" y="215"/>
                    </a:moveTo>
                    <a:lnTo>
                      <a:pt x="7094" y="215"/>
                    </a:lnTo>
                    <a:lnTo>
                      <a:pt x="7094" y="247"/>
                    </a:lnTo>
                    <a:lnTo>
                      <a:pt x="7055" y="247"/>
                    </a:lnTo>
                    <a:lnTo>
                      <a:pt x="7055" y="215"/>
                    </a:lnTo>
                    <a:close/>
                    <a:moveTo>
                      <a:pt x="7102" y="245"/>
                    </a:moveTo>
                    <a:lnTo>
                      <a:pt x="7098" y="247"/>
                    </a:lnTo>
                    <a:lnTo>
                      <a:pt x="7094" y="247"/>
                    </a:lnTo>
                    <a:lnTo>
                      <a:pt x="7094" y="231"/>
                    </a:lnTo>
                    <a:lnTo>
                      <a:pt x="7102" y="245"/>
                    </a:lnTo>
                    <a:close/>
                    <a:moveTo>
                      <a:pt x="7087" y="216"/>
                    </a:moveTo>
                    <a:lnTo>
                      <a:pt x="7103" y="209"/>
                    </a:lnTo>
                    <a:lnTo>
                      <a:pt x="7118" y="237"/>
                    </a:lnTo>
                    <a:lnTo>
                      <a:pt x="7102" y="245"/>
                    </a:lnTo>
                    <a:lnTo>
                      <a:pt x="7087" y="216"/>
                    </a:lnTo>
                    <a:close/>
                    <a:moveTo>
                      <a:pt x="7103" y="209"/>
                    </a:moveTo>
                    <a:lnTo>
                      <a:pt x="7107" y="206"/>
                    </a:lnTo>
                    <a:lnTo>
                      <a:pt x="7110" y="206"/>
                    </a:lnTo>
                    <a:lnTo>
                      <a:pt x="7110" y="222"/>
                    </a:lnTo>
                    <a:lnTo>
                      <a:pt x="7103" y="209"/>
                    </a:lnTo>
                    <a:close/>
                    <a:moveTo>
                      <a:pt x="7110" y="206"/>
                    </a:moveTo>
                    <a:lnTo>
                      <a:pt x="7167" y="206"/>
                    </a:lnTo>
                    <a:lnTo>
                      <a:pt x="7167" y="239"/>
                    </a:lnTo>
                    <a:lnTo>
                      <a:pt x="7110" y="239"/>
                    </a:lnTo>
                    <a:lnTo>
                      <a:pt x="7110" y="206"/>
                    </a:lnTo>
                    <a:close/>
                    <a:moveTo>
                      <a:pt x="7178" y="235"/>
                    </a:moveTo>
                    <a:lnTo>
                      <a:pt x="7173" y="239"/>
                    </a:lnTo>
                    <a:lnTo>
                      <a:pt x="7167" y="239"/>
                    </a:lnTo>
                    <a:lnTo>
                      <a:pt x="7167" y="222"/>
                    </a:lnTo>
                    <a:lnTo>
                      <a:pt x="7178" y="235"/>
                    </a:lnTo>
                    <a:close/>
                    <a:moveTo>
                      <a:pt x="7155" y="211"/>
                    </a:moveTo>
                    <a:lnTo>
                      <a:pt x="7163" y="204"/>
                    </a:lnTo>
                    <a:lnTo>
                      <a:pt x="7186" y="226"/>
                    </a:lnTo>
                    <a:lnTo>
                      <a:pt x="7178" y="235"/>
                    </a:lnTo>
                    <a:lnTo>
                      <a:pt x="7155" y="211"/>
                    </a:lnTo>
                    <a:close/>
                    <a:moveTo>
                      <a:pt x="7163" y="204"/>
                    </a:moveTo>
                    <a:lnTo>
                      <a:pt x="7168" y="199"/>
                    </a:lnTo>
                    <a:lnTo>
                      <a:pt x="7174" y="199"/>
                    </a:lnTo>
                    <a:lnTo>
                      <a:pt x="7174" y="215"/>
                    </a:lnTo>
                    <a:lnTo>
                      <a:pt x="7163" y="204"/>
                    </a:lnTo>
                    <a:close/>
                    <a:moveTo>
                      <a:pt x="7174" y="199"/>
                    </a:moveTo>
                    <a:lnTo>
                      <a:pt x="7222" y="199"/>
                    </a:lnTo>
                    <a:lnTo>
                      <a:pt x="7222" y="231"/>
                    </a:lnTo>
                    <a:lnTo>
                      <a:pt x="7174" y="231"/>
                    </a:lnTo>
                    <a:lnTo>
                      <a:pt x="7174" y="199"/>
                    </a:lnTo>
                    <a:close/>
                    <a:moveTo>
                      <a:pt x="7234" y="226"/>
                    </a:moveTo>
                    <a:lnTo>
                      <a:pt x="7229" y="231"/>
                    </a:lnTo>
                    <a:lnTo>
                      <a:pt x="7222" y="231"/>
                    </a:lnTo>
                    <a:lnTo>
                      <a:pt x="7222" y="215"/>
                    </a:lnTo>
                    <a:lnTo>
                      <a:pt x="7234" y="226"/>
                    </a:lnTo>
                    <a:close/>
                    <a:moveTo>
                      <a:pt x="7211" y="204"/>
                    </a:moveTo>
                    <a:lnTo>
                      <a:pt x="7219" y="195"/>
                    </a:lnTo>
                    <a:lnTo>
                      <a:pt x="7242" y="219"/>
                    </a:lnTo>
                    <a:lnTo>
                      <a:pt x="7234" y="226"/>
                    </a:lnTo>
                    <a:lnTo>
                      <a:pt x="7211" y="204"/>
                    </a:lnTo>
                    <a:close/>
                    <a:moveTo>
                      <a:pt x="7219" y="195"/>
                    </a:moveTo>
                    <a:lnTo>
                      <a:pt x="7224" y="190"/>
                    </a:lnTo>
                    <a:lnTo>
                      <a:pt x="7231" y="190"/>
                    </a:lnTo>
                    <a:lnTo>
                      <a:pt x="7231" y="206"/>
                    </a:lnTo>
                    <a:lnTo>
                      <a:pt x="7219" y="195"/>
                    </a:lnTo>
                    <a:close/>
                    <a:moveTo>
                      <a:pt x="7231" y="190"/>
                    </a:moveTo>
                    <a:lnTo>
                      <a:pt x="7278" y="190"/>
                    </a:lnTo>
                    <a:lnTo>
                      <a:pt x="7278" y="222"/>
                    </a:lnTo>
                    <a:lnTo>
                      <a:pt x="7231" y="222"/>
                    </a:lnTo>
                    <a:lnTo>
                      <a:pt x="7231" y="190"/>
                    </a:lnTo>
                    <a:close/>
                    <a:moveTo>
                      <a:pt x="7285" y="221"/>
                    </a:moveTo>
                    <a:lnTo>
                      <a:pt x="7282" y="222"/>
                    </a:lnTo>
                    <a:lnTo>
                      <a:pt x="7278" y="222"/>
                    </a:lnTo>
                    <a:lnTo>
                      <a:pt x="7278" y="206"/>
                    </a:lnTo>
                    <a:lnTo>
                      <a:pt x="7285" y="221"/>
                    </a:lnTo>
                    <a:close/>
                    <a:moveTo>
                      <a:pt x="7272" y="193"/>
                    </a:moveTo>
                    <a:lnTo>
                      <a:pt x="7288" y="184"/>
                    </a:lnTo>
                    <a:lnTo>
                      <a:pt x="7301" y="213"/>
                    </a:lnTo>
                    <a:lnTo>
                      <a:pt x="7285" y="221"/>
                    </a:lnTo>
                    <a:lnTo>
                      <a:pt x="7272" y="193"/>
                    </a:lnTo>
                    <a:close/>
                    <a:moveTo>
                      <a:pt x="7288" y="184"/>
                    </a:moveTo>
                    <a:lnTo>
                      <a:pt x="7290" y="183"/>
                    </a:lnTo>
                    <a:lnTo>
                      <a:pt x="7294" y="183"/>
                    </a:lnTo>
                    <a:lnTo>
                      <a:pt x="7294" y="199"/>
                    </a:lnTo>
                    <a:lnTo>
                      <a:pt x="7288" y="184"/>
                    </a:lnTo>
                    <a:close/>
                    <a:moveTo>
                      <a:pt x="7294" y="183"/>
                    </a:moveTo>
                    <a:lnTo>
                      <a:pt x="7351" y="183"/>
                    </a:lnTo>
                    <a:lnTo>
                      <a:pt x="7351" y="215"/>
                    </a:lnTo>
                    <a:lnTo>
                      <a:pt x="7294" y="215"/>
                    </a:lnTo>
                    <a:lnTo>
                      <a:pt x="7294" y="183"/>
                    </a:lnTo>
                    <a:close/>
                    <a:moveTo>
                      <a:pt x="7362" y="210"/>
                    </a:moveTo>
                    <a:lnTo>
                      <a:pt x="7357" y="215"/>
                    </a:lnTo>
                    <a:lnTo>
                      <a:pt x="7351" y="215"/>
                    </a:lnTo>
                    <a:lnTo>
                      <a:pt x="7351" y="199"/>
                    </a:lnTo>
                    <a:lnTo>
                      <a:pt x="7362" y="210"/>
                    </a:lnTo>
                    <a:close/>
                    <a:moveTo>
                      <a:pt x="7339" y="188"/>
                    </a:moveTo>
                    <a:lnTo>
                      <a:pt x="7347" y="179"/>
                    </a:lnTo>
                    <a:lnTo>
                      <a:pt x="7370" y="203"/>
                    </a:lnTo>
                    <a:lnTo>
                      <a:pt x="7362" y="210"/>
                    </a:lnTo>
                    <a:lnTo>
                      <a:pt x="7339" y="188"/>
                    </a:lnTo>
                    <a:close/>
                    <a:moveTo>
                      <a:pt x="7347" y="179"/>
                    </a:moveTo>
                    <a:lnTo>
                      <a:pt x="7352" y="174"/>
                    </a:lnTo>
                    <a:lnTo>
                      <a:pt x="7358" y="174"/>
                    </a:lnTo>
                    <a:lnTo>
                      <a:pt x="7358" y="190"/>
                    </a:lnTo>
                    <a:lnTo>
                      <a:pt x="7347" y="179"/>
                    </a:lnTo>
                    <a:close/>
                    <a:moveTo>
                      <a:pt x="7358" y="174"/>
                    </a:moveTo>
                    <a:lnTo>
                      <a:pt x="7406" y="174"/>
                    </a:lnTo>
                    <a:lnTo>
                      <a:pt x="7406" y="206"/>
                    </a:lnTo>
                    <a:lnTo>
                      <a:pt x="7358" y="206"/>
                    </a:lnTo>
                    <a:lnTo>
                      <a:pt x="7358" y="174"/>
                    </a:lnTo>
                    <a:close/>
                    <a:moveTo>
                      <a:pt x="7418" y="203"/>
                    </a:moveTo>
                    <a:lnTo>
                      <a:pt x="7413" y="206"/>
                    </a:lnTo>
                    <a:lnTo>
                      <a:pt x="7406" y="206"/>
                    </a:lnTo>
                    <a:lnTo>
                      <a:pt x="7406" y="190"/>
                    </a:lnTo>
                    <a:lnTo>
                      <a:pt x="7418" y="203"/>
                    </a:lnTo>
                    <a:close/>
                    <a:moveTo>
                      <a:pt x="7395" y="179"/>
                    </a:moveTo>
                    <a:lnTo>
                      <a:pt x="7403" y="172"/>
                    </a:lnTo>
                    <a:lnTo>
                      <a:pt x="7426" y="194"/>
                    </a:lnTo>
                    <a:lnTo>
                      <a:pt x="7418" y="203"/>
                    </a:lnTo>
                    <a:lnTo>
                      <a:pt x="7395" y="179"/>
                    </a:lnTo>
                    <a:close/>
                    <a:moveTo>
                      <a:pt x="7403" y="172"/>
                    </a:moveTo>
                    <a:lnTo>
                      <a:pt x="7407" y="167"/>
                    </a:lnTo>
                    <a:lnTo>
                      <a:pt x="7415" y="167"/>
                    </a:lnTo>
                    <a:lnTo>
                      <a:pt x="7415" y="183"/>
                    </a:lnTo>
                    <a:lnTo>
                      <a:pt x="7403" y="172"/>
                    </a:lnTo>
                    <a:close/>
                    <a:moveTo>
                      <a:pt x="7415" y="167"/>
                    </a:moveTo>
                    <a:lnTo>
                      <a:pt x="7470" y="167"/>
                    </a:lnTo>
                    <a:lnTo>
                      <a:pt x="7470" y="199"/>
                    </a:lnTo>
                    <a:lnTo>
                      <a:pt x="7415" y="199"/>
                    </a:lnTo>
                    <a:lnTo>
                      <a:pt x="7415" y="167"/>
                    </a:lnTo>
                    <a:close/>
                    <a:moveTo>
                      <a:pt x="7477" y="197"/>
                    </a:moveTo>
                    <a:lnTo>
                      <a:pt x="7474" y="199"/>
                    </a:lnTo>
                    <a:lnTo>
                      <a:pt x="7470" y="199"/>
                    </a:lnTo>
                    <a:lnTo>
                      <a:pt x="7470" y="183"/>
                    </a:lnTo>
                    <a:lnTo>
                      <a:pt x="7477" y="197"/>
                    </a:lnTo>
                    <a:close/>
                    <a:moveTo>
                      <a:pt x="7464" y="168"/>
                    </a:moveTo>
                    <a:lnTo>
                      <a:pt x="7480" y="161"/>
                    </a:lnTo>
                    <a:lnTo>
                      <a:pt x="7493" y="189"/>
                    </a:lnTo>
                    <a:lnTo>
                      <a:pt x="7477" y="197"/>
                    </a:lnTo>
                    <a:lnTo>
                      <a:pt x="7464" y="168"/>
                    </a:lnTo>
                    <a:close/>
                    <a:moveTo>
                      <a:pt x="7480" y="161"/>
                    </a:moveTo>
                    <a:lnTo>
                      <a:pt x="7482" y="158"/>
                    </a:lnTo>
                    <a:lnTo>
                      <a:pt x="7486" y="158"/>
                    </a:lnTo>
                    <a:lnTo>
                      <a:pt x="7486" y="174"/>
                    </a:lnTo>
                    <a:lnTo>
                      <a:pt x="7480" y="161"/>
                    </a:lnTo>
                    <a:close/>
                    <a:moveTo>
                      <a:pt x="7486" y="158"/>
                    </a:moveTo>
                    <a:lnTo>
                      <a:pt x="7534" y="158"/>
                    </a:lnTo>
                    <a:lnTo>
                      <a:pt x="7534" y="190"/>
                    </a:lnTo>
                    <a:lnTo>
                      <a:pt x="7486" y="190"/>
                    </a:lnTo>
                    <a:lnTo>
                      <a:pt x="7486" y="158"/>
                    </a:lnTo>
                    <a:close/>
                    <a:moveTo>
                      <a:pt x="7545" y="187"/>
                    </a:moveTo>
                    <a:lnTo>
                      <a:pt x="7541" y="190"/>
                    </a:lnTo>
                    <a:lnTo>
                      <a:pt x="7534" y="190"/>
                    </a:lnTo>
                    <a:lnTo>
                      <a:pt x="7534" y="174"/>
                    </a:lnTo>
                    <a:lnTo>
                      <a:pt x="7545" y="187"/>
                    </a:lnTo>
                    <a:close/>
                    <a:moveTo>
                      <a:pt x="7523" y="163"/>
                    </a:moveTo>
                    <a:lnTo>
                      <a:pt x="7532" y="156"/>
                    </a:lnTo>
                    <a:lnTo>
                      <a:pt x="7554" y="178"/>
                    </a:lnTo>
                    <a:lnTo>
                      <a:pt x="7545" y="187"/>
                    </a:lnTo>
                    <a:lnTo>
                      <a:pt x="7523" y="163"/>
                    </a:lnTo>
                    <a:close/>
                    <a:moveTo>
                      <a:pt x="7532" y="156"/>
                    </a:moveTo>
                    <a:lnTo>
                      <a:pt x="7535" y="151"/>
                    </a:lnTo>
                    <a:lnTo>
                      <a:pt x="7543" y="151"/>
                    </a:lnTo>
                    <a:lnTo>
                      <a:pt x="7543" y="167"/>
                    </a:lnTo>
                    <a:lnTo>
                      <a:pt x="7532" y="156"/>
                    </a:lnTo>
                    <a:close/>
                    <a:moveTo>
                      <a:pt x="7543" y="151"/>
                    </a:moveTo>
                    <a:lnTo>
                      <a:pt x="7598" y="151"/>
                    </a:lnTo>
                    <a:lnTo>
                      <a:pt x="7598" y="183"/>
                    </a:lnTo>
                    <a:lnTo>
                      <a:pt x="7543" y="183"/>
                    </a:lnTo>
                    <a:lnTo>
                      <a:pt x="7543" y="151"/>
                    </a:lnTo>
                    <a:close/>
                    <a:moveTo>
                      <a:pt x="7605" y="181"/>
                    </a:moveTo>
                    <a:lnTo>
                      <a:pt x="7602" y="183"/>
                    </a:lnTo>
                    <a:lnTo>
                      <a:pt x="7598" y="183"/>
                    </a:lnTo>
                    <a:lnTo>
                      <a:pt x="7598" y="167"/>
                    </a:lnTo>
                    <a:lnTo>
                      <a:pt x="7605" y="181"/>
                    </a:lnTo>
                    <a:close/>
                    <a:moveTo>
                      <a:pt x="7591" y="152"/>
                    </a:moveTo>
                    <a:lnTo>
                      <a:pt x="7607" y="145"/>
                    </a:lnTo>
                    <a:lnTo>
                      <a:pt x="7621" y="173"/>
                    </a:lnTo>
                    <a:lnTo>
                      <a:pt x="7605" y="181"/>
                    </a:lnTo>
                    <a:lnTo>
                      <a:pt x="7591" y="152"/>
                    </a:lnTo>
                    <a:close/>
                    <a:moveTo>
                      <a:pt x="7607" y="145"/>
                    </a:moveTo>
                    <a:lnTo>
                      <a:pt x="7610" y="142"/>
                    </a:lnTo>
                    <a:lnTo>
                      <a:pt x="7614" y="142"/>
                    </a:lnTo>
                    <a:lnTo>
                      <a:pt x="7614" y="158"/>
                    </a:lnTo>
                    <a:lnTo>
                      <a:pt x="7607" y="145"/>
                    </a:lnTo>
                    <a:close/>
                    <a:moveTo>
                      <a:pt x="7614" y="142"/>
                    </a:moveTo>
                    <a:lnTo>
                      <a:pt x="7671" y="142"/>
                    </a:lnTo>
                    <a:lnTo>
                      <a:pt x="7671" y="174"/>
                    </a:lnTo>
                    <a:lnTo>
                      <a:pt x="7614" y="174"/>
                    </a:lnTo>
                    <a:lnTo>
                      <a:pt x="7614" y="142"/>
                    </a:lnTo>
                    <a:close/>
                    <a:moveTo>
                      <a:pt x="7682" y="171"/>
                    </a:moveTo>
                    <a:lnTo>
                      <a:pt x="7677" y="174"/>
                    </a:lnTo>
                    <a:lnTo>
                      <a:pt x="7671" y="174"/>
                    </a:lnTo>
                    <a:lnTo>
                      <a:pt x="7671" y="158"/>
                    </a:lnTo>
                    <a:lnTo>
                      <a:pt x="7682" y="171"/>
                    </a:lnTo>
                    <a:close/>
                    <a:moveTo>
                      <a:pt x="7660" y="147"/>
                    </a:moveTo>
                    <a:lnTo>
                      <a:pt x="7667" y="140"/>
                    </a:lnTo>
                    <a:lnTo>
                      <a:pt x="7689" y="162"/>
                    </a:lnTo>
                    <a:lnTo>
                      <a:pt x="7682" y="171"/>
                    </a:lnTo>
                    <a:lnTo>
                      <a:pt x="7660" y="147"/>
                    </a:lnTo>
                    <a:close/>
                    <a:moveTo>
                      <a:pt x="7667" y="140"/>
                    </a:moveTo>
                    <a:lnTo>
                      <a:pt x="7672" y="135"/>
                    </a:lnTo>
                    <a:lnTo>
                      <a:pt x="7678" y="135"/>
                    </a:lnTo>
                    <a:lnTo>
                      <a:pt x="7678" y="151"/>
                    </a:lnTo>
                    <a:lnTo>
                      <a:pt x="7667" y="140"/>
                    </a:lnTo>
                    <a:close/>
                    <a:moveTo>
                      <a:pt x="7678" y="135"/>
                    </a:moveTo>
                    <a:lnTo>
                      <a:pt x="7735" y="135"/>
                    </a:lnTo>
                    <a:lnTo>
                      <a:pt x="7735" y="167"/>
                    </a:lnTo>
                    <a:lnTo>
                      <a:pt x="7678" y="167"/>
                    </a:lnTo>
                    <a:lnTo>
                      <a:pt x="7678" y="135"/>
                    </a:lnTo>
                    <a:close/>
                    <a:moveTo>
                      <a:pt x="7741" y="166"/>
                    </a:moveTo>
                    <a:lnTo>
                      <a:pt x="7738" y="167"/>
                    </a:lnTo>
                    <a:lnTo>
                      <a:pt x="7735" y="167"/>
                    </a:lnTo>
                    <a:lnTo>
                      <a:pt x="7735" y="151"/>
                    </a:lnTo>
                    <a:lnTo>
                      <a:pt x="7741" y="166"/>
                    </a:lnTo>
                    <a:close/>
                    <a:moveTo>
                      <a:pt x="7727" y="136"/>
                    </a:moveTo>
                    <a:lnTo>
                      <a:pt x="7743" y="129"/>
                    </a:lnTo>
                    <a:lnTo>
                      <a:pt x="7757" y="157"/>
                    </a:lnTo>
                    <a:lnTo>
                      <a:pt x="7741" y="166"/>
                    </a:lnTo>
                    <a:lnTo>
                      <a:pt x="7727" y="136"/>
                    </a:lnTo>
                    <a:close/>
                    <a:moveTo>
                      <a:pt x="7743" y="129"/>
                    </a:moveTo>
                    <a:lnTo>
                      <a:pt x="7747" y="126"/>
                    </a:lnTo>
                    <a:lnTo>
                      <a:pt x="7751" y="126"/>
                    </a:lnTo>
                    <a:lnTo>
                      <a:pt x="7751" y="142"/>
                    </a:lnTo>
                    <a:lnTo>
                      <a:pt x="7743" y="129"/>
                    </a:lnTo>
                    <a:close/>
                    <a:moveTo>
                      <a:pt x="7751" y="126"/>
                    </a:moveTo>
                    <a:lnTo>
                      <a:pt x="7799" y="126"/>
                    </a:lnTo>
                    <a:lnTo>
                      <a:pt x="7799" y="158"/>
                    </a:lnTo>
                    <a:lnTo>
                      <a:pt x="7751" y="158"/>
                    </a:lnTo>
                    <a:lnTo>
                      <a:pt x="7751" y="126"/>
                    </a:lnTo>
                    <a:close/>
                    <a:moveTo>
                      <a:pt x="7810" y="155"/>
                    </a:moveTo>
                    <a:lnTo>
                      <a:pt x="7805" y="158"/>
                    </a:lnTo>
                    <a:lnTo>
                      <a:pt x="7799" y="158"/>
                    </a:lnTo>
                    <a:lnTo>
                      <a:pt x="7799" y="142"/>
                    </a:lnTo>
                    <a:lnTo>
                      <a:pt x="7810" y="155"/>
                    </a:lnTo>
                    <a:close/>
                    <a:moveTo>
                      <a:pt x="7786" y="131"/>
                    </a:moveTo>
                    <a:lnTo>
                      <a:pt x="7795" y="124"/>
                    </a:lnTo>
                    <a:lnTo>
                      <a:pt x="7817" y="146"/>
                    </a:lnTo>
                    <a:lnTo>
                      <a:pt x="7810" y="155"/>
                    </a:lnTo>
                    <a:lnTo>
                      <a:pt x="7786" y="131"/>
                    </a:lnTo>
                    <a:close/>
                    <a:moveTo>
                      <a:pt x="7795" y="124"/>
                    </a:moveTo>
                    <a:lnTo>
                      <a:pt x="7800" y="119"/>
                    </a:lnTo>
                    <a:lnTo>
                      <a:pt x="7806" y="119"/>
                    </a:lnTo>
                    <a:lnTo>
                      <a:pt x="7806" y="135"/>
                    </a:lnTo>
                    <a:lnTo>
                      <a:pt x="7795" y="124"/>
                    </a:lnTo>
                    <a:close/>
                    <a:moveTo>
                      <a:pt x="7806" y="119"/>
                    </a:moveTo>
                    <a:lnTo>
                      <a:pt x="7863" y="119"/>
                    </a:lnTo>
                    <a:lnTo>
                      <a:pt x="7863" y="151"/>
                    </a:lnTo>
                    <a:lnTo>
                      <a:pt x="7806" y="151"/>
                    </a:lnTo>
                    <a:lnTo>
                      <a:pt x="7806" y="119"/>
                    </a:lnTo>
                    <a:close/>
                    <a:moveTo>
                      <a:pt x="7869" y="150"/>
                    </a:moveTo>
                    <a:lnTo>
                      <a:pt x="7867" y="151"/>
                    </a:lnTo>
                    <a:lnTo>
                      <a:pt x="7863" y="151"/>
                    </a:lnTo>
                    <a:lnTo>
                      <a:pt x="7863" y="135"/>
                    </a:lnTo>
                    <a:lnTo>
                      <a:pt x="7869" y="150"/>
                    </a:lnTo>
                    <a:close/>
                    <a:moveTo>
                      <a:pt x="7855" y="120"/>
                    </a:moveTo>
                    <a:lnTo>
                      <a:pt x="7871" y="113"/>
                    </a:lnTo>
                    <a:lnTo>
                      <a:pt x="7885" y="141"/>
                    </a:lnTo>
                    <a:lnTo>
                      <a:pt x="7869" y="150"/>
                    </a:lnTo>
                    <a:lnTo>
                      <a:pt x="7855" y="120"/>
                    </a:lnTo>
                    <a:close/>
                    <a:moveTo>
                      <a:pt x="7871" y="113"/>
                    </a:moveTo>
                    <a:lnTo>
                      <a:pt x="7875" y="112"/>
                    </a:lnTo>
                    <a:lnTo>
                      <a:pt x="7879" y="112"/>
                    </a:lnTo>
                    <a:lnTo>
                      <a:pt x="7879" y="126"/>
                    </a:lnTo>
                    <a:lnTo>
                      <a:pt x="7871" y="113"/>
                    </a:lnTo>
                    <a:close/>
                    <a:moveTo>
                      <a:pt x="7879" y="112"/>
                    </a:moveTo>
                    <a:lnTo>
                      <a:pt x="7934" y="112"/>
                    </a:lnTo>
                    <a:lnTo>
                      <a:pt x="7934" y="142"/>
                    </a:lnTo>
                    <a:lnTo>
                      <a:pt x="7879" y="142"/>
                    </a:lnTo>
                    <a:lnTo>
                      <a:pt x="7879" y="112"/>
                    </a:lnTo>
                    <a:close/>
                    <a:moveTo>
                      <a:pt x="7945" y="139"/>
                    </a:moveTo>
                    <a:lnTo>
                      <a:pt x="7940" y="142"/>
                    </a:lnTo>
                    <a:lnTo>
                      <a:pt x="7934" y="142"/>
                    </a:lnTo>
                    <a:lnTo>
                      <a:pt x="7934" y="126"/>
                    </a:lnTo>
                    <a:lnTo>
                      <a:pt x="7945" y="139"/>
                    </a:lnTo>
                    <a:close/>
                    <a:moveTo>
                      <a:pt x="7923" y="115"/>
                    </a:moveTo>
                    <a:lnTo>
                      <a:pt x="7931" y="108"/>
                    </a:lnTo>
                    <a:lnTo>
                      <a:pt x="7954" y="130"/>
                    </a:lnTo>
                    <a:lnTo>
                      <a:pt x="7945" y="139"/>
                    </a:lnTo>
                    <a:lnTo>
                      <a:pt x="7923" y="115"/>
                    </a:lnTo>
                    <a:close/>
                    <a:moveTo>
                      <a:pt x="7931" y="108"/>
                    </a:moveTo>
                    <a:lnTo>
                      <a:pt x="7935" y="103"/>
                    </a:lnTo>
                    <a:lnTo>
                      <a:pt x="7943" y="103"/>
                    </a:lnTo>
                    <a:lnTo>
                      <a:pt x="7943" y="119"/>
                    </a:lnTo>
                    <a:lnTo>
                      <a:pt x="7931" y="108"/>
                    </a:lnTo>
                    <a:close/>
                    <a:moveTo>
                      <a:pt x="7943" y="103"/>
                    </a:moveTo>
                    <a:lnTo>
                      <a:pt x="7998" y="103"/>
                    </a:lnTo>
                    <a:lnTo>
                      <a:pt x="7998" y="135"/>
                    </a:lnTo>
                    <a:lnTo>
                      <a:pt x="7943" y="135"/>
                    </a:lnTo>
                    <a:lnTo>
                      <a:pt x="7943" y="103"/>
                    </a:lnTo>
                    <a:close/>
                    <a:moveTo>
                      <a:pt x="8006" y="134"/>
                    </a:moveTo>
                    <a:lnTo>
                      <a:pt x="8002" y="135"/>
                    </a:lnTo>
                    <a:lnTo>
                      <a:pt x="7998" y="135"/>
                    </a:lnTo>
                    <a:lnTo>
                      <a:pt x="7998" y="119"/>
                    </a:lnTo>
                    <a:lnTo>
                      <a:pt x="8006" y="134"/>
                    </a:lnTo>
                    <a:close/>
                    <a:moveTo>
                      <a:pt x="7991" y="104"/>
                    </a:moveTo>
                    <a:lnTo>
                      <a:pt x="8007" y="97"/>
                    </a:lnTo>
                    <a:lnTo>
                      <a:pt x="8022" y="125"/>
                    </a:lnTo>
                    <a:lnTo>
                      <a:pt x="8006" y="134"/>
                    </a:lnTo>
                    <a:lnTo>
                      <a:pt x="7991" y="104"/>
                    </a:lnTo>
                    <a:close/>
                    <a:moveTo>
                      <a:pt x="8007" y="97"/>
                    </a:moveTo>
                    <a:lnTo>
                      <a:pt x="8011" y="96"/>
                    </a:lnTo>
                    <a:lnTo>
                      <a:pt x="8014" y="96"/>
                    </a:lnTo>
                    <a:lnTo>
                      <a:pt x="8014" y="110"/>
                    </a:lnTo>
                    <a:lnTo>
                      <a:pt x="8007" y="97"/>
                    </a:lnTo>
                    <a:close/>
                    <a:moveTo>
                      <a:pt x="8014" y="96"/>
                    </a:moveTo>
                    <a:lnTo>
                      <a:pt x="8070" y="96"/>
                    </a:lnTo>
                    <a:lnTo>
                      <a:pt x="8070" y="126"/>
                    </a:lnTo>
                    <a:lnTo>
                      <a:pt x="8014" y="126"/>
                    </a:lnTo>
                    <a:lnTo>
                      <a:pt x="8014" y="96"/>
                    </a:lnTo>
                    <a:close/>
                    <a:moveTo>
                      <a:pt x="8082" y="123"/>
                    </a:moveTo>
                    <a:lnTo>
                      <a:pt x="8077" y="126"/>
                    </a:lnTo>
                    <a:lnTo>
                      <a:pt x="8070" y="126"/>
                    </a:lnTo>
                    <a:lnTo>
                      <a:pt x="8070" y="110"/>
                    </a:lnTo>
                    <a:lnTo>
                      <a:pt x="8082" y="123"/>
                    </a:lnTo>
                    <a:close/>
                    <a:moveTo>
                      <a:pt x="8059" y="99"/>
                    </a:moveTo>
                    <a:lnTo>
                      <a:pt x="8067" y="92"/>
                    </a:lnTo>
                    <a:lnTo>
                      <a:pt x="8089" y="114"/>
                    </a:lnTo>
                    <a:lnTo>
                      <a:pt x="8082" y="123"/>
                    </a:lnTo>
                    <a:lnTo>
                      <a:pt x="8059" y="99"/>
                    </a:lnTo>
                    <a:close/>
                    <a:moveTo>
                      <a:pt x="8067" y="92"/>
                    </a:moveTo>
                    <a:lnTo>
                      <a:pt x="8072" y="87"/>
                    </a:lnTo>
                    <a:lnTo>
                      <a:pt x="8078" y="87"/>
                    </a:lnTo>
                    <a:lnTo>
                      <a:pt x="8078" y="103"/>
                    </a:lnTo>
                    <a:lnTo>
                      <a:pt x="8067" y="92"/>
                    </a:lnTo>
                    <a:close/>
                    <a:moveTo>
                      <a:pt x="8078" y="87"/>
                    </a:moveTo>
                    <a:lnTo>
                      <a:pt x="8150" y="87"/>
                    </a:lnTo>
                    <a:lnTo>
                      <a:pt x="8150" y="119"/>
                    </a:lnTo>
                    <a:lnTo>
                      <a:pt x="8078" y="119"/>
                    </a:lnTo>
                    <a:lnTo>
                      <a:pt x="8078" y="87"/>
                    </a:lnTo>
                    <a:close/>
                    <a:moveTo>
                      <a:pt x="8162" y="114"/>
                    </a:moveTo>
                    <a:lnTo>
                      <a:pt x="8157" y="119"/>
                    </a:lnTo>
                    <a:lnTo>
                      <a:pt x="8150" y="119"/>
                    </a:lnTo>
                    <a:lnTo>
                      <a:pt x="8150" y="103"/>
                    </a:lnTo>
                    <a:lnTo>
                      <a:pt x="8162" y="114"/>
                    </a:lnTo>
                    <a:close/>
                    <a:moveTo>
                      <a:pt x="8139" y="92"/>
                    </a:moveTo>
                    <a:lnTo>
                      <a:pt x="8147" y="83"/>
                    </a:lnTo>
                    <a:lnTo>
                      <a:pt x="8169" y="107"/>
                    </a:lnTo>
                    <a:lnTo>
                      <a:pt x="8162" y="114"/>
                    </a:lnTo>
                    <a:lnTo>
                      <a:pt x="8139" y="92"/>
                    </a:lnTo>
                    <a:close/>
                    <a:moveTo>
                      <a:pt x="8147" y="83"/>
                    </a:moveTo>
                    <a:lnTo>
                      <a:pt x="8151" y="80"/>
                    </a:lnTo>
                    <a:lnTo>
                      <a:pt x="8158" y="80"/>
                    </a:lnTo>
                    <a:lnTo>
                      <a:pt x="8158" y="94"/>
                    </a:lnTo>
                    <a:lnTo>
                      <a:pt x="8147" y="83"/>
                    </a:lnTo>
                    <a:close/>
                    <a:moveTo>
                      <a:pt x="8158" y="80"/>
                    </a:moveTo>
                    <a:lnTo>
                      <a:pt x="8214" y="80"/>
                    </a:lnTo>
                    <a:lnTo>
                      <a:pt x="8214" y="110"/>
                    </a:lnTo>
                    <a:lnTo>
                      <a:pt x="8158" y="110"/>
                    </a:lnTo>
                    <a:lnTo>
                      <a:pt x="8158" y="80"/>
                    </a:lnTo>
                    <a:close/>
                    <a:moveTo>
                      <a:pt x="8221" y="109"/>
                    </a:moveTo>
                    <a:lnTo>
                      <a:pt x="8218" y="110"/>
                    </a:lnTo>
                    <a:lnTo>
                      <a:pt x="8214" y="110"/>
                    </a:lnTo>
                    <a:lnTo>
                      <a:pt x="8214" y="94"/>
                    </a:lnTo>
                    <a:lnTo>
                      <a:pt x="8221" y="109"/>
                    </a:lnTo>
                    <a:close/>
                    <a:moveTo>
                      <a:pt x="8208" y="81"/>
                    </a:moveTo>
                    <a:lnTo>
                      <a:pt x="8224" y="72"/>
                    </a:lnTo>
                    <a:lnTo>
                      <a:pt x="8237" y="102"/>
                    </a:lnTo>
                    <a:lnTo>
                      <a:pt x="8221" y="109"/>
                    </a:lnTo>
                    <a:lnTo>
                      <a:pt x="8208" y="81"/>
                    </a:lnTo>
                    <a:close/>
                    <a:moveTo>
                      <a:pt x="8224" y="72"/>
                    </a:moveTo>
                    <a:lnTo>
                      <a:pt x="8226" y="71"/>
                    </a:lnTo>
                    <a:lnTo>
                      <a:pt x="8230" y="71"/>
                    </a:lnTo>
                    <a:lnTo>
                      <a:pt x="8230" y="87"/>
                    </a:lnTo>
                    <a:lnTo>
                      <a:pt x="8224" y="72"/>
                    </a:lnTo>
                    <a:close/>
                    <a:moveTo>
                      <a:pt x="8230" y="71"/>
                    </a:moveTo>
                    <a:lnTo>
                      <a:pt x="8286" y="71"/>
                    </a:lnTo>
                    <a:lnTo>
                      <a:pt x="8286" y="103"/>
                    </a:lnTo>
                    <a:lnTo>
                      <a:pt x="8230" y="103"/>
                    </a:lnTo>
                    <a:lnTo>
                      <a:pt x="8230" y="71"/>
                    </a:lnTo>
                    <a:close/>
                    <a:moveTo>
                      <a:pt x="8298" y="98"/>
                    </a:moveTo>
                    <a:lnTo>
                      <a:pt x="8293" y="103"/>
                    </a:lnTo>
                    <a:lnTo>
                      <a:pt x="8286" y="103"/>
                    </a:lnTo>
                    <a:lnTo>
                      <a:pt x="8286" y="87"/>
                    </a:lnTo>
                    <a:lnTo>
                      <a:pt x="8298" y="98"/>
                    </a:lnTo>
                    <a:close/>
                    <a:moveTo>
                      <a:pt x="8275" y="76"/>
                    </a:moveTo>
                    <a:lnTo>
                      <a:pt x="8283" y="67"/>
                    </a:lnTo>
                    <a:lnTo>
                      <a:pt x="8305" y="91"/>
                    </a:lnTo>
                    <a:lnTo>
                      <a:pt x="8298" y="98"/>
                    </a:lnTo>
                    <a:lnTo>
                      <a:pt x="8275" y="76"/>
                    </a:lnTo>
                    <a:close/>
                    <a:moveTo>
                      <a:pt x="8283" y="67"/>
                    </a:moveTo>
                    <a:lnTo>
                      <a:pt x="8288" y="64"/>
                    </a:lnTo>
                    <a:lnTo>
                      <a:pt x="8294" y="64"/>
                    </a:lnTo>
                    <a:lnTo>
                      <a:pt x="8294" y="78"/>
                    </a:lnTo>
                    <a:lnTo>
                      <a:pt x="8283" y="67"/>
                    </a:lnTo>
                    <a:close/>
                    <a:moveTo>
                      <a:pt x="8294" y="64"/>
                    </a:moveTo>
                    <a:lnTo>
                      <a:pt x="8367" y="64"/>
                    </a:lnTo>
                    <a:lnTo>
                      <a:pt x="8367" y="94"/>
                    </a:lnTo>
                    <a:lnTo>
                      <a:pt x="8294" y="94"/>
                    </a:lnTo>
                    <a:lnTo>
                      <a:pt x="8294" y="64"/>
                    </a:lnTo>
                    <a:close/>
                    <a:moveTo>
                      <a:pt x="8374" y="93"/>
                    </a:moveTo>
                    <a:lnTo>
                      <a:pt x="8370" y="94"/>
                    </a:lnTo>
                    <a:lnTo>
                      <a:pt x="8367" y="94"/>
                    </a:lnTo>
                    <a:lnTo>
                      <a:pt x="8367" y="78"/>
                    </a:lnTo>
                    <a:lnTo>
                      <a:pt x="8374" y="93"/>
                    </a:lnTo>
                    <a:close/>
                    <a:moveTo>
                      <a:pt x="8359" y="65"/>
                    </a:moveTo>
                    <a:lnTo>
                      <a:pt x="8375" y="56"/>
                    </a:lnTo>
                    <a:lnTo>
                      <a:pt x="8390" y="86"/>
                    </a:lnTo>
                    <a:lnTo>
                      <a:pt x="8374" y="93"/>
                    </a:lnTo>
                    <a:lnTo>
                      <a:pt x="8359" y="65"/>
                    </a:lnTo>
                    <a:close/>
                    <a:moveTo>
                      <a:pt x="8375" y="56"/>
                    </a:moveTo>
                    <a:lnTo>
                      <a:pt x="8379" y="55"/>
                    </a:lnTo>
                    <a:lnTo>
                      <a:pt x="8383" y="55"/>
                    </a:lnTo>
                    <a:lnTo>
                      <a:pt x="8383" y="71"/>
                    </a:lnTo>
                    <a:lnTo>
                      <a:pt x="8375" y="56"/>
                    </a:lnTo>
                    <a:close/>
                    <a:moveTo>
                      <a:pt x="8383" y="55"/>
                    </a:moveTo>
                    <a:lnTo>
                      <a:pt x="8438" y="55"/>
                    </a:lnTo>
                    <a:lnTo>
                      <a:pt x="8438" y="87"/>
                    </a:lnTo>
                    <a:lnTo>
                      <a:pt x="8383" y="87"/>
                    </a:lnTo>
                    <a:lnTo>
                      <a:pt x="8383" y="55"/>
                    </a:lnTo>
                    <a:close/>
                    <a:moveTo>
                      <a:pt x="8449" y="82"/>
                    </a:moveTo>
                    <a:lnTo>
                      <a:pt x="8445" y="87"/>
                    </a:lnTo>
                    <a:lnTo>
                      <a:pt x="8438" y="87"/>
                    </a:lnTo>
                    <a:lnTo>
                      <a:pt x="8438" y="71"/>
                    </a:lnTo>
                    <a:lnTo>
                      <a:pt x="8449" y="82"/>
                    </a:lnTo>
                    <a:close/>
                    <a:moveTo>
                      <a:pt x="8427" y="60"/>
                    </a:moveTo>
                    <a:lnTo>
                      <a:pt x="8435" y="51"/>
                    </a:lnTo>
                    <a:lnTo>
                      <a:pt x="8458" y="75"/>
                    </a:lnTo>
                    <a:lnTo>
                      <a:pt x="8449" y="82"/>
                    </a:lnTo>
                    <a:lnTo>
                      <a:pt x="8427" y="60"/>
                    </a:lnTo>
                    <a:close/>
                    <a:moveTo>
                      <a:pt x="8435" y="51"/>
                    </a:moveTo>
                    <a:lnTo>
                      <a:pt x="8439" y="48"/>
                    </a:lnTo>
                    <a:lnTo>
                      <a:pt x="8447" y="48"/>
                    </a:lnTo>
                    <a:lnTo>
                      <a:pt x="8447" y="64"/>
                    </a:lnTo>
                    <a:lnTo>
                      <a:pt x="8435" y="51"/>
                    </a:lnTo>
                    <a:close/>
                    <a:moveTo>
                      <a:pt x="8447" y="48"/>
                    </a:moveTo>
                    <a:lnTo>
                      <a:pt x="8518" y="48"/>
                    </a:lnTo>
                    <a:lnTo>
                      <a:pt x="8518" y="78"/>
                    </a:lnTo>
                    <a:lnTo>
                      <a:pt x="8447" y="78"/>
                    </a:lnTo>
                    <a:lnTo>
                      <a:pt x="8447" y="48"/>
                    </a:lnTo>
                    <a:close/>
                    <a:moveTo>
                      <a:pt x="8529" y="75"/>
                    </a:moveTo>
                    <a:lnTo>
                      <a:pt x="8525" y="78"/>
                    </a:lnTo>
                    <a:lnTo>
                      <a:pt x="8518" y="78"/>
                    </a:lnTo>
                    <a:lnTo>
                      <a:pt x="8518" y="64"/>
                    </a:lnTo>
                    <a:lnTo>
                      <a:pt x="8529" y="75"/>
                    </a:lnTo>
                    <a:close/>
                    <a:moveTo>
                      <a:pt x="8507" y="51"/>
                    </a:moveTo>
                    <a:lnTo>
                      <a:pt x="8514" y="44"/>
                    </a:lnTo>
                    <a:lnTo>
                      <a:pt x="8538" y="66"/>
                    </a:lnTo>
                    <a:lnTo>
                      <a:pt x="8529" y="75"/>
                    </a:lnTo>
                    <a:lnTo>
                      <a:pt x="8507" y="51"/>
                    </a:lnTo>
                    <a:close/>
                    <a:moveTo>
                      <a:pt x="8514" y="44"/>
                    </a:moveTo>
                    <a:lnTo>
                      <a:pt x="8519" y="39"/>
                    </a:lnTo>
                    <a:lnTo>
                      <a:pt x="8527" y="39"/>
                    </a:lnTo>
                    <a:lnTo>
                      <a:pt x="8527" y="55"/>
                    </a:lnTo>
                    <a:lnTo>
                      <a:pt x="8514" y="44"/>
                    </a:lnTo>
                    <a:close/>
                    <a:moveTo>
                      <a:pt x="8527" y="39"/>
                    </a:moveTo>
                    <a:lnTo>
                      <a:pt x="8582" y="39"/>
                    </a:lnTo>
                    <a:lnTo>
                      <a:pt x="8582" y="71"/>
                    </a:lnTo>
                    <a:lnTo>
                      <a:pt x="8527" y="71"/>
                    </a:lnTo>
                    <a:lnTo>
                      <a:pt x="8527" y="39"/>
                    </a:lnTo>
                    <a:close/>
                    <a:moveTo>
                      <a:pt x="8589" y="70"/>
                    </a:moveTo>
                    <a:lnTo>
                      <a:pt x="8586" y="71"/>
                    </a:lnTo>
                    <a:lnTo>
                      <a:pt x="8582" y="71"/>
                    </a:lnTo>
                    <a:lnTo>
                      <a:pt x="8582" y="55"/>
                    </a:lnTo>
                    <a:lnTo>
                      <a:pt x="8589" y="70"/>
                    </a:lnTo>
                    <a:close/>
                    <a:moveTo>
                      <a:pt x="8575" y="40"/>
                    </a:moveTo>
                    <a:lnTo>
                      <a:pt x="8591" y="33"/>
                    </a:lnTo>
                    <a:lnTo>
                      <a:pt x="8605" y="61"/>
                    </a:lnTo>
                    <a:lnTo>
                      <a:pt x="8589" y="70"/>
                    </a:lnTo>
                    <a:lnTo>
                      <a:pt x="8575" y="40"/>
                    </a:lnTo>
                    <a:close/>
                    <a:moveTo>
                      <a:pt x="8591" y="33"/>
                    </a:moveTo>
                    <a:lnTo>
                      <a:pt x="8594" y="32"/>
                    </a:lnTo>
                    <a:lnTo>
                      <a:pt x="8598" y="32"/>
                    </a:lnTo>
                    <a:lnTo>
                      <a:pt x="8598" y="48"/>
                    </a:lnTo>
                    <a:lnTo>
                      <a:pt x="8591" y="33"/>
                    </a:lnTo>
                    <a:close/>
                    <a:moveTo>
                      <a:pt x="8598" y="32"/>
                    </a:moveTo>
                    <a:lnTo>
                      <a:pt x="8662" y="32"/>
                    </a:lnTo>
                    <a:lnTo>
                      <a:pt x="8662" y="62"/>
                    </a:lnTo>
                    <a:lnTo>
                      <a:pt x="8598" y="62"/>
                    </a:lnTo>
                    <a:lnTo>
                      <a:pt x="8598" y="32"/>
                    </a:lnTo>
                    <a:close/>
                    <a:moveTo>
                      <a:pt x="8669" y="61"/>
                    </a:moveTo>
                    <a:lnTo>
                      <a:pt x="8666" y="62"/>
                    </a:lnTo>
                    <a:lnTo>
                      <a:pt x="8662" y="62"/>
                    </a:lnTo>
                    <a:lnTo>
                      <a:pt x="8662" y="48"/>
                    </a:lnTo>
                    <a:lnTo>
                      <a:pt x="8669" y="61"/>
                    </a:lnTo>
                    <a:close/>
                    <a:moveTo>
                      <a:pt x="8655" y="33"/>
                    </a:moveTo>
                    <a:lnTo>
                      <a:pt x="8671" y="24"/>
                    </a:lnTo>
                    <a:lnTo>
                      <a:pt x="8685" y="54"/>
                    </a:lnTo>
                    <a:lnTo>
                      <a:pt x="8669" y="61"/>
                    </a:lnTo>
                    <a:lnTo>
                      <a:pt x="8655" y="33"/>
                    </a:lnTo>
                    <a:close/>
                    <a:moveTo>
                      <a:pt x="8671" y="24"/>
                    </a:moveTo>
                    <a:lnTo>
                      <a:pt x="8674" y="23"/>
                    </a:lnTo>
                    <a:lnTo>
                      <a:pt x="8678" y="23"/>
                    </a:lnTo>
                    <a:lnTo>
                      <a:pt x="8678" y="39"/>
                    </a:lnTo>
                    <a:lnTo>
                      <a:pt x="8671" y="24"/>
                    </a:lnTo>
                    <a:close/>
                    <a:moveTo>
                      <a:pt x="8678" y="23"/>
                    </a:moveTo>
                    <a:lnTo>
                      <a:pt x="8742" y="23"/>
                    </a:lnTo>
                    <a:lnTo>
                      <a:pt x="8742" y="55"/>
                    </a:lnTo>
                    <a:lnTo>
                      <a:pt x="8678" y="55"/>
                    </a:lnTo>
                    <a:lnTo>
                      <a:pt x="8678" y="23"/>
                    </a:lnTo>
                    <a:close/>
                    <a:moveTo>
                      <a:pt x="8750" y="54"/>
                    </a:moveTo>
                    <a:lnTo>
                      <a:pt x="8746" y="55"/>
                    </a:lnTo>
                    <a:lnTo>
                      <a:pt x="8742" y="55"/>
                    </a:lnTo>
                    <a:lnTo>
                      <a:pt x="8742" y="39"/>
                    </a:lnTo>
                    <a:lnTo>
                      <a:pt x="8750" y="54"/>
                    </a:lnTo>
                    <a:close/>
                    <a:moveTo>
                      <a:pt x="8735" y="24"/>
                    </a:moveTo>
                    <a:lnTo>
                      <a:pt x="8751" y="17"/>
                    </a:lnTo>
                    <a:lnTo>
                      <a:pt x="8766" y="45"/>
                    </a:lnTo>
                    <a:lnTo>
                      <a:pt x="8750" y="54"/>
                    </a:lnTo>
                    <a:lnTo>
                      <a:pt x="8735" y="24"/>
                    </a:lnTo>
                    <a:close/>
                    <a:moveTo>
                      <a:pt x="8751" y="17"/>
                    </a:moveTo>
                    <a:lnTo>
                      <a:pt x="8754" y="16"/>
                    </a:lnTo>
                    <a:lnTo>
                      <a:pt x="8758" y="16"/>
                    </a:lnTo>
                    <a:lnTo>
                      <a:pt x="8758" y="32"/>
                    </a:lnTo>
                    <a:lnTo>
                      <a:pt x="8751" y="17"/>
                    </a:lnTo>
                    <a:close/>
                    <a:moveTo>
                      <a:pt x="8758" y="16"/>
                    </a:moveTo>
                    <a:lnTo>
                      <a:pt x="8822" y="16"/>
                    </a:lnTo>
                    <a:lnTo>
                      <a:pt x="8822" y="48"/>
                    </a:lnTo>
                    <a:lnTo>
                      <a:pt x="8758" y="48"/>
                    </a:lnTo>
                    <a:lnTo>
                      <a:pt x="8758" y="16"/>
                    </a:lnTo>
                    <a:close/>
                    <a:moveTo>
                      <a:pt x="8830" y="45"/>
                    </a:moveTo>
                    <a:lnTo>
                      <a:pt x="8826" y="48"/>
                    </a:lnTo>
                    <a:lnTo>
                      <a:pt x="8822" y="48"/>
                    </a:lnTo>
                    <a:lnTo>
                      <a:pt x="8822" y="32"/>
                    </a:lnTo>
                    <a:lnTo>
                      <a:pt x="8830" y="45"/>
                    </a:lnTo>
                    <a:close/>
                    <a:moveTo>
                      <a:pt x="8815" y="17"/>
                    </a:moveTo>
                    <a:lnTo>
                      <a:pt x="8831" y="8"/>
                    </a:lnTo>
                    <a:lnTo>
                      <a:pt x="8846" y="38"/>
                    </a:lnTo>
                    <a:lnTo>
                      <a:pt x="8830" y="45"/>
                    </a:lnTo>
                    <a:lnTo>
                      <a:pt x="8815" y="17"/>
                    </a:lnTo>
                    <a:close/>
                    <a:moveTo>
                      <a:pt x="8831" y="8"/>
                    </a:moveTo>
                    <a:lnTo>
                      <a:pt x="8834" y="7"/>
                    </a:lnTo>
                    <a:lnTo>
                      <a:pt x="8838" y="7"/>
                    </a:lnTo>
                    <a:lnTo>
                      <a:pt x="8838" y="23"/>
                    </a:lnTo>
                    <a:lnTo>
                      <a:pt x="8831" y="8"/>
                    </a:lnTo>
                    <a:close/>
                    <a:moveTo>
                      <a:pt x="8838" y="7"/>
                    </a:moveTo>
                    <a:lnTo>
                      <a:pt x="8902" y="7"/>
                    </a:lnTo>
                    <a:lnTo>
                      <a:pt x="8902" y="39"/>
                    </a:lnTo>
                    <a:lnTo>
                      <a:pt x="8838" y="39"/>
                    </a:lnTo>
                    <a:lnTo>
                      <a:pt x="8838" y="7"/>
                    </a:lnTo>
                    <a:close/>
                    <a:moveTo>
                      <a:pt x="8910" y="38"/>
                    </a:moveTo>
                    <a:lnTo>
                      <a:pt x="8906" y="39"/>
                    </a:lnTo>
                    <a:lnTo>
                      <a:pt x="8902" y="39"/>
                    </a:lnTo>
                    <a:lnTo>
                      <a:pt x="8902" y="23"/>
                    </a:lnTo>
                    <a:lnTo>
                      <a:pt x="8910" y="38"/>
                    </a:lnTo>
                    <a:close/>
                    <a:moveTo>
                      <a:pt x="8895" y="8"/>
                    </a:moveTo>
                    <a:lnTo>
                      <a:pt x="8911" y="1"/>
                    </a:lnTo>
                    <a:lnTo>
                      <a:pt x="8926" y="29"/>
                    </a:lnTo>
                    <a:lnTo>
                      <a:pt x="8910" y="38"/>
                    </a:lnTo>
                    <a:lnTo>
                      <a:pt x="8895" y="8"/>
                    </a:lnTo>
                    <a:close/>
                    <a:moveTo>
                      <a:pt x="8911" y="1"/>
                    </a:moveTo>
                    <a:lnTo>
                      <a:pt x="8915" y="0"/>
                    </a:lnTo>
                    <a:lnTo>
                      <a:pt x="8918" y="0"/>
                    </a:lnTo>
                    <a:lnTo>
                      <a:pt x="8918" y="16"/>
                    </a:lnTo>
                    <a:lnTo>
                      <a:pt x="8911" y="1"/>
                    </a:lnTo>
                    <a:close/>
                    <a:moveTo>
                      <a:pt x="8918" y="0"/>
                    </a:moveTo>
                    <a:lnTo>
                      <a:pt x="8958" y="0"/>
                    </a:lnTo>
                    <a:lnTo>
                      <a:pt x="8958" y="32"/>
                    </a:lnTo>
                    <a:lnTo>
                      <a:pt x="8918" y="32"/>
                    </a:lnTo>
                    <a:lnTo>
                      <a:pt x="89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2" name="Freeform 99"/>
              <p:cNvSpPr>
                <a:spLocks noEditPoints="1"/>
              </p:cNvSpPr>
              <p:nvPr/>
            </p:nvSpPr>
            <p:spPr bwMode="auto">
              <a:xfrm>
                <a:off x="1555750" y="3090863"/>
                <a:ext cx="3560763" cy="3024187"/>
              </a:xfrm>
              <a:custGeom>
                <a:avLst/>
                <a:gdLst>
                  <a:gd name="T0" fmla="*/ 2147483647 w 8974"/>
                  <a:gd name="T1" fmla="*/ 2147483647 h 7622"/>
                  <a:gd name="T2" fmla="*/ 2147483647 w 8974"/>
                  <a:gd name="T3" fmla="*/ 2147483647 h 7622"/>
                  <a:gd name="T4" fmla="*/ 2147483647 w 8974"/>
                  <a:gd name="T5" fmla="*/ 2147483647 h 7622"/>
                  <a:gd name="T6" fmla="*/ 2147483647 w 8974"/>
                  <a:gd name="T7" fmla="*/ 2147483647 h 7622"/>
                  <a:gd name="T8" fmla="*/ 2147483647 w 8974"/>
                  <a:gd name="T9" fmla="*/ 2147483647 h 7622"/>
                  <a:gd name="T10" fmla="*/ 2147483647 w 8974"/>
                  <a:gd name="T11" fmla="*/ 2147483647 h 7622"/>
                  <a:gd name="T12" fmla="*/ 2147483647 w 8974"/>
                  <a:gd name="T13" fmla="*/ 2147483647 h 7622"/>
                  <a:gd name="T14" fmla="*/ 2147483647 w 8974"/>
                  <a:gd name="T15" fmla="*/ 2147483647 h 7622"/>
                  <a:gd name="T16" fmla="*/ 2147483647 w 8974"/>
                  <a:gd name="T17" fmla="*/ 2147483647 h 7622"/>
                  <a:gd name="T18" fmla="*/ 2147483647 w 8974"/>
                  <a:gd name="T19" fmla="*/ 2147483647 h 7622"/>
                  <a:gd name="T20" fmla="*/ 2147483647 w 8974"/>
                  <a:gd name="T21" fmla="*/ 2147483647 h 7622"/>
                  <a:gd name="T22" fmla="*/ 2147483647 w 8974"/>
                  <a:gd name="T23" fmla="*/ 2147483647 h 7622"/>
                  <a:gd name="T24" fmla="*/ 2147483647 w 8974"/>
                  <a:gd name="T25" fmla="*/ 2147483647 h 7622"/>
                  <a:gd name="T26" fmla="*/ 2147483647 w 8974"/>
                  <a:gd name="T27" fmla="*/ 2147483647 h 7622"/>
                  <a:gd name="T28" fmla="*/ 2147483647 w 8974"/>
                  <a:gd name="T29" fmla="*/ 2147483647 h 7622"/>
                  <a:gd name="T30" fmla="*/ 2147483647 w 8974"/>
                  <a:gd name="T31" fmla="*/ 2147483647 h 7622"/>
                  <a:gd name="T32" fmla="*/ 2147483647 w 8974"/>
                  <a:gd name="T33" fmla="*/ 2147483647 h 7622"/>
                  <a:gd name="T34" fmla="*/ 2147483647 w 8974"/>
                  <a:gd name="T35" fmla="*/ 2147483647 h 7622"/>
                  <a:gd name="T36" fmla="*/ 2147483647 w 8974"/>
                  <a:gd name="T37" fmla="*/ 2147483647 h 7622"/>
                  <a:gd name="T38" fmla="*/ 2147483647 w 8974"/>
                  <a:gd name="T39" fmla="*/ 2147483647 h 7622"/>
                  <a:gd name="T40" fmla="*/ 2147483647 w 8974"/>
                  <a:gd name="T41" fmla="*/ 2147483647 h 7622"/>
                  <a:gd name="T42" fmla="*/ 2147483647 w 8974"/>
                  <a:gd name="T43" fmla="*/ 2147483647 h 7622"/>
                  <a:gd name="T44" fmla="*/ 2147483647 w 8974"/>
                  <a:gd name="T45" fmla="*/ 2147483647 h 7622"/>
                  <a:gd name="T46" fmla="*/ 2147483647 w 8974"/>
                  <a:gd name="T47" fmla="*/ 2147483647 h 7622"/>
                  <a:gd name="T48" fmla="*/ 2147483647 w 8974"/>
                  <a:gd name="T49" fmla="*/ 2147483647 h 7622"/>
                  <a:gd name="T50" fmla="*/ 2147483647 w 8974"/>
                  <a:gd name="T51" fmla="*/ 2147483647 h 7622"/>
                  <a:gd name="T52" fmla="*/ 2147483647 w 8974"/>
                  <a:gd name="T53" fmla="*/ 2147483647 h 7622"/>
                  <a:gd name="T54" fmla="*/ 2147483647 w 8974"/>
                  <a:gd name="T55" fmla="*/ 2147483647 h 7622"/>
                  <a:gd name="T56" fmla="*/ 2147483647 w 8974"/>
                  <a:gd name="T57" fmla="*/ 2147483647 h 7622"/>
                  <a:gd name="T58" fmla="*/ 2147483647 w 8974"/>
                  <a:gd name="T59" fmla="*/ 2147483647 h 7622"/>
                  <a:gd name="T60" fmla="*/ 2147483647 w 8974"/>
                  <a:gd name="T61" fmla="*/ 2147483647 h 7622"/>
                  <a:gd name="T62" fmla="*/ 2147483647 w 8974"/>
                  <a:gd name="T63" fmla="*/ 2147483647 h 7622"/>
                  <a:gd name="T64" fmla="*/ 2147483647 w 8974"/>
                  <a:gd name="T65" fmla="*/ 2147483647 h 7622"/>
                  <a:gd name="T66" fmla="*/ 2147483647 w 8974"/>
                  <a:gd name="T67" fmla="*/ 2147483647 h 7622"/>
                  <a:gd name="T68" fmla="*/ 2147483647 w 8974"/>
                  <a:gd name="T69" fmla="*/ 2147483647 h 7622"/>
                  <a:gd name="T70" fmla="*/ 2147483647 w 8974"/>
                  <a:gd name="T71" fmla="*/ 2147483647 h 7622"/>
                  <a:gd name="T72" fmla="*/ 2147483647 w 8974"/>
                  <a:gd name="T73" fmla="*/ 2147483647 h 7622"/>
                  <a:gd name="T74" fmla="*/ 2147483647 w 8974"/>
                  <a:gd name="T75" fmla="*/ 2147483647 h 7622"/>
                  <a:gd name="T76" fmla="*/ 2147483647 w 8974"/>
                  <a:gd name="T77" fmla="*/ 2147483647 h 7622"/>
                  <a:gd name="T78" fmla="*/ 2147483647 w 8974"/>
                  <a:gd name="T79" fmla="*/ 2147483647 h 7622"/>
                  <a:gd name="T80" fmla="*/ 2147483647 w 8974"/>
                  <a:gd name="T81" fmla="*/ 2147483647 h 7622"/>
                  <a:gd name="T82" fmla="*/ 2147483647 w 8974"/>
                  <a:gd name="T83" fmla="*/ 2147483647 h 7622"/>
                  <a:gd name="T84" fmla="*/ 2147483647 w 8974"/>
                  <a:gd name="T85" fmla="*/ 2147483647 h 7622"/>
                  <a:gd name="T86" fmla="*/ 2147483647 w 8974"/>
                  <a:gd name="T87" fmla="*/ 2147483647 h 7622"/>
                  <a:gd name="T88" fmla="*/ 2147483647 w 8974"/>
                  <a:gd name="T89" fmla="*/ 2147483647 h 7622"/>
                  <a:gd name="T90" fmla="*/ 2147483647 w 8974"/>
                  <a:gd name="T91" fmla="*/ 2147483647 h 7622"/>
                  <a:gd name="T92" fmla="*/ 2147483647 w 8974"/>
                  <a:gd name="T93" fmla="*/ 2147483647 h 7622"/>
                  <a:gd name="T94" fmla="*/ 2147483647 w 8974"/>
                  <a:gd name="T95" fmla="*/ 2147483647 h 7622"/>
                  <a:gd name="T96" fmla="*/ 2147483647 w 8974"/>
                  <a:gd name="T97" fmla="*/ 2147483647 h 7622"/>
                  <a:gd name="T98" fmla="*/ 2147483647 w 8974"/>
                  <a:gd name="T99" fmla="*/ 2147483647 h 7622"/>
                  <a:gd name="T100" fmla="*/ 2147483647 w 8974"/>
                  <a:gd name="T101" fmla="*/ 2147483647 h 7622"/>
                  <a:gd name="T102" fmla="*/ 2147483647 w 8974"/>
                  <a:gd name="T103" fmla="*/ 2147483647 h 7622"/>
                  <a:gd name="T104" fmla="*/ 2147483647 w 8974"/>
                  <a:gd name="T105" fmla="*/ 2147483647 h 7622"/>
                  <a:gd name="T106" fmla="*/ 2147483647 w 8974"/>
                  <a:gd name="T107" fmla="*/ 2147483647 h 7622"/>
                  <a:gd name="T108" fmla="*/ 2147483647 w 8974"/>
                  <a:gd name="T109" fmla="*/ 2147483647 h 7622"/>
                  <a:gd name="T110" fmla="*/ 2147483647 w 8974"/>
                  <a:gd name="T111" fmla="*/ 2147483647 h 7622"/>
                  <a:gd name="T112" fmla="*/ 2147483647 w 8974"/>
                  <a:gd name="T113" fmla="*/ 2147483647 h 7622"/>
                  <a:gd name="T114" fmla="*/ 2147483647 w 8974"/>
                  <a:gd name="T115" fmla="*/ 2147483647 h 7622"/>
                  <a:gd name="T116" fmla="*/ 2147483647 w 8974"/>
                  <a:gd name="T117" fmla="*/ 2147483647 h 7622"/>
                  <a:gd name="T118" fmla="*/ 2147483647 w 8974"/>
                  <a:gd name="T119" fmla="*/ 2147483647 h 7622"/>
                  <a:gd name="T120" fmla="*/ 2147483647 w 8974"/>
                  <a:gd name="T121" fmla="*/ 2147483647 h 7622"/>
                  <a:gd name="T122" fmla="*/ 2147483647 w 8974"/>
                  <a:gd name="T123" fmla="*/ 2147483647 h 7622"/>
                  <a:gd name="T124" fmla="*/ 2147483647 w 8974"/>
                  <a:gd name="T125" fmla="*/ 2147483647 h 76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74"/>
                  <a:gd name="T190" fmla="*/ 0 h 7622"/>
                  <a:gd name="T191" fmla="*/ 8974 w 8974"/>
                  <a:gd name="T192" fmla="*/ 7622 h 76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74" h="7622">
                    <a:moveTo>
                      <a:pt x="32" y="4309"/>
                    </a:moveTo>
                    <a:lnTo>
                      <a:pt x="40" y="4581"/>
                    </a:lnTo>
                    <a:lnTo>
                      <a:pt x="8" y="4583"/>
                    </a:lnTo>
                    <a:lnTo>
                      <a:pt x="0" y="4310"/>
                    </a:lnTo>
                    <a:lnTo>
                      <a:pt x="32" y="4309"/>
                    </a:lnTo>
                    <a:close/>
                    <a:moveTo>
                      <a:pt x="8" y="4583"/>
                    </a:moveTo>
                    <a:lnTo>
                      <a:pt x="8" y="4583"/>
                    </a:lnTo>
                    <a:lnTo>
                      <a:pt x="24" y="4581"/>
                    </a:lnTo>
                    <a:lnTo>
                      <a:pt x="8" y="4583"/>
                    </a:lnTo>
                    <a:close/>
                    <a:moveTo>
                      <a:pt x="40" y="4580"/>
                    </a:moveTo>
                    <a:lnTo>
                      <a:pt x="48" y="4701"/>
                    </a:lnTo>
                    <a:lnTo>
                      <a:pt x="16" y="4703"/>
                    </a:lnTo>
                    <a:lnTo>
                      <a:pt x="8" y="4583"/>
                    </a:lnTo>
                    <a:lnTo>
                      <a:pt x="40" y="4580"/>
                    </a:lnTo>
                    <a:close/>
                    <a:moveTo>
                      <a:pt x="17" y="4705"/>
                    </a:moveTo>
                    <a:lnTo>
                      <a:pt x="16" y="4703"/>
                    </a:lnTo>
                    <a:lnTo>
                      <a:pt x="32" y="4702"/>
                    </a:lnTo>
                    <a:lnTo>
                      <a:pt x="17" y="4705"/>
                    </a:lnTo>
                    <a:close/>
                    <a:moveTo>
                      <a:pt x="48" y="4698"/>
                    </a:moveTo>
                    <a:lnTo>
                      <a:pt x="64" y="4787"/>
                    </a:lnTo>
                    <a:lnTo>
                      <a:pt x="33" y="4792"/>
                    </a:lnTo>
                    <a:lnTo>
                      <a:pt x="17" y="4705"/>
                    </a:lnTo>
                    <a:lnTo>
                      <a:pt x="48" y="4698"/>
                    </a:lnTo>
                    <a:close/>
                    <a:moveTo>
                      <a:pt x="64" y="4787"/>
                    </a:moveTo>
                    <a:lnTo>
                      <a:pt x="64" y="4788"/>
                    </a:lnTo>
                    <a:lnTo>
                      <a:pt x="48" y="4790"/>
                    </a:lnTo>
                    <a:lnTo>
                      <a:pt x="64" y="4787"/>
                    </a:lnTo>
                    <a:close/>
                    <a:moveTo>
                      <a:pt x="64" y="4788"/>
                    </a:moveTo>
                    <a:lnTo>
                      <a:pt x="72" y="4860"/>
                    </a:lnTo>
                    <a:lnTo>
                      <a:pt x="40" y="4864"/>
                    </a:lnTo>
                    <a:lnTo>
                      <a:pt x="32" y="4792"/>
                    </a:lnTo>
                    <a:lnTo>
                      <a:pt x="64" y="4788"/>
                    </a:lnTo>
                    <a:close/>
                    <a:moveTo>
                      <a:pt x="40" y="4866"/>
                    </a:moveTo>
                    <a:lnTo>
                      <a:pt x="40" y="4864"/>
                    </a:lnTo>
                    <a:lnTo>
                      <a:pt x="56" y="4862"/>
                    </a:lnTo>
                    <a:lnTo>
                      <a:pt x="40" y="4866"/>
                    </a:lnTo>
                    <a:close/>
                    <a:moveTo>
                      <a:pt x="71" y="4859"/>
                    </a:moveTo>
                    <a:lnTo>
                      <a:pt x="87" y="4921"/>
                    </a:lnTo>
                    <a:lnTo>
                      <a:pt x="56" y="4930"/>
                    </a:lnTo>
                    <a:lnTo>
                      <a:pt x="40" y="4866"/>
                    </a:lnTo>
                    <a:lnTo>
                      <a:pt x="71" y="4859"/>
                    </a:lnTo>
                    <a:close/>
                    <a:moveTo>
                      <a:pt x="87" y="4921"/>
                    </a:moveTo>
                    <a:lnTo>
                      <a:pt x="88" y="4924"/>
                    </a:lnTo>
                    <a:lnTo>
                      <a:pt x="72" y="4926"/>
                    </a:lnTo>
                    <a:lnTo>
                      <a:pt x="87" y="4921"/>
                    </a:lnTo>
                    <a:close/>
                    <a:moveTo>
                      <a:pt x="88" y="4924"/>
                    </a:moveTo>
                    <a:lnTo>
                      <a:pt x="96" y="4988"/>
                    </a:lnTo>
                    <a:lnTo>
                      <a:pt x="64" y="4992"/>
                    </a:lnTo>
                    <a:lnTo>
                      <a:pt x="56" y="4928"/>
                    </a:lnTo>
                    <a:lnTo>
                      <a:pt x="88" y="4924"/>
                    </a:lnTo>
                    <a:close/>
                    <a:moveTo>
                      <a:pt x="65" y="4995"/>
                    </a:moveTo>
                    <a:lnTo>
                      <a:pt x="64" y="4992"/>
                    </a:lnTo>
                    <a:lnTo>
                      <a:pt x="80" y="4990"/>
                    </a:lnTo>
                    <a:lnTo>
                      <a:pt x="65" y="4995"/>
                    </a:lnTo>
                    <a:close/>
                    <a:moveTo>
                      <a:pt x="96" y="4985"/>
                    </a:moveTo>
                    <a:lnTo>
                      <a:pt x="112" y="5032"/>
                    </a:lnTo>
                    <a:lnTo>
                      <a:pt x="81" y="5043"/>
                    </a:lnTo>
                    <a:lnTo>
                      <a:pt x="65" y="4995"/>
                    </a:lnTo>
                    <a:lnTo>
                      <a:pt x="96" y="4985"/>
                    </a:lnTo>
                    <a:close/>
                    <a:moveTo>
                      <a:pt x="112" y="5032"/>
                    </a:moveTo>
                    <a:lnTo>
                      <a:pt x="112" y="5036"/>
                    </a:lnTo>
                    <a:lnTo>
                      <a:pt x="96" y="5038"/>
                    </a:lnTo>
                    <a:lnTo>
                      <a:pt x="112" y="5032"/>
                    </a:lnTo>
                    <a:close/>
                    <a:moveTo>
                      <a:pt x="112" y="5036"/>
                    </a:moveTo>
                    <a:lnTo>
                      <a:pt x="120" y="5091"/>
                    </a:lnTo>
                    <a:lnTo>
                      <a:pt x="88" y="5096"/>
                    </a:lnTo>
                    <a:lnTo>
                      <a:pt x="80" y="5040"/>
                    </a:lnTo>
                    <a:lnTo>
                      <a:pt x="112" y="5036"/>
                    </a:lnTo>
                    <a:close/>
                    <a:moveTo>
                      <a:pt x="88" y="5096"/>
                    </a:moveTo>
                    <a:lnTo>
                      <a:pt x="88" y="5096"/>
                    </a:lnTo>
                    <a:lnTo>
                      <a:pt x="104" y="5094"/>
                    </a:lnTo>
                    <a:lnTo>
                      <a:pt x="88" y="5096"/>
                    </a:lnTo>
                    <a:close/>
                    <a:moveTo>
                      <a:pt x="120" y="5091"/>
                    </a:moveTo>
                    <a:lnTo>
                      <a:pt x="128" y="5139"/>
                    </a:lnTo>
                    <a:lnTo>
                      <a:pt x="96" y="5144"/>
                    </a:lnTo>
                    <a:lnTo>
                      <a:pt x="88" y="5096"/>
                    </a:lnTo>
                    <a:lnTo>
                      <a:pt x="120" y="5091"/>
                    </a:lnTo>
                    <a:close/>
                    <a:moveTo>
                      <a:pt x="97" y="5147"/>
                    </a:moveTo>
                    <a:lnTo>
                      <a:pt x="96" y="5144"/>
                    </a:lnTo>
                    <a:lnTo>
                      <a:pt x="112" y="5142"/>
                    </a:lnTo>
                    <a:lnTo>
                      <a:pt x="97" y="5147"/>
                    </a:lnTo>
                    <a:close/>
                    <a:moveTo>
                      <a:pt x="128" y="5137"/>
                    </a:moveTo>
                    <a:lnTo>
                      <a:pt x="144" y="5185"/>
                    </a:lnTo>
                    <a:lnTo>
                      <a:pt x="113" y="5195"/>
                    </a:lnTo>
                    <a:lnTo>
                      <a:pt x="97" y="5147"/>
                    </a:lnTo>
                    <a:lnTo>
                      <a:pt x="128" y="5137"/>
                    </a:lnTo>
                    <a:close/>
                    <a:moveTo>
                      <a:pt x="144" y="5185"/>
                    </a:moveTo>
                    <a:lnTo>
                      <a:pt x="144" y="5186"/>
                    </a:lnTo>
                    <a:lnTo>
                      <a:pt x="128" y="5190"/>
                    </a:lnTo>
                    <a:lnTo>
                      <a:pt x="144" y="5185"/>
                    </a:lnTo>
                    <a:close/>
                    <a:moveTo>
                      <a:pt x="144" y="5186"/>
                    </a:moveTo>
                    <a:lnTo>
                      <a:pt x="152" y="5227"/>
                    </a:lnTo>
                    <a:lnTo>
                      <a:pt x="120" y="5233"/>
                    </a:lnTo>
                    <a:lnTo>
                      <a:pt x="113" y="5192"/>
                    </a:lnTo>
                    <a:lnTo>
                      <a:pt x="144" y="5186"/>
                    </a:lnTo>
                    <a:close/>
                    <a:moveTo>
                      <a:pt x="122" y="5236"/>
                    </a:moveTo>
                    <a:lnTo>
                      <a:pt x="120" y="5233"/>
                    </a:lnTo>
                    <a:lnTo>
                      <a:pt x="136" y="5229"/>
                    </a:lnTo>
                    <a:lnTo>
                      <a:pt x="122" y="5236"/>
                    </a:lnTo>
                    <a:close/>
                    <a:moveTo>
                      <a:pt x="151" y="5224"/>
                    </a:moveTo>
                    <a:lnTo>
                      <a:pt x="167" y="5264"/>
                    </a:lnTo>
                    <a:lnTo>
                      <a:pt x="138" y="5276"/>
                    </a:lnTo>
                    <a:lnTo>
                      <a:pt x="122" y="5236"/>
                    </a:lnTo>
                    <a:lnTo>
                      <a:pt x="151" y="5224"/>
                    </a:lnTo>
                    <a:close/>
                    <a:moveTo>
                      <a:pt x="167" y="5264"/>
                    </a:moveTo>
                    <a:lnTo>
                      <a:pt x="167" y="5266"/>
                    </a:lnTo>
                    <a:lnTo>
                      <a:pt x="152" y="5270"/>
                    </a:lnTo>
                    <a:lnTo>
                      <a:pt x="167" y="5264"/>
                    </a:lnTo>
                    <a:close/>
                    <a:moveTo>
                      <a:pt x="167" y="5266"/>
                    </a:moveTo>
                    <a:lnTo>
                      <a:pt x="176" y="5307"/>
                    </a:lnTo>
                    <a:lnTo>
                      <a:pt x="145" y="5313"/>
                    </a:lnTo>
                    <a:lnTo>
                      <a:pt x="136" y="5272"/>
                    </a:lnTo>
                    <a:lnTo>
                      <a:pt x="167" y="5266"/>
                    </a:lnTo>
                    <a:close/>
                    <a:moveTo>
                      <a:pt x="145" y="5316"/>
                    </a:moveTo>
                    <a:lnTo>
                      <a:pt x="145" y="5313"/>
                    </a:lnTo>
                    <a:lnTo>
                      <a:pt x="160" y="5309"/>
                    </a:lnTo>
                    <a:lnTo>
                      <a:pt x="145" y="5316"/>
                    </a:lnTo>
                    <a:close/>
                    <a:moveTo>
                      <a:pt x="175" y="5305"/>
                    </a:moveTo>
                    <a:lnTo>
                      <a:pt x="191" y="5344"/>
                    </a:lnTo>
                    <a:lnTo>
                      <a:pt x="161" y="5356"/>
                    </a:lnTo>
                    <a:lnTo>
                      <a:pt x="145" y="5316"/>
                    </a:lnTo>
                    <a:lnTo>
                      <a:pt x="175" y="5305"/>
                    </a:lnTo>
                    <a:close/>
                    <a:moveTo>
                      <a:pt x="191" y="5344"/>
                    </a:moveTo>
                    <a:lnTo>
                      <a:pt x="192" y="5346"/>
                    </a:lnTo>
                    <a:lnTo>
                      <a:pt x="176" y="5350"/>
                    </a:lnTo>
                    <a:lnTo>
                      <a:pt x="191" y="5344"/>
                    </a:lnTo>
                    <a:close/>
                    <a:moveTo>
                      <a:pt x="192" y="5346"/>
                    </a:moveTo>
                    <a:lnTo>
                      <a:pt x="199" y="5378"/>
                    </a:lnTo>
                    <a:lnTo>
                      <a:pt x="168" y="5386"/>
                    </a:lnTo>
                    <a:lnTo>
                      <a:pt x="161" y="5354"/>
                    </a:lnTo>
                    <a:lnTo>
                      <a:pt x="192" y="5346"/>
                    </a:lnTo>
                    <a:close/>
                    <a:moveTo>
                      <a:pt x="199" y="5378"/>
                    </a:moveTo>
                    <a:lnTo>
                      <a:pt x="199" y="5378"/>
                    </a:lnTo>
                    <a:lnTo>
                      <a:pt x="184" y="5382"/>
                    </a:lnTo>
                    <a:lnTo>
                      <a:pt x="199" y="5378"/>
                    </a:lnTo>
                    <a:close/>
                    <a:moveTo>
                      <a:pt x="199" y="5378"/>
                    </a:moveTo>
                    <a:lnTo>
                      <a:pt x="208" y="5419"/>
                    </a:lnTo>
                    <a:lnTo>
                      <a:pt x="176" y="5425"/>
                    </a:lnTo>
                    <a:lnTo>
                      <a:pt x="168" y="5385"/>
                    </a:lnTo>
                    <a:lnTo>
                      <a:pt x="199" y="5378"/>
                    </a:lnTo>
                    <a:close/>
                    <a:moveTo>
                      <a:pt x="178" y="5429"/>
                    </a:moveTo>
                    <a:lnTo>
                      <a:pt x="177" y="5426"/>
                    </a:lnTo>
                    <a:lnTo>
                      <a:pt x="176" y="5425"/>
                    </a:lnTo>
                    <a:lnTo>
                      <a:pt x="192" y="5422"/>
                    </a:lnTo>
                    <a:lnTo>
                      <a:pt x="178" y="5429"/>
                    </a:lnTo>
                    <a:close/>
                    <a:moveTo>
                      <a:pt x="207" y="5414"/>
                    </a:moveTo>
                    <a:lnTo>
                      <a:pt x="223" y="5446"/>
                    </a:lnTo>
                    <a:lnTo>
                      <a:pt x="194" y="5461"/>
                    </a:lnTo>
                    <a:lnTo>
                      <a:pt x="178" y="5429"/>
                    </a:lnTo>
                    <a:lnTo>
                      <a:pt x="207" y="5414"/>
                    </a:lnTo>
                    <a:close/>
                    <a:moveTo>
                      <a:pt x="223" y="5446"/>
                    </a:moveTo>
                    <a:lnTo>
                      <a:pt x="224" y="5449"/>
                    </a:lnTo>
                    <a:lnTo>
                      <a:pt x="224" y="5450"/>
                    </a:lnTo>
                    <a:lnTo>
                      <a:pt x="208" y="5454"/>
                    </a:lnTo>
                    <a:lnTo>
                      <a:pt x="223" y="5446"/>
                    </a:lnTo>
                    <a:close/>
                    <a:moveTo>
                      <a:pt x="224" y="5450"/>
                    </a:moveTo>
                    <a:lnTo>
                      <a:pt x="231" y="5482"/>
                    </a:lnTo>
                    <a:lnTo>
                      <a:pt x="200" y="5489"/>
                    </a:lnTo>
                    <a:lnTo>
                      <a:pt x="193" y="5457"/>
                    </a:lnTo>
                    <a:lnTo>
                      <a:pt x="224" y="5450"/>
                    </a:lnTo>
                    <a:close/>
                    <a:moveTo>
                      <a:pt x="202" y="5493"/>
                    </a:moveTo>
                    <a:lnTo>
                      <a:pt x="200" y="5492"/>
                    </a:lnTo>
                    <a:lnTo>
                      <a:pt x="200" y="5489"/>
                    </a:lnTo>
                    <a:lnTo>
                      <a:pt x="216" y="5486"/>
                    </a:lnTo>
                    <a:lnTo>
                      <a:pt x="202" y="5493"/>
                    </a:lnTo>
                    <a:close/>
                    <a:moveTo>
                      <a:pt x="230" y="5478"/>
                    </a:moveTo>
                    <a:lnTo>
                      <a:pt x="246" y="5510"/>
                    </a:lnTo>
                    <a:lnTo>
                      <a:pt x="218" y="5525"/>
                    </a:lnTo>
                    <a:lnTo>
                      <a:pt x="202" y="5493"/>
                    </a:lnTo>
                    <a:lnTo>
                      <a:pt x="230" y="5478"/>
                    </a:lnTo>
                    <a:close/>
                    <a:moveTo>
                      <a:pt x="246" y="5510"/>
                    </a:moveTo>
                    <a:lnTo>
                      <a:pt x="247" y="5513"/>
                    </a:lnTo>
                    <a:lnTo>
                      <a:pt x="247" y="5514"/>
                    </a:lnTo>
                    <a:lnTo>
                      <a:pt x="232" y="5518"/>
                    </a:lnTo>
                    <a:lnTo>
                      <a:pt x="246" y="5510"/>
                    </a:lnTo>
                    <a:close/>
                    <a:moveTo>
                      <a:pt x="247" y="5514"/>
                    </a:moveTo>
                    <a:lnTo>
                      <a:pt x="256" y="5546"/>
                    </a:lnTo>
                    <a:lnTo>
                      <a:pt x="225" y="5553"/>
                    </a:lnTo>
                    <a:lnTo>
                      <a:pt x="216" y="5521"/>
                    </a:lnTo>
                    <a:lnTo>
                      <a:pt x="247" y="5514"/>
                    </a:lnTo>
                    <a:close/>
                    <a:moveTo>
                      <a:pt x="226" y="5557"/>
                    </a:moveTo>
                    <a:lnTo>
                      <a:pt x="225" y="5556"/>
                    </a:lnTo>
                    <a:lnTo>
                      <a:pt x="225" y="5553"/>
                    </a:lnTo>
                    <a:lnTo>
                      <a:pt x="240" y="5550"/>
                    </a:lnTo>
                    <a:lnTo>
                      <a:pt x="226" y="5557"/>
                    </a:lnTo>
                    <a:close/>
                    <a:moveTo>
                      <a:pt x="255" y="5542"/>
                    </a:moveTo>
                    <a:lnTo>
                      <a:pt x="271" y="5574"/>
                    </a:lnTo>
                    <a:lnTo>
                      <a:pt x="242" y="5589"/>
                    </a:lnTo>
                    <a:lnTo>
                      <a:pt x="226" y="5557"/>
                    </a:lnTo>
                    <a:lnTo>
                      <a:pt x="255" y="5542"/>
                    </a:lnTo>
                    <a:close/>
                    <a:moveTo>
                      <a:pt x="271" y="5574"/>
                    </a:moveTo>
                    <a:lnTo>
                      <a:pt x="271" y="5577"/>
                    </a:lnTo>
                    <a:lnTo>
                      <a:pt x="272" y="5578"/>
                    </a:lnTo>
                    <a:lnTo>
                      <a:pt x="256" y="5582"/>
                    </a:lnTo>
                    <a:lnTo>
                      <a:pt x="271" y="5574"/>
                    </a:lnTo>
                    <a:close/>
                    <a:moveTo>
                      <a:pt x="272" y="5578"/>
                    </a:moveTo>
                    <a:lnTo>
                      <a:pt x="279" y="5610"/>
                    </a:lnTo>
                    <a:lnTo>
                      <a:pt x="248" y="5617"/>
                    </a:lnTo>
                    <a:lnTo>
                      <a:pt x="241" y="5585"/>
                    </a:lnTo>
                    <a:lnTo>
                      <a:pt x="272" y="5578"/>
                    </a:lnTo>
                    <a:close/>
                    <a:moveTo>
                      <a:pt x="279" y="5610"/>
                    </a:moveTo>
                    <a:lnTo>
                      <a:pt x="288" y="5642"/>
                    </a:lnTo>
                    <a:lnTo>
                      <a:pt x="257" y="5649"/>
                    </a:lnTo>
                    <a:lnTo>
                      <a:pt x="248" y="5617"/>
                    </a:lnTo>
                    <a:lnTo>
                      <a:pt x="279" y="5610"/>
                    </a:lnTo>
                    <a:close/>
                    <a:moveTo>
                      <a:pt x="258" y="5654"/>
                    </a:moveTo>
                    <a:lnTo>
                      <a:pt x="257" y="5652"/>
                    </a:lnTo>
                    <a:lnTo>
                      <a:pt x="257" y="5649"/>
                    </a:lnTo>
                    <a:lnTo>
                      <a:pt x="272" y="5646"/>
                    </a:lnTo>
                    <a:lnTo>
                      <a:pt x="258" y="5654"/>
                    </a:lnTo>
                    <a:close/>
                    <a:moveTo>
                      <a:pt x="285" y="5637"/>
                    </a:moveTo>
                    <a:lnTo>
                      <a:pt x="301" y="5660"/>
                    </a:lnTo>
                    <a:lnTo>
                      <a:pt x="274" y="5679"/>
                    </a:lnTo>
                    <a:lnTo>
                      <a:pt x="258" y="5654"/>
                    </a:lnTo>
                    <a:lnTo>
                      <a:pt x="285" y="5637"/>
                    </a:lnTo>
                    <a:close/>
                    <a:moveTo>
                      <a:pt x="301" y="5660"/>
                    </a:moveTo>
                    <a:lnTo>
                      <a:pt x="303" y="5663"/>
                    </a:lnTo>
                    <a:lnTo>
                      <a:pt x="304" y="5665"/>
                    </a:lnTo>
                    <a:lnTo>
                      <a:pt x="288" y="5670"/>
                    </a:lnTo>
                    <a:lnTo>
                      <a:pt x="301" y="5660"/>
                    </a:lnTo>
                    <a:close/>
                    <a:moveTo>
                      <a:pt x="304" y="5665"/>
                    </a:moveTo>
                    <a:lnTo>
                      <a:pt x="311" y="5697"/>
                    </a:lnTo>
                    <a:lnTo>
                      <a:pt x="280" y="5706"/>
                    </a:lnTo>
                    <a:lnTo>
                      <a:pt x="273" y="5674"/>
                    </a:lnTo>
                    <a:lnTo>
                      <a:pt x="304" y="5665"/>
                    </a:lnTo>
                    <a:close/>
                    <a:moveTo>
                      <a:pt x="283" y="5711"/>
                    </a:moveTo>
                    <a:lnTo>
                      <a:pt x="282" y="5709"/>
                    </a:lnTo>
                    <a:lnTo>
                      <a:pt x="280" y="5706"/>
                    </a:lnTo>
                    <a:lnTo>
                      <a:pt x="297" y="5702"/>
                    </a:lnTo>
                    <a:lnTo>
                      <a:pt x="283" y="5711"/>
                    </a:lnTo>
                    <a:close/>
                    <a:moveTo>
                      <a:pt x="309" y="5693"/>
                    </a:moveTo>
                    <a:lnTo>
                      <a:pt x="325" y="5717"/>
                    </a:lnTo>
                    <a:lnTo>
                      <a:pt x="299" y="5734"/>
                    </a:lnTo>
                    <a:lnTo>
                      <a:pt x="283" y="5711"/>
                    </a:lnTo>
                    <a:lnTo>
                      <a:pt x="309" y="5693"/>
                    </a:lnTo>
                    <a:close/>
                    <a:moveTo>
                      <a:pt x="325" y="5717"/>
                    </a:moveTo>
                    <a:lnTo>
                      <a:pt x="326" y="5718"/>
                    </a:lnTo>
                    <a:lnTo>
                      <a:pt x="327" y="5721"/>
                    </a:lnTo>
                    <a:lnTo>
                      <a:pt x="313" y="5726"/>
                    </a:lnTo>
                    <a:lnTo>
                      <a:pt x="325" y="5717"/>
                    </a:lnTo>
                    <a:close/>
                    <a:moveTo>
                      <a:pt x="327" y="5721"/>
                    </a:moveTo>
                    <a:lnTo>
                      <a:pt x="335" y="5744"/>
                    </a:lnTo>
                    <a:lnTo>
                      <a:pt x="305" y="5755"/>
                    </a:lnTo>
                    <a:lnTo>
                      <a:pt x="297" y="5731"/>
                    </a:lnTo>
                    <a:lnTo>
                      <a:pt x="327" y="5721"/>
                    </a:lnTo>
                    <a:close/>
                    <a:moveTo>
                      <a:pt x="306" y="5757"/>
                    </a:moveTo>
                    <a:lnTo>
                      <a:pt x="305" y="5755"/>
                    </a:lnTo>
                    <a:lnTo>
                      <a:pt x="320" y="5750"/>
                    </a:lnTo>
                    <a:lnTo>
                      <a:pt x="306" y="5757"/>
                    </a:lnTo>
                    <a:close/>
                    <a:moveTo>
                      <a:pt x="335" y="5743"/>
                    </a:moveTo>
                    <a:lnTo>
                      <a:pt x="351" y="5775"/>
                    </a:lnTo>
                    <a:lnTo>
                      <a:pt x="322" y="5789"/>
                    </a:lnTo>
                    <a:lnTo>
                      <a:pt x="306" y="5757"/>
                    </a:lnTo>
                    <a:lnTo>
                      <a:pt x="335" y="5743"/>
                    </a:lnTo>
                    <a:close/>
                    <a:moveTo>
                      <a:pt x="351" y="5775"/>
                    </a:moveTo>
                    <a:lnTo>
                      <a:pt x="351" y="5776"/>
                    </a:lnTo>
                    <a:lnTo>
                      <a:pt x="336" y="5782"/>
                    </a:lnTo>
                    <a:lnTo>
                      <a:pt x="351" y="5775"/>
                    </a:lnTo>
                    <a:close/>
                    <a:moveTo>
                      <a:pt x="351" y="5776"/>
                    </a:moveTo>
                    <a:lnTo>
                      <a:pt x="359" y="5801"/>
                    </a:lnTo>
                    <a:lnTo>
                      <a:pt x="329" y="5811"/>
                    </a:lnTo>
                    <a:lnTo>
                      <a:pt x="321" y="5787"/>
                    </a:lnTo>
                    <a:lnTo>
                      <a:pt x="351" y="5776"/>
                    </a:lnTo>
                    <a:close/>
                    <a:moveTo>
                      <a:pt x="359" y="5801"/>
                    </a:moveTo>
                    <a:lnTo>
                      <a:pt x="367" y="5824"/>
                    </a:lnTo>
                    <a:lnTo>
                      <a:pt x="337" y="5835"/>
                    </a:lnTo>
                    <a:lnTo>
                      <a:pt x="329" y="5811"/>
                    </a:lnTo>
                    <a:lnTo>
                      <a:pt x="359" y="5801"/>
                    </a:lnTo>
                    <a:close/>
                    <a:moveTo>
                      <a:pt x="338" y="5839"/>
                    </a:moveTo>
                    <a:lnTo>
                      <a:pt x="337" y="5837"/>
                    </a:lnTo>
                    <a:lnTo>
                      <a:pt x="337" y="5835"/>
                    </a:lnTo>
                    <a:lnTo>
                      <a:pt x="352" y="5829"/>
                    </a:lnTo>
                    <a:lnTo>
                      <a:pt x="338" y="5839"/>
                    </a:lnTo>
                    <a:close/>
                    <a:moveTo>
                      <a:pt x="365" y="5821"/>
                    </a:moveTo>
                    <a:lnTo>
                      <a:pt x="381" y="5845"/>
                    </a:lnTo>
                    <a:lnTo>
                      <a:pt x="354" y="5863"/>
                    </a:lnTo>
                    <a:lnTo>
                      <a:pt x="338" y="5839"/>
                    </a:lnTo>
                    <a:lnTo>
                      <a:pt x="365" y="5821"/>
                    </a:lnTo>
                    <a:close/>
                    <a:moveTo>
                      <a:pt x="381" y="5845"/>
                    </a:moveTo>
                    <a:lnTo>
                      <a:pt x="383" y="5846"/>
                    </a:lnTo>
                    <a:lnTo>
                      <a:pt x="383" y="5849"/>
                    </a:lnTo>
                    <a:lnTo>
                      <a:pt x="368" y="5854"/>
                    </a:lnTo>
                    <a:lnTo>
                      <a:pt x="381" y="5845"/>
                    </a:lnTo>
                    <a:close/>
                    <a:moveTo>
                      <a:pt x="383" y="5849"/>
                    </a:moveTo>
                    <a:lnTo>
                      <a:pt x="391" y="5872"/>
                    </a:lnTo>
                    <a:lnTo>
                      <a:pt x="361" y="5883"/>
                    </a:lnTo>
                    <a:lnTo>
                      <a:pt x="353" y="5859"/>
                    </a:lnTo>
                    <a:lnTo>
                      <a:pt x="383" y="5849"/>
                    </a:lnTo>
                    <a:close/>
                    <a:moveTo>
                      <a:pt x="363" y="5887"/>
                    </a:moveTo>
                    <a:lnTo>
                      <a:pt x="362" y="5885"/>
                    </a:lnTo>
                    <a:lnTo>
                      <a:pt x="361" y="5883"/>
                    </a:lnTo>
                    <a:lnTo>
                      <a:pt x="377" y="5877"/>
                    </a:lnTo>
                    <a:lnTo>
                      <a:pt x="363" y="5887"/>
                    </a:lnTo>
                    <a:close/>
                    <a:moveTo>
                      <a:pt x="389" y="5869"/>
                    </a:moveTo>
                    <a:lnTo>
                      <a:pt x="405" y="5893"/>
                    </a:lnTo>
                    <a:lnTo>
                      <a:pt x="379" y="5911"/>
                    </a:lnTo>
                    <a:lnTo>
                      <a:pt x="363" y="5887"/>
                    </a:lnTo>
                    <a:lnTo>
                      <a:pt x="389" y="5869"/>
                    </a:lnTo>
                    <a:close/>
                    <a:moveTo>
                      <a:pt x="405" y="5893"/>
                    </a:moveTo>
                    <a:lnTo>
                      <a:pt x="406" y="5895"/>
                    </a:lnTo>
                    <a:lnTo>
                      <a:pt x="407" y="5897"/>
                    </a:lnTo>
                    <a:lnTo>
                      <a:pt x="393" y="5902"/>
                    </a:lnTo>
                    <a:lnTo>
                      <a:pt x="405" y="5893"/>
                    </a:lnTo>
                    <a:close/>
                    <a:moveTo>
                      <a:pt x="407" y="5897"/>
                    </a:moveTo>
                    <a:lnTo>
                      <a:pt x="415" y="5920"/>
                    </a:lnTo>
                    <a:lnTo>
                      <a:pt x="385" y="5930"/>
                    </a:lnTo>
                    <a:lnTo>
                      <a:pt x="377" y="5907"/>
                    </a:lnTo>
                    <a:lnTo>
                      <a:pt x="407" y="5897"/>
                    </a:lnTo>
                    <a:close/>
                    <a:moveTo>
                      <a:pt x="386" y="5935"/>
                    </a:moveTo>
                    <a:lnTo>
                      <a:pt x="385" y="5933"/>
                    </a:lnTo>
                    <a:lnTo>
                      <a:pt x="385" y="5930"/>
                    </a:lnTo>
                    <a:lnTo>
                      <a:pt x="400" y="5925"/>
                    </a:lnTo>
                    <a:lnTo>
                      <a:pt x="386" y="5935"/>
                    </a:lnTo>
                    <a:close/>
                    <a:moveTo>
                      <a:pt x="413" y="5917"/>
                    </a:moveTo>
                    <a:lnTo>
                      <a:pt x="430" y="5941"/>
                    </a:lnTo>
                    <a:lnTo>
                      <a:pt x="402" y="5959"/>
                    </a:lnTo>
                    <a:lnTo>
                      <a:pt x="386" y="5935"/>
                    </a:lnTo>
                    <a:lnTo>
                      <a:pt x="413" y="5917"/>
                    </a:lnTo>
                    <a:close/>
                    <a:moveTo>
                      <a:pt x="430" y="5941"/>
                    </a:moveTo>
                    <a:lnTo>
                      <a:pt x="431" y="5943"/>
                    </a:lnTo>
                    <a:lnTo>
                      <a:pt x="431" y="5945"/>
                    </a:lnTo>
                    <a:lnTo>
                      <a:pt x="416" y="5950"/>
                    </a:lnTo>
                    <a:lnTo>
                      <a:pt x="430" y="5941"/>
                    </a:lnTo>
                    <a:close/>
                    <a:moveTo>
                      <a:pt x="431" y="5945"/>
                    </a:moveTo>
                    <a:lnTo>
                      <a:pt x="439" y="5968"/>
                    </a:lnTo>
                    <a:lnTo>
                      <a:pt x="409" y="5978"/>
                    </a:lnTo>
                    <a:lnTo>
                      <a:pt x="401" y="5955"/>
                    </a:lnTo>
                    <a:lnTo>
                      <a:pt x="431" y="5945"/>
                    </a:lnTo>
                    <a:close/>
                    <a:moveTo>
                      <a:pt x="439" y="5968"/>
                    </a:moveTo>
                    <a:lnTo>
                      <a:pt x="447" y="5993"/>
                    </a:lnTo>
                    <a:lnTo>
                      <a:pt x="417" y="6003"/>
                    </a:lnTo>
                    <a:lnTo>
                      <a:pt x="409" y="5978"/>
                    </a:lnTo>
                    <a:lnTo>
                      <a:pt x="439" y="5968"/>
                    </a:lnTo>
                    <a:close/>
                    <a:moveTo>
                      <a:pt x="418" y="6007"/>
                    </a:moveTo>
                    <a:lnTo>
                      <a:pt x="417" y="6005"/>
                    </a:lnTo>
                    <a:lnTo>
                      <a:pt x="417" y="6003"/>
                    </a:lnTo>
                    <a:lnTo>
                      <a:pt x="432" y="5998"/>
                    </a:lnTo>
                    <a:lnTo>
                      <a:pt x="418" y="6007"/>
                    </a:lnTo>
                    <a:close/>
                    <a:moveTo>
                      <a:pt x="446" y="5989"/>
                    </a:moveTo>
                    <a:lnTo>
                      <a:pt x="462" y="6013"/>
                    </a:lnTo>
                    <a:lnTo>
                      <a:pt x="434" y="6031"/>
                    </a:lnTo>
                    <a:lnTo>
                      <a:pt x="418" y="6007"/>
                    </a:lnTo>
                    <a:lnTo>
                      <a:pt x="446" y="5989"/>
                    </a:lnTo>
                    <a:close/>
                    <a:moveTo>
                      <a:pt x="462" y="6013"/>
                    </a:moveTo>
                    <a:lnTo>
                      <a:pt x="463" y="6015"/>
                    </a:lnTo>
                    <a:lnTo>
                      <a:pt x="448" y="6021"/>
                    </a:lnTo>
                    <a:lnTo>
                      <a:pt x="462" y="6013"/>
                    </a:lnTo>
                    <a:close/>
                    <a:moveTo>
                      <a:pt x="463" y="6015"/>
                    </a:moveTo>
                    <a:lnTo>
                      <a:pt x="470" y="6031"/>
                    </a:lnTo>
                    <a:lnTo>
                      <a:pt x="442" y="6045"/>
                    </a:lnTo>
                    <a:lnTo>
                      <a:pt x="433" y="6029"/>
                    </a:lnTo>
                    <a:lnTo>
                      <a:pt x="463" y="6015"/>
                    </a:lnTo>
                    <a:close/>
                    <a:moveTo>
                      <a:pt x="443" y="6047"/>
                    </a:moveTo>
                    <a:lnTo>
                      <a:pt x="442" y="6045"/>
                    </a:lnTo>
                    <a:lnTo>
                      <a:pt x="457" y="6037"/>
                    </a:lnTo>
                    <a:lnTo>
                      <a:pt x="443" y="6047"/>
                    </a:lnTo>
                    <a:close/>
                    <a:moveTo>
                      <a:pt x="469" y="6029"/>
                    </a:moveTo>
                    <a:lnTo>
                      <a:pt x="485" y="6053"/>
                    </a:lnTo>
                    <a:lnTo>
                      <a:pt x="459" y="6071"/>
                    </a:lnTo>
                    <a:lnTo>
                      <a:pt x="443" y="6047"/>
                    </a:lnTo>
                    <a:lnTo>
                      <a:pt x="469" y="6029"/>
                    </a:lnTo>
                    <a:close/>
                    <a:moveTo>
                      <a:pt x="485" y="6053"/>
                    </a:moveTo>
                    <a:lnTo>
                      <a:pt x="486" y="6055"/>
                    </a:lnTo>
                    <a:lnTo>
                      <a:pt x="487" y="6057"/>
                    </a:lnTo>
                    <a:lnTo>
                      <a:pt x="473" y="6062"/>
                    </a:lnTo>
                    <a:lnTo>
                      <a:pt x="485" y="6053"/>
                    </a:lnTo>
                    <a:close/>
                    <a:moveTo>
                      <a:pt x="487" y="6057"/>
                    </a:moveTo>
                    <a:lnTo>
                      <a:pt x="495" y="6081"/>
                    </a:lnTo>
                    <a:lnTo>
                      <a:pt x="465" y="6090"/>
                    </a:lnTo>
                    <a:lnTo>
                      <a:pt x="457" y="6067"/>
                    </a:lnTo>
                    <a:lnTo>
                      <a:pt x="487" y="6057"/>
                    </a:lnTo>
                    <a:close/>
                    <a:moveTo>
                      <a:pt x="469" y="6097"/>
                    </a:moveTo>
                    <a:lnTo>
                      <a:pt x="466" y="6094"/>
                    </a:lnTo>
                    <a:lnTo>
                      <a:pt x="465" y="6090"/>
                    </a:lnTo>
                    <a:lnTo>
                      <a:pt x="480" y="6085"/>
                    </a:lnTo>
                    <a:lnTo>
                      <a:pt x="469" y="6097"/>
                    </a:lnTo>
                    <a:close/>
                    <a:moveTo>
                      <a:pt x="491" y="6074"/>
                    </a:moveTo>
                    <a:lnTo>
                      <a:pt x="507" y="6090"/>
                    </a:lnTo>
                    <a:lnTo>
                      <a:pt x="485" y="6113"/>
                    </a:lnTo>
                    <a:lnTo>
                      <a:pt x="469" y="6097"/>
                    </a:lnTo>
                    <a:lnTo>
                      <a:pt x="491" y="6074"/>
                    </a:lnTo>
                    <a:close/>
                    <a:moveTo>
                      <a:pt x="507" y="6090"/>
                    </a:moveTo>
                    <a:lnTo>
                      <a:pt x="510" y="6093"/>
                    </a:lnTo>
                    <a:lnTo>
                      <a:pt x="511" y="6097"/>
                    </a:lnTo>
                    <a:lnTo>
                      <a:pt x="496" y="6101"/>
                    </a:lnTo>
                    <a:lnTo>
                      <a:pt x="507" y="6090"/>
                    </a:lnTo>
                    <a:close/>
                    <a:moveTo>
                      <a:pt x="511" y="6097"/>
                    </a:moveTo>
                    <a:lnTo>
                      <a:pt x="519" y="6121"/>
                    </a:lnTo>
                    <a:lnTo>
                      <a:pt x="489" y="6131"/>
                    </a:lnTo>
                    <a:lnTo>
                      <a:pt x="481" y="6106"/>
                    </a:lnTo>
                    <a:lnTo>
                      <a:pt x="511" y="6097"/>
                    </a:lnTo>
                    <a:close/>
                    <a:moveTo>
                      <a:pt x="490" y="6134"/>
                    </a:moveTo>
                    <a:lnTo>
                      <a:pt x="489" y="6131"/>
                    </a:lnTo>
                    <a:lnTo>
                      <a:pt x="505" y="6126"/>
                    </a:lnTo>
                    <a:lnTo>
                      <a:pt x="490" y="6134"/>
                    </a:lnTo>
                    <a:close/>
                    <a:moveTo>
                      <a:pt x="518" y="6119"/>
                    </a:moveTo>
                    <a:lnTo>
                      <a:pt x="527" y="6135"/>
                    </a:lnTo>
                    <a:lnTo>
                      <a:pt x="497" y="6150"/>
                    </a:lnTo>
                    <a:lnTo>
                      <a:pt x="490" y="6134"/>
                    </a:lnTo>
                    <a:lnTo>
                      <a:pt x="518" y="6119"/>
                    </a:lnTo>
                    <a:close/>
                    <a:moveTo>
                      <a:pt x="498" y="6151"/>
                    </a:moveTo>
                    <a:lnTo>
                      <a:pt x="497" y="6150"/>
                    </a:lnTo>
                    <a:lnTo>
                      <a:pt x="512" y="6142"/>
                    </a:lnTo>
                    <a:lnTo>
                      <a:pt x="498" y="6151"/>
                    </a:lnTo>
                    <a:close/>
                    <a:moveTo>
                      <a:pt x="526" y="6134"/>
                    </a:moveTo>
                    <a:lnTo>
                      <a:pt x="542" y="6157"/>
                    </a:lnTo>
                    <a:lnTo>
                      <a:pt x="514" y="6174"/>
                    </a:lnTo>
                    <a:lnTo>
                      <a:pt x="498" y="6151"/>
                    </a:lnTo>
                    <a:lnTo>
                      <a:pt x="526" y="6134"/>
                    </a:lnTo>
                    <a:close/>
                    <a:moveTo>
                      <a:pt x="542" y="6157"/>
                    </a:moveTo>
                    <a:lnTo>
                      <a:pt x="543" y="6158"/>
                    </a:lnTo>
                    <a:lnTo>
                      <a:pt x="528" y="6166"/>
                    </a:lnTo>
                    <a:lnTo>
                      <a:pt x="542" y="6157"/>
                    </a:lnTo>
                    <a:close/>
                    <a:moveTo>
                      <a:pt x="543" y="6158"/>
                    </a:moveTo>
                    <a:lnTo>
                      <a:pt x="550" y="6174"/>
                    </a:lnTo>
                    <a:lnTo>
                      <a:pt x="522" y="6189"/>
                    </a:lnTo>
                    <a:lnTo>
                      <a:pt x="513" y="6173"/>
                    </a:lnTo>
                    <a:lnTo>
                      <a:pt x="543" y="6158"/>
                    </a:lnTo>
                    <a:close/>
                    <a:moveTo>
                      <a:pt x="523" y="6190"/>
                    </a:moveTo>
                    <a:lnTo>
                      <a:pt x="522" y="6189"/>
                    </a:lnTo>
                    <a:lnTo>
                      <a:pt x="537" y="6182"/>
                    </a:lnTo>
                    <a:lnTo>
                      <a:pt x="523" y="6190"/>
                    </a:lnTo>
                    <a:close/>
                    <a:moveTo>
                      <a:pt x="549" y="6173"/>
                    </a:moveTo>
                    <a:lnTo>
                      <a:pt x="565" y="6198"/>
                    </a:lnTo>
                    <a:lnTo>
                      <a:pt x="539" y="6215"/>
                    </a:lnTo>
                    <a:lnTo>
                      <a:pt x="523" y="6190"/>
                    </a:lnTo>
                    <a:lnTo>
                      <a:pt x="549" y="6173"/>
                    </a:lnTo>
                    <a:close/>
                    <a:moveTo>
                      <a:pt x="565" y="6198"/>
                    </a:moveTo>
                    <a:lnTo>
                      <a:pt x="566" y="6199"/>
                    </a:lnTo>
                    <a:lnTo>
                      <a:pt x="551" y="6206"/>
                    </a:lnTo>
                    <a:lnTo>
                      <a:pt x="565" y="6198"/>
                    </a:lnTo>
                    <a:close/>
                    <a:moveTo>
                      <a:pt x="566" y="6199"/>
                    </a:moveTo>
                    <a:lnTo>
                      <a:pt x="575" y="6215"/>
                    </a:lnTo>
                    <a:lnTo>
                      <a:pt x="545" y="6228"/>
                    </a:lnTo>
                    <a:lnTo>
                      <a:pt x="538" y="6214"/>
                    </a:lnTo>
                    <a:lnTo>
                      <a:pt x="566" y="6199"/>
                    </a:lnTo>
                    <a:close/>
                    <a:moveTo>
                      <a:pt x="549" y="6233"/>
                    </a:moveTo>
                    <a:lnTo>
                      <a:pt x="546" y="6232"/>
                    </a:lnTo>
                    <a:lnTo>
                      <a:pt x="545" y="6228"/>
                    </a:lnTo>
                    <a:lnTo>
                      <a:pt x="560" y="6222"/>
                    </a:lnTo>
                    <a:lnTo>
                      <a:pt x="549" y="6233"/>
                    </a:lnTo>
                    <a:close/>
                    <a:moveTo>
                      <a:pt x="571" y="6211"/>
                    </a:moveTo>
                    <a:lnTo>
                      <a:pt x="587" y="6227"/>
                    </a:lnTo>
                    <a:lnTo>
                      <a:pt x="565" y="6249"/>
                    </a:lnTo>
                    <a:lnTo>
                      <a:pt x="549" y="6233"/>
                    </a:lnTo>
                    <a:lnTo>
                      <a:pt x="571" y="6211"/>
                    </a:lnTo>
                    <a:close/>
                    <a:moveTo>
                      <a:pt x="587" y="6227"/>
                    </a:moveTo>
                    <a:lnTo>
                      <a:pt x="590" y="6230"/>
                    </a:lnTo>
                    <a:lnTo>
                      <a:pt x="591" y="6233"/>
                    </a:lnTo>
                    <a:lnTo>
                      <a:pt x="576" y="6238"/>
                    </a:lnTo>
                    <a:lnTo>
                      <a:pt x="587" y="6227"/>
                    </a:lnTo>
                    <a:close/>
                    <a:moveTo>
                      <a:pt x="591" y="6233"/>
                    </a:moveTo>
                    <a:lnTo>
                      <a:pt x="599" y="6257"/>
                    </a:lnTo>
                    <a:lnTo>
                      <a:pt x="569" y="6267"/>
                    </a:lnTo>
                    <a:lnTo>
                      <a:pt x="561" y="6243"/>
                    </a:lnTo>
                    <a:lnTo>
                      <a:pt x="591" y="6233"/>
                    </a:lnTo>
                    <a:close/>
                    <a:moveTo>
                      <a:pt x="572" y="6273"/>
                    </a:moveTo>
                    <a:lnTo>
                      <a:pt x="570" y="6270"/>
                    </a:lnTo>
                    <a:lnTo>
                      <a:pt x="569" y="6267"/>
                    </a:lnTo>
                    <a:lnTo>
                      <a:pt x="583" y="6262"/>
                    </a:lnTo>
                    <a:lnTo>
                      <a:pt x="572" y="6273"/>
                    </a:lnTo>
                    <a:close/>
                    <a:moveTo>
                      <a:pt x="596" y="6251"/>
                    </a:moveTo>
                    <a:lnTo>
                      <a:pt x="612" y="6267"/>
                    </a:lnTo>
                    <a:lnTo>
                      <a:pt x="588" y="6289"/>
                    </a:lnTo>
                    <a:lnTo>
                      <a:pt x="572" y="6273"/>
                    </a:lnTo>
                    <a:lnTo>
                      <a:pt x="596" y="6251"/>
                    </a:lnTo>
                    <a:close/>
                    <a:moveTo>
                      <a:pt x="612" y="6267"/>
                    </a:moveTo>
                    <a:lnTo>
                      <a:pt x="613" y="6268"/>
                    </a:lnTo>
                    <a:lnTo>
                      <a:pt x="614" y="6270"/>
                    </a:lnTo>
                    <a:lnTo>
                      <a:pt x="599" y="6278"/>
                    </a:lnTo>
                    <a:lnTo>
                      <a:pt x="612" y="6267"/>
                    </a:lnTo>
                    <a:close/>
                    <a:moveTo>
                      <a:pt x="614" y="6270"/>
                    </a:moveTo>
                    <a:lnTo>
                      <a:pt x="623" y="6286"/>
                    </a:lnTo>
                    <a:lnTo>
                      <a:pt x="593" y="6301"/>
                    </a:lnTo>
                    <a:lnTo>
                      <a:pt x="586" y="6285"/>
                    </a:lnTo>
                    <a:lnTo>
                      <a:pt x="614" y="6270"/>
                    </a:lnTo>
                    <a:close/>
                    <a:moveTo>
                      <a:pt x="623" y="6286"/>
                    </a:moveTo>
                    <a:lnTo>
                      <a:pt x="630" y="6302"/>
                    </a:lnTo>
                    <a:lnTo>
                      <a:pt x="602" y="6317"/>
                    </a:lnTo>
                    <a:lnTo>
                      <a:pt x="593" y="6301"/>
                    </a:lnTo>
                    <a:lnTo>
                      <a:pt x="623" y="6286"/>
                    </a:lnTo>
                    <a:close/>
                    <a:moveTo>
                      <a:pt x="603" y="6318"/>
                    </a:moveTo>
                    <a:lnTo>
                      <a:pt x="602" y="6317"/>
                    </a:lnTo>
                    <a:lnTo>
                      <a:pt x="615" y="6310"/>
                    </a:lnTo>
                    <a:lnTo>
                      <a:pt x="603" y="6318"/>
                    </a:lnTo>
                    <a:close/>
                    <a:moveTo>
                      <a:pt x="629" y="6301"/>
                    </a:moveTo>
                    <a:lnTo>
                      <a:pt x="645" y="6324"/>
                    </a:lnTo>
                    <a:lnTo>
                      <a:pt x="619" y="6343"/>
                    </a:lnTo>
                    <a:lnTo>
                      <a:pt x="603" y="6318"/>
                    </a:lnTo>
                    <a:lnTo>
                      <a:pt x="629" y="6301"/>
                    </a:lnTo>
                    <a:close/>
                    <a:moveTo>
                      <a:pt x="645" y="6324"/>
                    </a:moveTo>
                    <a:lnTo>
                      <a:pt x="646" y="6327"/>
                    </a:lnTo>
                    <a:lnTo>
                      <a:pt x="631" y="6334"/>
                    </a:lnTo>
                    <a:lnTo>
                      <a:pt x="645" y="6324"/>
                    </a:lnTo>
                    <a:close/>
                    <a:moveTo>
                      <a:pt x="646" y="6327"/>
                    </a:moveTo>
                    <a:lnTo>
                      <a:pt x="655" y="6343"/>
                    </a:lnTo>
                    <a:lnTo>
                      <a:pt x="625" y="6356"/>
                    </a:lnTo>
                    <a:lnTo>
                      <a:pt x="618" y="6340"/>
                    </a:lnTo>
                    <a:lnTo>
                      <a:pt x="646" y="6327"/>
                    </a:lnTo>
                    <a:close/>
                    <a:moveTo>
                      <a:pt x="629" y="6361"/>
                    </a:moveTo>
                    <a:lnTo>
                      <a:pt x="627" y="6359"/>
                    </a:lnTo>
                    <a:lnTo>
                      <a:pt x="625" y="6356"/>
                    </a:lnTo>
                    <a:lnTo>
                      <a:pt x="640" y="6350"/>
                    </a:lnTo>
                    <a:lnTo>
                      <a:pt x="629" y="6361"/>
                    </a:lnTo>
                    <a:close/>
                    <a:moveTo>
                      <a:pt x="651" y="6338"/>
                    </a:moveTo>
                    <a:lnTo>
                      <a:pt x="667" y="6354"/>
                    </a:lnTo>
                    <a:lnTo>
                      <a:pt x="645" y="6377"/>
                    </a:lnTo>
                    <a:lnTo>
                      <a:pt x="629" y="6361"/>
                    </a:lnTo>
                    <a:lnTo>
                      <a:pt x="651" y="6338"/>
                    </a:lnTo>
                    <a:close/>
                    <a:moveTo>
                      <a:pt x="667" y="6354"/>
                    </a:moveTo>
                    <a:lnTo>
                      <a:pt x="668" y="6356"/>
                    </a:lnTo>
                    <a:lnTo>
                      <a:pt x="670" y="6359"/>
                    </a:lnTo>
                    <a:lnTo>
                      <a:pt x="656" y="6366"/>
                    </a:lnTo>
                    <a:lnTo>
                      <a:pt x="667" y="6354"/>
                    </a:lnTo>
                    <a:close/>
                    <a:moveTo>
                      <a:pt x="670" y="6359"/>
                    </a:moveTo>
                    <a:lnTo>
                      <a:pt x="678" y="6375"/>
                    </a:lnTo>
                    <a:lnTo>
                      <a:pt x="650" y="6388"/>
                    </a:lnTo>
                    <a:lnTo>
                      <a:pt x="641" y="6372"/>
                    </a:lnTo>
                    <a:lnTo>
                      <a:pt x="670" y="6359"/>
                    </a:lnTo>
                    <a:close/>
                    <a:moveTo>
                      <a:pt x="652" y="6393"/>
                    </a:moveTo>
                    <a:lnTo>
                      <a:pt x="651" y="6391"/>
                    </a:lnTo>
                    <a:lnTo>
                      <a:pt x="650" y="6388"/>
                    </a:lnTo>
                    <a:lnTo>
                      <a:pt x="663" y="6382"/>
                    </a:lnTo>
                    <a:lnTo>
                      <a:pt x="652" y="6393"/>
                    </a:lnTo>
                    <a:close/>
                    <a:moveTo>
                      <a:pt x="676" y="6370"/>
                    </a:moveTo>
                    <a:lnTo>
                      <a:pt x="692" y="6386"/>
                    </a:lnTo>
                    <a:lnTo>
                      <a:pt x="668" y="6409"/>
                    </a:lnTo>
                    <a:lnTo>
                      <a:pt x="652" y="6393"/>
                    </a:lnTo>
                    <a:lnTo>
                      <a:pt x="676" y="6370"/>
                    </a:lnTo>
                    <a:close/>
                    <a:moveTo>
                      <a:pt x="692" y="6386"/>
                    </a:moveTo>
                    <a:lnTo>
                      <a:pt x="693" y="6388"/>
                    </a:lnTo>
                    <a:lnTo>
                      <a:pt x="694" y="6391"/>
                    </a:lnTo>
                    <a:lnTo>
                      <a:pt x="680" y="6398"/>
                    </a:lnTo>
                    <a:lnTo>
                      <a:pt x="692" y="6386"/>
                    </a:lnTo>
                    <a:close/>
                    <a:moveTo>
                      <a:pt x="694" y="6391"/>
                    </a:moveTo>
                    <a:lnTo>
                      <a:pt x="703" y="6407"/>
                    </a:lnTo>
                    <a:lnTo>
                      <a:pt x="673" y="6421"/>
                    </a:lnTo>
                    <a:lnTo>
                      <a:pt x="666" y="6404"/>
                    </a:lnTo>
                    <a:lnTo>
                      <a:pt x="694" y="6391"/>
                    </a:lnTo>
                    <a:close/>
                    <a:moveTo>
                      <a:pt x="673" y="6421"/>
                    </a:moveTo>
                    <a:lnTo>
                      <a:pt x="673" y="6421"/>
                    </a:lnTo>
                    <a:lnTo>
                      <a:pt x="688" y="6414"/>
                    </a:lnTo>
                    <a:lnTo>
                      <a:pt x="673" y="6421"/>
                    </a:lnTo>
                    <a:close/>
                    <a:moveTo>
                      <a:pt x="702" y="6407"/>
                    </a:moveTo>
                    <a:lnTo>
                      <a:pt x="710" y="6423"/>
                    </a:lnTo>
                    <a:lnTo>
                      <a:pt x="682" y="6437"/>
                    </a:lnTo>
                    <a:lnTo>
                      <a:pt x="673" y="6421"/>
                    </a:lnTo>
                    <a:lnTo>
                      <a:pt x="702" y="6407"/>
                    </a:lnTo>
                    <a:close/>
                    <a:moveTo>
                      <a:pt x="684" y="6441"/>
                    </a:moveTo>
                    <a:lnTo>
                      <a:pt x="683" y="6439"/>
                    </a:lnTo>
                    <a:lnTo>
                      <a:pt x="682" y="6437"/>
                    </a:lnTo>
                    <a:lnTo>
                      <a:pt x="696" y="6430"/>
                    </a:lnTo>
                    <a:lnTo>
                      <a:pt x="684" y="6441"/>
                    </a:lnTo>
                    <a:close/>
                    <a:moveTo>
                      <a:pt x="708" y="6418"/>
                    </a:moveTo>
                    <a:lnTo>
                      <a:pt x="724" y="6434"/>
                    </a:lnTo>
                    <a:lnTo>
                      <a:pt x="700" y="6457"/>
                    </a:lnTo>
                    <a:lnTo>
                      <a:pt x="684" y="6441"/>
                    </a:lnTo>
                    <a:lnTo>
                      <a:pt x="708" y="6418"/>
                    </a:lnTo>
                    <a:close/>
                    <a:moveTo>
                      <a:pt x="724" y="6434"/>
                    </a:moveTo>
                    <a:lnTo>
                      <a:pt x="725" y="6437"/>
                    </a:lnTo>
                    <a:lnTo>
                      <a:pt x="726" y="6439"/>
                    </a:lnTo>
                    <a:lnTo>
                      <a:pt x="712" y="6446"/>
                    </a:lnTo>
                    <a:lnTo>
                      <a:pt x="724" y="6434"/>
                    </a:lnTo>
                    <a:close/>
                    <a:moveTo>
                      <a:pt x="726" y="6439"/>
                    </a:moveTo>
                    <a:lnTo>
                      <a:pt x="734" y="6455"/>
                    </a:lnTo>
                    <a:lnTo>
                      <a:pt x="705" y="6469"/>
                    </a:lnTo>
                    <a:lnTo>
                      <a:pt x="698" y="6453"/>
                    </a:lnTo>
                    <a:lnTo>
                      <a:pt x="726" y="6439"/>
                    </a:lnTo>
                    <a:close/>
                    <a:moveTo>
                      <a:pt x="709" y="6473"/>
                    </a:moveTo>
                    <a:lnTo>
                      <a:pt x="707" y="6471"/>
                    </a:lnTo>
                    <a:lnTo>
                      <a:pt x="705" y="6469"/>
                    </a:lnTo>
                    <a:lnTo>
                      <a:pt x="720" y="6462"/>
                    </a:lnTo>
                    <a:lnTo>
                      <a:pt x="709" y="6473"/>
                    </a:lnTo>
                    <a:close/>
                    <a:moveTo>
                      <a:pt x="731" y="6450"/>
                    </a:moveTo>
                    <a:lnTo>
                      <a:pt x="747" y="6466"/>
                    </a:lnTo>
                    <a:lnTo>
                      <a:pt x="725" y="6489"/>
                    </a:lnTo>
                    <a:lnTo>
                      <a:pt x="709" y="6473"/>
                    </a:lnTo>
                    <a:lnTo>
                      <a:pt x="731" y="6450"/>
                    </a:lnTo>
                    <a:close/>
                    <a:moveTo>
                      <a:pt x="747" y="6466"/>
                    </a:moveTo>
                    <a:lnTo>
                      <a:pt x="748" y="6469"/>
                    </a:lnTo>
                    <a:lnTo>
                      <a:pt x="750" y="6471"/>
                    </a:lnTo>
                    <a:lnTo>
                      <a:pt x="736" y="6478"/>
                    </a:lnTo>
                    <a:lnTo>
                      <a:pt x="747" y="6466"/>
                    </a:lnTo>
                    <a:close/>
                    <a:moveTo>
                      <a:pt x="750" y="6471"/>
                    </a:moveTo>
                    <a:lnTo>
                      <a:pt x="758" y="6487"/>
                    </a:lnTo>
                    <a:lnTo>
                      <a:pt x="730" y="6501"/>
                    </a:lnTo>
                    <a:lnTo>
                      <a:pt x="721" y="6485"/>
                    </a:lnTo>
                    <a:lnTo>
                      <a:pt x="750" y="6471"/>
                    </a:lnTo>
                    <a:close/>
                    <a:moveTo>
                      <a:pt x="732" y="6506"/>
                    </a:moveTo>
                    <a:lnTo>
                      <a:pt x="731" y="6503"/>
                    </a:lnTo>
                    <a:lnTo>
                      <a:pt x="730" y="6501"/>
                    </a:lnTo>
                    <a:lnTo>
                      <a:pt x="744" y="6494"/>
                    </a:lnTo>
                    <a:lnTo>
                      <a:pt x="732" y="6506"/>
                    </a:lnTo>
                    <a:close/>
                    <a:moveTo>
                      <a:pt x="756" y="6482"/>
                    </a:moveTo>
                    <a:lnTo>
                      <a:pt x="772" y="6498"/>
                    </a:lnTo>
                    <a:lnTo>
                      <a:pt x="748" y="6522"/>
                    </a:lnTo>
                    <a:lnTo>
                      <a:pt x="732" y="6506"/>
                    </a:lnTo>
                    <a:lnTo>
                      <a:pt x="756" y="6482"/>
                    </a:lnTo>
                    <a:close/>
                    <a:moveTo>
                      <a:pt x="772" y="6498"/>
                    </a:moveTo>
                    <a:lnTo>
                      <a:pt x="773" y="6501"/>
                    </a:lnTo>
                    <a:lnTo>
                      <a:pt x="774" y="6503"/>
                    </a:lnTo>
                    <a:lnTo>
                      <a:pt x="760" y="6510"/>
                    </a:lnTo>
                    <a:lnTo>
                      <a:pt x="772" y="6498"/>
                    </a:lnTo>
                    <a:close/>
                    <a:moveTo>
                      <a:pt x="774" y="6503"/>
                    </a:moveTo>
                    <a:lnTo>
                      <a:pt x="782" y="6519"/>
                    </a:lnTo>
                    <a:lnTo>
                      <a:pt x="753" y="6533"/>
                    </a:lnTo>
                    <a:lnTo>
                      <a:pt x="746" y="6517"/>
                    </a:lnTo>
                    <a:lnTo>
                      <a:pt x="774" y="6503"/>
                    </a:lnTo>
                    <a:close/>
                    <a:moveTo>
                      <a:pt x="782" y="6519"/>
                    </a:moveTo>
                    <a:lnTo>
                      <a:pt x="790" y="6535"/>
                    </a:lnTo>
                    <a:lnTo>
                      <a:pt x="762" y="6549"/>
                    </a:lnTo>
                    <a:lnTo>
                      <a:pt x="753" y="6533"/>
                    </a:lnTo>
                    <a:lnTo>
                      <a:pt x="782" y="6519"/>
                    </a:lnTo>
                    <a:close/>
                    <a:moveTo>
                      <a:pt x="764" y="6554"/>
                    </a:moveTo>
                    <a:lnTo>
                      <a:pt x="763" y="6551"/>
                    </a:lnTo>
                    <a:lnTo>
                      <a:pt x="762" y="6549"/>
                    </a:lnTo>
                    <a:lnTo>
                      <a:pt x="776" y="6541"/>
                    </a:lnTo>
                    <a:lnTo>
                      <a:pt x="764" y="6554"/>
                    </a:lnTo>
                    <a:close/>
                    <a:moveTo>
                      <a:pt x="788" y="6530"/>
                    </a:moveTo>
                    <a:lnTo>
                      <a:pt x="804" y="6546"/>
                    </a:lnTo>
                    <a:lnTo>
                      <a:pt x="780" y="6570"/>
                    </a:lnTo>
                    <a:lnTo>
                      <a:pt x="764" y="6554"/>
                    </a:lnTo>
                    <a:lnTo>
                      <a:pt x="788" y="6530"/>
                    </a:lnTo>
                    <a:close/>
                    <a:moveTo>
                      <a:pt x="804" y="6546"/>
                    </a:moveTo>
                    <a:lnTo>
                      <a:pt x="805" y="6549"/>
                    </a:lnTo>
                    <a:lnTo>
                      <a:pt x="806" y="6551"/>
                    </a:lnTo>
                    <a:lnTo>
                      <a:pt x="792" y="6557"/>
                    </a:lnTo>
                    <a:lnTo>
                      <a:pt x="804" y="6546"/>
                    </a:lnTo>
                    <a:close/>
                    <a:moveTo>
                      <a:pt x="806" y="6551"/>
                    </a:moveTo>
                    <a:lnTo>
                      <a:pt x="814" y="6567"/>
                    </a:lnTo>
                    <a:lnTo>
                      <a:pt x="785" y="6581"/>
                    </a:lnTo>
                    <a:lnTo>
                      <a:pt x="778" y="6565"/>
                    </a:lnTo>
                    <a:lnTo>
                      <a:pt x="806" y="6551"/>
                    </a:lnTo>
                    <a:close/>
                    <a:moveTo>
                      <a:pt x="789" y="6586"/>
                    </a:moveTo>
                    <a:lnTo>
                      <a:pt x="787" y="6583"/>
                    </a:lnTo>
                    <a:lnTo>
                      <a:pt x="785" y="6581"/>
                    </a:lnTo>
                    <a:lnTo>
                      <a:pt x="800" y="6573"/>
                    </a:lnTo>
                    <a:lnTo>
                      <a:pt x="789" y="6586"/>
                    </a:lnTo>
                    <a:close/>
                    <a:moveTo>
                      <a:pt x="811" y="6562"/>
                    </a:moveTo>
                    <a:lnTo>
                      <a:pt x="827" y="6578"/>
                    </a:lnTo>
                    <a:lnTo>
                      <a:pt x="805" y="6602"/>
                    </a:lnTo>
                    <a:lnTo>
                      <a:pt x="789" y="6586"/>
                    </a:lnTo>
                    <a:lnTo>
                      <a:pt x="811" y="6562"/>
                    </a:lnTo>
                    <a:close/>
                    <a:moveTo>
                      <a:pt x="827" y="6578"/>
                    </a:moveTo>
                    <a:lnTo>
                      <a:pt x="835" y="6587"/>
                    </a:lnTo>
                    <a:lnTo>
                      <a:pt x="813" y="6609"/>
                    </a:lnTo>
                    <a:lnTo>
                      <a:pt x="805" y="6602"/>
                    </a:lnTo>
                    <a:lnTo>
                      <a:pt x="827" y="6578"/>
                    </a:lnTo>
                    <a:close/>
                    <a:moveTo>
                      <a:pt x="835" y="6587"/>
                    </a:moveTo>
                    <a:lnTo>
                      <a:pt x="851" y="6603"/>
                    </a:lnTo>
                    <a:lnTo>
                      <a:pt x="829" y="6625"/>
                    </a:lnTo>
                    <a:lnTo>
                      <a:pt x="813" y="6609"/>
                    </a:lnTo>
                    <a:lnTo>
                      <a:pt x="835" y="6587"/>
                    </a:lnTo>
                    <a:close/>
                    <a:moveTo>
                      <a:pt x="851" y="6603"/>
                    </a:moveTo>
                    <a:lnTo>
                      <a:pt x="853" y="6604"/>
                    </a:lnTo>
                    <a:lnTo>
                      <a:pt x="854" y="6607"/>
                    </a:lnTo>
                    <a:lnTo>
                      <a:pt x="840" y="6614"/>
                    </a:lnTo>
                    <a:lnTo>
                      <a:pt x="851" y="6603"/>
                    </a:lnTo>
                    <a:close/>
                    <a:moveTo>
                      <a:pt x="854" y="6607"/>
                    </a:moveTo>
                    <a:lnTo>
                      <a:pt x="862" y="6623"/>
                    </a:lnTo>
                    <a:lnTo>
                      <a:pt x="833" y="6637"/>
                    </a:lnTo>
                    <a:lnTo>
                      <a:pt x="826" y="6621"/>
                    </a:lnTo>
                    <a:lnTo>
                      <a:pt x="854" y="6607"/>
                    </a:lnTo>
                    <a:close/>
                    <a:moveTo>
                      <a:pt x="862" y="6623"/>
                    </a:moveTo>
                    <a:lnTo>
                      <a:pt x="870" y="6639"/>
                    </a:lnTo>
                    <a:lnTo>
                      <a:pt x="842" y="6653"/>
                    </a:lnTo>
                    <a:lnTo>
                      <a:pt x="833" y="6637"/>
                    </a:lnTo>
                    <a:lnTo>
                      <a:pt x="862" y="6623"/>
                    </a:lnTo>
                    <a:close/>
                    <a:moveTo>
                      <a:pt x="848" y="6659"/>
                    </a:moveTo>
                    <a:lnTo>
                      <a:pt x="845" y="6658"/>
                    </a:lnTo>
                    <a:lnTo>
                      <a:pt x="842" y="6653"/>
                    </a:lnTo>
                    <a:lnTo>
                      <a:pt x="856" y="6646"/>
                    </a:lnTo>
                    <a:lnTo>
                      <a:pt x="848" y="6659"/>
                    </a:lnTo>
                    <a:close/>
                    <a:moveTo>
                      <a:pt x="863" y="6631"/>
                    </a:moveTo>
                    <a:lnTo>
                      <a:pt x="879" y="6640"/>
                    </a:lnTo>
                    <a:lnTo>
                      <a:pt x="864" y="6668"/>
                    </a:lnTo>
                    <a:lnTo>
                      <a:pt x="848" y="6659"/>
                    </a:lnTo>
                    <a:lnTo>
                      <a:pt x="863" y="6631"/>
                    </a:lnTo>
                    <a:close/>
                    <a:moveTo>
                      <a:pt x="879" y="6640"/>
                    </a:moveTo>
                    <a:lnTo>
                      <a:pt x="884" y="6642"/>
                    </a:lnTo>
                    <a:lnTo>
                      <a:pt x="886" y="6647"/>
                    </a:lnTo>
                    <a:lnTo>
                      <a:pt x="872" y="6653"/>
                    </a:lnTo>
                    <a:lnTo>
                      <a:pt x="879" y="6640"/>
                    </a:lnTo>
                    <a:close/>
                    <a:moveTo>
                      <a:pt x="886" y="6647"/>
                    </a:moveTo>
                    <a:lnTo>
                      <a:pt x="894" y="6663"/>
                    </a:lnTo>
                    <a:lnTo>
                      <a:pt x="865" y="6677"/>
                    </a:lnTo>
                    <a:lnTo>
                      <a:pt x="858" y="6661"/>
                    </a:lnTo>
                    <a:lnTo>
                      <a:pt x="886" y="6647"/>
                    </a:lnTo>
                    <a:close/>
                    <a:moveTo>
                      <a:pt x="869" y="6682"/>
                    </a:moveTo>
                    <a:lnTo>
                      <a:pt x="867" y="6679"/>
                    </a:lnTo>
                    <a:lnTo>
                      <a:pt x="865" y="6677"/>
                    </a:lnTo>
                    <a:lnTo>
                      <a:pt x="880" y="6669"/>
                    </a:lnTo>
                    <a:lnTo>
                      <a:pt x="869" y="6682"/>
                    </a:lnTo>
                    <a:close/>
                    <a:moveTo>
                      <a:pt x="891" y="6658"/>
                    </a:moveTo>
                    <a:lnTo>
                      <a:pt x="907" y="6674"/>
                    </a:lnTo>
                    <a:lnTo>
                      <a:pt x="885" y="6698"/>
                    </a:lnTo>
                    <a:lnTo>
                      <a:pt x="869" y="6682"/>
                    </a:lnTo>
                    <a:lnTo>
                      <a:pt x="891" y="6658"/>
                    </a:lnTo>
                    <a:close/>
                    <a:moveTo>
                      <a:pt x="907" y="6674"/>
                    </a:moveTo>
                    <a:lnTo>
                      <a:pt x="909" y="6677"/>
                    </a:lnTo>
                    <a:lnTo>
                      <a:pt x="910" y="6679"/>
                    </a:lnTo>
                    <a:lnTo>
                      <a:pt x="896" y="6685"/>
                    </a:lnTo>
                    <a:lnTo>
                      <a:pt x="907" y="6674"/>
                    </a:lnTo>
                    <a:close/>
                    <a:moveTo>
                      <a:pt x="910" y="6679"/>
                    </a:moveTo>
                    <a:lnTo>
                      <a:pt x="918" y="6695"/>
                    </a:lnTo>
                    <a:lnTo>
                      <a:pt x="890" y="6709"/>
                    </a:lnTo>
                    <a:lnTo>
                      <a:pt x="881" y="6693"/>
                    </a:lnTo>
                    <a:lnTo>
                      <a:pt x="910" y="6679"/>
                    </a:lnTo>
                    <a:close/>
                    <a:moveTo>
                      <a:pt x="896" y="6716"/>
                    </a:moveTo>
                    <a:lnTo>
                      <a:pt x="893" y="6714"/>
                    </a:lnTo>
                    <a:lnTo>
                      <a:pt x="890" y="6709"/>
                    </a:lnTo>
                    <a:lnTo>
                      <a:pt x="904" y="6701"/>
                    </a:lnTo>
                    <a:lnTo>
                      <a:pt x="896" y="6716"/>
                    </a:lnTo>
                    <a:close/>
                    <a:moveTo>
                      <a:pt x="911" y="6688"/>
                    </a:moveTo>
                    <a:lnTo>
                      <a:pt x="927" y="6695"/>
                    </a:lnTo>
                    <a:lnTo>
                      <a:pt x="912" y="6724"/>
                    </a:lnTo>
                    <a:lnTo>
                      <a:pt x="896" y="6716"/>
                    </a:lnTo>
                    <a:lnTo>
                      <a:pt x="911" y="6688"/>
                    </a:lnTo>
                    <a:close/>
                    <a:moveTo>
                      <a:pt x="927" y="6695"/>
                    </a:moveTo>
                    <a:lnTo>
                      <a:pt x="932" y="6698"/>
                    </a:lnTo>
                    <a:lnTo>
                      <a:pt x="934" y="6703"/>
                    </a:lnTo>
                    <a:lnTo>
                      <a:pt x="920" y="6710"/>
                    </a:lnTo>
                    <a:lnTo>
                      <a:pt x="927" y="6695"/>
                    </a:lnTo>
                    <a:close/>
                    <a:moveTo>
                      <a:pt x="934" y="6703"/>
                    </a:moveTo>
                    <a:lnTo>
                      <a:pt x="942" y="6719"/>
                    </a:lnTo>
                    <a:lnTo>
                      <a:pt x="913" y="6733"/>
                    </a:lnTo>
                    <a:lnTo>
                      <a:pt x="906" y="6717"/>
                    </a:lnTo>
                    <a:lnTo>
                      <a:pt x="934" y="6703"/>
                    </a:lnTo>
                    <a:close/>
                    <a:moveTo>
                      <a:pt x="917" y="6737"/>
                    </a:moveTo>
                    <a:lnTo>
                      <a:pt x="915" y="6736"/>
                    </a:lnTo>
                    <a:lnTo>
                      <a:pt x="913" y="6733"/>
                    </a:lnTo>
                    <a:lnTo>
                      <a:pt x="928" y="6726"/>
                    </a:lnTo>
                    <a:lnTo>
                      <a:pt x="917" y="6737"/>
                    </a:lnTo>
                    <a:close/>
                    <a:moveTo>
                      <a:pt x="939" y="6715"/>
                    </a:moveTo>
                    <a:lnTo>
                      <a:pt x="947" y="6722"/>
                    </a:lnTo>
                    <a:lnTo>
                      <a:pt x="925" y="6746"/>
                    </a:lnTo>
                    <a:lnTo>
                      <a:pt x="917" y="6737"/>
                    </a:lnTo>
                    <a:lnTo>
                      <a:pt x="939" y="6715"/>
                    </a:lnTo>
                    <a:close/>
                    <a:moveTo>
                      <a:pt x="947" y="6722"/>
                    </a:moveTo>
                    <a:lnTo>
                      <a:pt x="963" y="6738"/>
                    </a:lnTo>
                    <a:lnTo>
                      <a:pt x="941" y="6762"/>
                    </a:lnTo>
                    <a:lnTo>
                      <a:pt x="925" y="6746"/>
                    </a:lnTo>
                    <a:lnTo>
                      <a:pt x="947" y="6722"/>
                    </a:lnTo>
                    <a:close/>
                    <a:moveTo>
                      <a:pt x="963" y="6738"/>
                    </a:moveTo>
                    <a:lnTo>
                      <a:pt x="965" y="6741"/>
                    </a:lnTo>
                    <a:lnTo>
                      <a:pt x="966" y="6743"/>
                    </a:lnTo>
                    <a:lnTo>
                      <a:pt x="952" y="6749"/>
                    </a:lnTo>
                    <a:lnTo>
                      <a:pt x="963" y="6738"/>
                    </a:lnTo>
                    <a:close/>
                    <a:moveTo>
                      <a:pt x="966" y="6743"/>
                    </a:moveTo>
                    <a:lnTo>
                      <a:pt x="974" y="6759"/>
                    </a:lnTo>
                    <a:lnTo>
                      <a:pt x="946" y="6773"/>
                    </a:lnTo>
                    <a:lnTo>
                      <a:pt x="938" y="6757"/>
                    </a:lnTo>
                    <a:lnTo>
                      <a:pt x="966" y="6743"/>
                    </a:lnTo>
                    <a:close/>
                    <a:moveTo>
                      <a:pt x="953" y="6780"/>
                    </a:moveTo>
                    <a:lnTo>
                      <a:pt x="948" y="6778"/>
                    </a:lnTo>
                    <a:lnTo>
                      <a:pt x="946" y="6773"/>
                    </a:lnTo>
                    <a:lnTo>
                      <a:pt x="960" y="6765"/>
                    </a:lnTo>
                    <a:lnTo>
                      <a:pt x="953" y="6780"/>
                    </a:lnTo>
                    <a:close/>
                    <a:moveTo>
                      <a:pt x="968" y="6752"/>
                    </a:moveTo>
                    <a:lnTo>
                      <a:pt x="982" y="6759"/>
                    </a:lnTo>
                    <a:lnTo>
                      <a:pt x="969" y="6788"/>
                    </a:lnTo>
                    <a:lnTo>
                      <a:pt x="953" y="6780"/>
                    </a:lnTo>
                    <a:lnTo>
                      <a:pt x="968" y="6752"/>
                    </a:lnTo>
                    <a:close/>
                    <a:moveTo>
                      <a:pt x="982" y="6759"/>
                    </a:moveTo>
                    <a:lnTo>
                      <a:pt x="987" y="6762"/>
                    </a:lnTo>
                    <a:lnTo>
                      <a:pt x="990" y="6767"/>
                    </a:lnTo>
                    <a:lnTo>
                      <a:pt x="976" y="6774"/>
                    </a:lnTo>
                    <a:lnTo>
                      <a:pt x="982" y="6759"/>
                    </a:lnTo>
                    <a:close/>
                    <a:moveTo>
                      <a:pt x="990" y="6767"/>
                    </a:moveTo>
                    <a:lnTo>
                      <a:pt x="998" y="6783"/>
                    </a:lnTo>
                    <a:lnTo>
                      <a:pt x="970" y="6797"/>
                    </a:lnTo>
                    <a:lnTo>
                      <a:pt x="962" y="6781"/>
                    </a:lnTo>
                    <a:lnTo>
                      <a:pt x="990" y="6767"/>
                    </a:lnTo>
                    <a:close/>
                    <a:moveTo>
                      <a:pt x="976" y="6804"/>
                    </a:moveTo>
                    <a:lnTo>
                      <a:pt x="973" y="6801"/>
                    </a:lnTo>
                    <a:lnTo>
                      <a:pt x="970" y="6797"/>
                    </a:lnTo>
                    <a:lnTo>
                      <a:pt x="984" y="6790"/>
                    </a:lnTo>
                    <a:lnTo>
                      <a:pt x="976" y="6804"/>
                    </a:lnTo>
                    <a:close/>
                    <a:moveTo>
                      <a:pt x="991" y="6775"/>
                    </a:moveTo>
                    <a:lnTo>
                      <a:pt x="1007" y="6784"/>
                    </a:lnTo>
                    <a:lnTo>
                      <a:pt x="992" y="6812"/>
                    </a:lnTo>
                    <a:lnTo>
                      <a:pt x="976" y="6804"/>
                    </a:lnTo>
                    <a:lnTo>
                      <a:pt x="991" y="6775"/>
                    </a:lnTo>
                    <a:close/>
                    <a:moveTo>
                      <a:pt x="1007" y="6784"/>
                    </a:moveTo>
                    <a:lnTo>
                      <a:pt x="1012" y="6786"/>
                    </a:lnTo>
                    <a:lnTo>
                      <a:pt x="1014" y="6791"/>
                    </a:lnTo>
                    <a:lnTo>
                      <a:pt x="1000" y="6797"/>
                    </a:lnTo>
                    <a:lnTo>
                      <a:pt x="1007" y="6784"/>
                    </a:lnTo>
                    <a:close/>
                    <a:moveTo>
                      <a:pt x="1014" y="6791"/>
                    </a:moveTo>
                    <a:lnTo>
                      <a:pt x="1022" y="6807"/>
                    </a:lnTo>
                    <a:lnTo>
                      <a:pt x="994" y="6821"/>
                    </a:lnTo>
                    <a:lnTo>
                      <a:pt x="986" y="6805"/>
                    </a:lnTo>
                    <a:lnTo>
                      <a:pt x="1014" y="6791"/>
                    </a:lnTo>
                    <a:close/>
                    <a:moveTo>
                      <a:pt x="996" y="6825"/>
                    </a:moveTo>
                    <a:lnTo>
                      <a:pt x="995" y="6823"/>
                    </a:lnTo>
                    <a:lnTo>
                      <a:pt x="994" y="6821"/>
                    </a:lnTo>
                    <a:lnTo>
                      <a:pt x="1008" y="6813"/>
                    </a:lnTo>
                    <a:lnTo>
                      <a:pt x="996" y="6825"/>
                    </a:lnTo>
                    <a:close/>
                    <a:moveTo>
                      <a:pt x="1019" y="6802"/>
                    </a:moveTo>
                    <a:lnTo>
                      <a:pt x="1027" y="6811"/>
                    </a:lnTo>
                    <a:lnTo>
                      <a:pt x="1005" y="6833"/>
                    </a:lnTo>
                    <a:lnTo>
                      <a:pt x="996" y="6825"/>
                    </a:lnTo>
                    <a:lnTo>
                      <a:pt x="1019" y="6802"/>
                    </a:lnTo>
                    <a:close/>
                    <a:moveTo>
                      <a:pt x="1027" y="6811"/>
                    </a:moveTo>
                    <a:lnTo>
                      <a:pt x="1043" y="6827"/>
                    </a:lnTo>
                    <a:lnTo>
                      <a:pt x="1021" y="6849"/>
                    </a:lnTo>
                    <a:lnTo>
                      <a:pt x="1005" y="6833"/>
                    </a:lnTo>
                    <a:lnTo>
                      <a:pt x="1027" y="6811"/>
                    </a:lnTo>
                    <a:close/>
                    <a:moveTo>
                      <a:pt x="1043" y="6827"/>
                    </a:moveTo>
                    <a:lnTo>
                      <a:pt x="1051" y="6834"/>
                    </a:lnTo>
                    <a:lnTo>
                      <a:pt x="1028" y="6857"/>
                    </a:lnTo>
                    <a:lnTo>
                      <a:pt x="1021" y="6849"/>
                    </a:lnTo>
                    <a:lnTo>
                      <a:pt x="1043" y="6827"/>
                    </a:lnTo>
                    <a:close/>
                    <a:moveTo>
                      <a:pt x="1051" y="6834"/>
                    </a:moveTo>
                    <a:lnTo>
                      <a:pt x="1067" y="6850"/>
                    </a:lnTo>
                    <a:lnTo>
                      <a:pt x="1044" y="6873"/>
                    </a:lnTo>
                    <a:lnTo>
                      <a:pt x="1028" y="6857"/>
                    </a:lnTo>
                    <a:lnTo>
                      <a:pt x="1051" y="6834"/>
                    </a:lnTo>
                    <a:close/>
                    <a:moveTo>
                      <a:pt x="1067" y="6850"/>
                    </a:moveTo>
                    <a:lnTo>
                      <a:pt x="1075" y="6859"/>
                    </a:lnTo>
                    <a:lnTo>
                      <a:pt x="1053" y="6881"/>
                    </a:lnTo>
                    <a:lnTo>
                      <a:pt x="1044" y="6873"/>
                    </a:lnTo>
                    <a:lnTo>
                      <a:pt x="1067" y="6850"/>
                    </a:lnTo>
                    <a:close/>
                    <a:moveTo>
                      <a:pt x="1075" y="6859"/>
                    </a:moveTo>
                    <a:lnTo>
                      <a:pt x="1091" y="6875"/>
                    </a:lnTo>
                    <a:lnTo>
                      <a:pt x="1069" y="6897"/>
                    </a:lnTo>
                    <a:lnTo>
                      <a:pt x="1053" y="6881"/>
                    </a:lnTo>
                    <a:lnTo>
                      <a:pt x="1075" y="6859"/>
                    </a:lnTo>
                    <a:close/>
                    <a:moveTo>
                      <a:pt x="1091" y="6875"/>
                    </a:moveTo>
                    <a:lnTo>
                      <a:pt x="1099" y="6882"/>
                    </a:lnTo>
                    <a:lnTo>
                      <a:pt x="1076" y="6905"/>
                    </a:lnTo>
                    <a:lnTo>
                      <a:pt x="1069" y="6897"/>
                    </a:lnTo>
                    <a:lnTo>
                      <a:pt x="1091" y="6875"/>
                    </a:lnTo>
                    <a:close/>
                    <a:moveTo>
                      <a:pt x="1077" y="6905"/>
                    </a:moveTo>
                    <a:lnTo>
                      <a:pt x="1076" y="6905"/>
                    </a:lnTo>
                    <a:lnTo>
                      <a:pt x="1088" y="6894"/>
                    </a:lnTo>
                    <a:lnTo>
                      <a:pt x="1077" y="6905"/>
                    </a:lnTo>
                    <a:close/>
                    <a:moveTo>
                      <a:pt x="1099" y="6882"/>
                    </a:moveTo>
                    <a:lnTo>
                      <a:pt x="1107" y="6891"/>
                    </a:lnTo>
                    <a:lnTo>
                      <a:pt x="1085" y="6913"/>
                    </a:lnTo>
                    <a:lnTo>
                      <a:pt x="1077" y="6905"/>
                    </a:lnTo>
                    <a:lnTo>
                      <a:pt x="1099" y="6882"/>
                    </a:lnTo>
                    <a:close/>
                    <a:moveTo>
                      <a:pt x="1107" y="6891"/>
                    </a:moveTo>
                    <a:lnTo>
                      <a:pt x="1107" y="6891"/>
                    </a:lnTo>
                    <a:lnTo>
                      <a:pt x="1096" y="6902"/>
                    </a:lnTo>
                    <a:lnTo>
                      <a:pt x="1107" y="6891"/>
                    </a:lnTo>
                    <a:close/>
                    <a:moveTo>
                      <a:pt x="1107" y="6891"/>
                    </a:moveTo>
                    <a:lnTo>
                      <a:pt x="1123" y="6907"/>
                    </a:lnTo>
                    <a:lnTo>
                      <a:pt x="1101" y="6929"/>
                    </a:lnTo>
                    <a:lnTo>
                      <a:pt x="1085" y="6913"/>
                    </a:lnTo>
                    <a:lnTo>
                      <a:pt x="1107" y="6891"/>
                    </a:lnTo>
                    <a:close/>
                    <a:moveTo>
                      <a:pt x="1123" y="6907"/>
                    </a:moveTo>
                    <a:lnTo>
                      <a:pt x="1123" y="6907"/>
                    </a:lnTo>
                    <a:lnTo>
                      <a:pt x="1112" y="6918"/>
                    </a:lnTo>
                    <a:lnTo>
                      <a:pt x="1123" y="6907"/>
                    </a:lnTo>
                    <a:close/>
                    <a:moveTo>
                      <a:pt x="1123" y="6907"/>
                    </a:moveTo>
                    <a:lnTo>
                      <a:pt x="1131" y="6914"/>
                    </a:lnTo>
                    <a:lnTo>
                      <a:pt x="1108" y="6937"/>
                    </a:lnTo>
                    <a:lnTo>
                      <a:pt x="1101" y="6929"/>
                    </a:lnTo>
                    <a:lnTo>
                      <a:pt x="1123" y="6907"/>
                    </a:lnTo>
                    <a:close/>
                    <a:moveTo>
                      <a:pt x="1108" y="6937"/>
                    </a:moveTo>
                    <a:lnTo>
                      <a:pt x="1108" y="6937"/>
                    </a:lnTo>
                    <a:lnTo>
                      <a:pt x="1120" y="6926"/>
                    </a:lnTo>
                    <a:lnTo>
                      <a:pt x="1108" y="6937"/>
                    </a:lnTo>
                    <a:close/>
                    <a:moveTo>
                      <a:pt x="1131" y="6914"/>
                    </a:moveTo>
                    <a:lnTo>
                      <a:pt x="1147" y="6930"/>
                    </a:lnTo>
                    <a:lnTo>
                      <a:pt x="1124" y="6953"/>
                    </a:lnTo>
                    <a:lnTo>
                      <a:pt x="1108" y="6937"/>
                    </a:lnTo>
                    <a:lnTo>
                      <a:pt x="1131" y="6914"/>
                    </a:lnTo>
                    <a:close/>
                    <a:moveTo>
                      <a:pt x="1147" y="6930"/>
                    </a:moveTo>
                    <a:lnTo>
                      <a:pt x="1155" y="6939"/>
                    </a:lnTo>
                    <a:lnTo>
                      <a:pt x="1133" y="6961"/>
                    </a:lnTo>
                    <a:lnTo>
                      <a:pt x="1124" y="6953"/>
                    </a:lnTo>
                    <a:lnTo>
                      <a:pt x="1147" y="6930"/>
                    </a:lnTo>
                    <a:close/>
                    <a:moveTo>
                      <a:pt x="1136" y="6964"/>
                    </a:moveTo>
                    <a:lnTo>
                      <a:pt x="1134" y="6963"/>
                    </a:lnTo>
                    <a:lnTo>
                      <a:pt x="1133" y="6961"/>
                    </a:lnTo>
                    <a:lnTo>
                      <a:pt x="1144" y="6950"/>
                    </a:lnTo>
                    <a:lnTo>
                      <a:pt x="1136" y="6964"/>
                    </a:lnTo>
                    <a:close/>
                    <a:moveTo>
                      <a:pt x="1151" y="6935"/>
                    </a:moveTo>
                    <a:lnTo>
                      <a:pt x="1167" y="6944"/>
                    </a:lnTo>
                    <a:lnTo>
                      <a:pt x="1152" y="6972"/>
                    </a:lnTo>
                    <a:lnTo>
                      <a:pt x="1136" y="6964"/>
                    </a:lnTo>
                    <a:lnTo>
                      <a:pt x="1151" y="6935"/>
                    </a:lnTo>
                    <a:close/>
                    <a:moveTo>
                      <a:pt x="1167" y="6944"/>
                    </a:moveTo>
                    <a:lnTo>
                      <a:pt x="1172" y="6946"/>
                    </a:lnTo>
                    <a:lnTo>
                      <a:pt x="1175" y="6950"/>
                    </a:lnTo>
                    <a:lnTo>
                      <a:pt x="1160" y="6958"/>
                    </a:lnTo>
                    <a:lnTo>
                      <a:pt x="1167" y="6944"/>
                    </a:lnTo>
                    <a:close/>
                    <a:moveTo>
                      <a:pt x="1175" y="6950"/>
                    </a:moveTo>
                    <a:lnTo>
                      <a:pt x="1182" y="6966"/>
                    </a:lnTo>
                    <a:lnTo>
                      <a:pt x="1154" y="6981"/>
                    </a:lnTo>
                    <a:lnTo>
                      <a:pt x="1146" y="6965"/>
                    </a:lnTo>
                    <a:lnTo>
                      <a:pt x="1175" y="6950"/>
                    </a:lnTo>
                    <a:close/>
                    <a:moveTo>
                      <a:pt x="1156" y="6985"/>
                    </a:moveTo>
                    <a:lnTo>
                      <a:pt x="1155" y="6983"/>
                    </a:lnTo>
                    <a:lnTo>
                      <a:pt x="1154" y="6981"/>
                    </a:lnTo>
                    <a:lnTo>
                      <a:pt x="1168" y="6974"/>
                    </a:lnTo>
                    <a:lnTo>
                      <a:pt x="1156" y="6985"/>
                    </a:lnTo>
                    <a:close/>
                    <a:moveTo>
                      <a:pt x="1179" y="6963"/>
                    </a:moveTo>
                    <a:lnTo>
                      <a:pt x="1187" y="6970"/>
                    </a:lnTo>
                    <a:lnTo>
                      <a:pt x="1165" y="6993"/>
                    </a:lnTo>
                    <a:lnTo>
                      <a:pt x="1156" y="6985"/>
                    </a:lnTo>
                    <a:lnTo>
                      <a:pt x="1179" y="6963"/>
                    </a:lnTo>
                    <a:close/>
                    <a:moveTo>
                      <a:pt x="1168" y="6996"/>
                    </a:moveTo>
                    <a:lnTo>
                      <a:pt x="1166" y="6995"/>
                    </a:lnTo>
                    <a:lnTo>
                      <a:pt x="1165" y="6993"/>
                    </a:lnTo>
                    <a:lnTo>
                      <a:pt x="1176" y="6982"/>
                    </a:lnTo>
                    <a:lnTo>
                      <a:pt x="1168" y="6996"/>
                    </a:lnTo>
                    <a:close/>
                    <a:moveTo>
                      <a:pt x="1183" y="6967"/>
                    </a:moveTo>
                    <a:lnTo>
                      <a:pt x="1199" y="6976"/>
                    </a:lnTo>
                    <a:lnTo>
                      <a:pt x="1184" y="7004"/>
                    </a:lnTo>
                    <a:lnTo>
                      <a:pt x="1168" y="6996"/>
                    </a:lnTo>
                    <a:lnTo>
                      <a:pt x="1183" y="6967"/>
                    </a:lnTo>
                    <a:close/>
                    <a:moveTo>
                      <a:pt x="1199" y="6976"/>
                    </a:moveTo>
                    <a:lnTo>
                      <a:pt x="1202" y="6977"/>
                    </a:lnTo>
                    <a:lnTo>
                      <a:pt x="1203" y="6979"/>
                    </a:lnTo>
                    <a:lnTo>
                      <a:pt x="1192" y="6990"/>
                    </a:lnTo>
                    <a:lnTo>
                      <a:pt x="1199" y="6976"/>
                    </a:lnTo>
                    <a:close/>
                    <a:moveTo>
                      <a:pt x="1203" y="6979"/>
                    </a:moveTo>
                    <a:lnTo>
                      <a:pt x="1212" y="6986"/>
                    </a:lnTo>
                    <a:lnTo>
                      <a:pt x="1188" y="7009"/>
                    </a:lnTo>
                    <a:lnTo>
                      <a:pt x="1181" y="7001"/>
                    </a:lnTo>
                    <a:lnTo>
                      <a:pt x="1203" y="6979"/>
                    </a:lnTo>
                    <a:close/>
                    <a:moveTo>
                      <a:pt x="1212" y="6986"/>
                    </a:moveTo>
                    <a:lnTo>
                      <a:pt x="1228" y="7002"/>
                    </a:lnTo>
                    <a:lnTo>
                      <a:pt x="1204" y="7025"/>
                    </a:lnTo>
                    <a:lnTo>
                      <a:pt x="1188" y="7009"/>
                    </a:lnTo>
                    <a:lnTo>
                      <a:pt x="1212" y="6986"/>
                    </a:lnTo>
                    <a:close/>
                    <a:moveTo>
                      <a:pt x="1228" y="7002"/>
                    </a:moveTo>
                    <a:lnTo>
                      <a:pt x="1235" y="7011"/>
                    </a:lnTo>
                    <a:lnTo>
                      <a:pt x="1213" y="7033"/>
                    </a:lnTo>
                    <a:lnTo>
                      <a:pt x="1204" y="7025"/>
                    </a:lnTo>
                    <a:lnTo>
                      <a:pt x="1228" y="7002"/>
                    </a:lnTo>
                    <a:close/>
                    <a:moveTo>
                      <a:pt x="1216" y="7036"/>
                    </a:moveTo>
                    <a:lnTo>
                      <a:pt x="1214" y="7035"/>
                    </a:lnTo>
                    <a:lnTo>
                      <a:pt x="1213" y="7033"/>
                    </a:lnTo>
                    <a:lnTo>
                      <a:pt x="1224" y="7022"/>
                    </a:lnTo>
                    <a:lnTo>
                      <a:pt x="1216" y="7036"/>
                    </a:lnTo>
                    <a:close/>
                    <a:moveTo>
                      <a:pt x="1231" y="7008"/>
                    </a:moveTo>
                    <a:lnTo>
                      <a:pt x="1247" y="7015"/>
                    </a:lnTo>
                    <a:lnTo>
                      <a:pt x="1232" y="7044"/>
                    </a:lnTo>
                    <a:lnTo>
                      <a:pt x="1216" y="7036"/>
                    </a:lnTo>
                    <a:lnTo>
                      <a:pt x="1231" y="7008"/>
                    </a:lnTo>
                    <a:close/>
                    <a:moveTo>
                      <a:pt x="1247" y="7015"/>
                    </a:moveTo>
                    <a:lnTo>
                      <a:pt x="1250" y="7017"/>
                    </a:lnTo>
                    <a:lnTo>
                      <a:pt x="1251" y="7018"/>
                    </a:lnTo>
                    <a:lnTo>
                      <a:pt x="1240" y="7030"/>
                    </a:lnTo>
                    <a:lnTo>
                      <a:pt x="1247" y="7015"/>
                    </a:lnTo>
                    <a:close/>
                    <a:moveTo>
                      <a:pt x="1251" y="7018"/>
                    </a:moveTo>
                    <a:lnTo>
                      <a:pt x="1260" y="7027"/>
                    </a:lnTo>
                    <a:lnTo>
                      <a:pt x="1236" y="7049"/>
                    </a:lnTo>
                    <a:lnTo>
                      <a:pt x="1229" y="7041"/>
                    </a:lnTo>
                    <a:lnTo>
                      <a:pt x="1251" y="7018"/>
                    </a:lnTo>
                    <a:close/>
                    <a:moveTo>
                      <a:pt x="1260" y="7027"/>
                    </a:moveTo>
                    <a:lnTo>
                      <a:pt x="1261" y="7028"/>
                    </a:lnTo>
                    <a:lnTo>
                      <a:pt x="1262" y="7030"/>
                    </a:lnTo>
                    <a:lnTo>
                      <a:pt x="1248" y="7038"/>
                    </a:lnTo>
                    <a:lnTo>
                      <a:pt x="1260" y="7027"/>
                    </a:lnTo>
                    <a:close/>
                    <a:moveTo>
                      <a:pt x="1262" y="7030"/>
                    </a:moveTo>
                    <a:lnTo>
                      <a:pt x="1271" y="7046"/>
                    </a:lnTo>
                    <a:lnTo>
                      <a:pt x="1241" y="7061"/>
                    </a:lnTo>
                    <a:lnTo>
                      <a:pt x="1234" y="7045"/>
                    </a:lnTo>
                    <a:lnTo>
                      <a:pt x="1262" y="7030"/>
                    </a:lnTo>
                    <a:close/>
                    <a:moveTo>
                      <a:pt x="1248" y="7068"/>
                    </a:moveTo>
                    <a:lnTo>
                      <a:pt x="1244" y="7066"/>
                    </a:lnTo>
                    <a:lnTo>
                      <a:pt x="1241" y="7061"/>
                    </a:lnTo>
                    <a:lnTo>
                      <a:pt x="1256" y="7054"/>
                    </a:lnTo>
                    <a:lnTo>
                      <a:pt x="1248" y="7068"/>
                    </a:lnTo>
                    <a:close/>
                    <a:moveTo>
                      <a:pt x="1263" y="7040"/>
                    </a:moveTo>
                    <a:lnTo>
                      <a:pt x="1279" y="7047"/>
                    </a:lnTo>
                    <a:lnTo>
                      <a:pt x="1264" y="7076"/>
                    </a:lnTo>
                    <a:lnTo>
                      <a:pt x="1248" y="7068"/>
                    </a:lnTo>
                    <a:lnTo>
                      <a:pt x="1263" y="7040"/>
                    </a:lnTo>
                    <a:close/>
                    <a:moveTo>
                      <a:pt x="1279" y="7047"/>
                    </a:moveTo>
                    <a:lnTo>
                      <a:pt x="1282" y="7049"/>
                    </a:lnTo>
                    <a:lnTo>
                      <a:pt x="1283" y="7050"/>
                    </a:lnTo>
                    <a:lnTo>
                      <a:pt x="1272" y="7062"/>
                    </a:lnTo>
                    <a:lnTo>
                      <a:pt x="1279" y="7047"/>
                    </a:lnTo>
                    <a:close/>
                    <a:moveTo>
                      <a:pt x="1283" y="7050"/>
                    </a:moveTo>
                    <a:lnTo>
                      <a:pt x="1292" y="7059"/>
                    </a:lnTo>
                    <a:lnTo>
                      <a:pt x="1268" y="7081"/>
                    </a:lnTo>
                    <a:lnTo>
                      <a:pt x="1261" y="7073"/>
                    </a:lnTo>
                    <a:lnTo>
                      <a:pt x="1283" y="7050"/>
                    </a:lnTo>
                    <a:close/>
                    <a:moveTo>
                      <a:pt x="1273" y="7084"/>
                    </a:moveTo>
                    <a:lnTo>
                      <a:pt x="1271" y="7083"/>
                    </a:lnTo>
                    <a:lnTo>
                      <a:pt x="1268" y="7081"/>
                    </a:lnTo>
                    <a:lnTo>
                      <a:pt x="1279" y="7070"/>
                    </a:lnTo>
                    <a:lnTo>
                      <a:pt x="1273" y="7084"/>
                    </a:lnTo>
                    <a:close/>
                    <a:moveTo>
                      <a:pt x="1287" y="7056"/>
                    </a:moveTo>
                    <a:lnTo>
                      <a:pt x="1303" y="7064"/>
                    </a:lnTo>
                    <a:lnTo>
                      <a:pt x="1289" y="7092"/>
                    </a:lnTo>
                    <a:lnTo>
                      <a:pt x="1273" y="7084"/>
                    </a:lnTo>
                    <a:lnTo>
                      <a:pt x="1287" y="7056"/>
                    </a:lnTo>
                    <a:close/>
                    <a:moveTo>
                      <a:pt x="1303" y="7064"/>
                    </a:moveTo>
                    <a:lnTo>
                      <a:pt x="1305" y="7065"/>
                    </a:lnTo>
                    <a:lnTo>
                      <a:pt x="1308" y="7066"/>
                    </a:lnTo>
                    <a:lnTo>
                      <a:pt x="1295" y="7078"/>
                    </a:lnTo>
                    <a:lnTo>
                      <a:pt x="1303" y="7064"/>
                    </a:lnTo>
                    <a:close/>
                    <a:moveTo>
                      <a:pt x="1308" y="7066"/>
                    </a:moveTo>
                    <a:lnTo>
                      <a:pt x="1315" y="7075"/>
                    </a:lnTo>
                    <a:lnTo>
                      <a:pt x="1293" y="7097"/>
                    </a:lnTo>
                    <a:lnTo>
                      <a:pt x="1284" y="7089"/>
                    </a:lnTo>
                    <a:lnTo>
                      <a:pt x="1308" y="7066"/>
                    </a:lnTo>
                    <a:close/>
                    <a:moveTo>
                      <a:pt x="1296" y="7100"/>
                    </a:moveTo>
                    <a:lnTo>
                      <a:pt x="1294" y="7099"/>
                    </a:lnTo>
                    <a:lnTo>
                      <a:pt x="1293" y="7097"/>
                    </a:lnTo>
                    <a:lnTo>
                      <a:pt x="1304" y="7086"/>
                    </a:lnTo>
                    <a:lnTo>
                      <a:pt x="1296" y="7100"/>
                    </a:lnTo>
                    <a:close/>
                    <a:moveTo>
                      <a:pt x="1311" y="7072"/>
                    </a:moveTo>
                    <a:lnTo>
                      <a:pt x="1327" y="7080"/>
                    </a:lnTo>
                    <a:lnTo>
                      <a:pt x="1312" y="7108"/>
                    </a:lnTo>
                    <a:lnTo>
                      <a:pt x="1296" y="7100"/>
                    </a:lnTo>
                    <a:lnTo>
                      <a:pt x="1311" y="7072"/>
                    </a:lnTo>
                    <a:close/>
                    <a:moveTo>
                      <a:pt x="1327" y="7080"/>
                    </a:moveTo>
                    <a:lnTo>
                      <a:pt x="1332" y="7082"/>
                    </a:lnTo>
                    <a:lnTo>
                      <a:pt x="1335" y="7087"/>
                    </a:lnTo>
                    <a:lnTo>
                      <a:pt x="1320" y="7094"/>
                    </a:lnTo>
                    <a:lnTo>
                      <a:pt x="1327" y="7080"/>
                    </a:lnTo>
                    <a:close/>
                    <a:moveTo>
                      <a:pt x="1335" y="7087"/>
                    </a:moveTo>
                    <a:lnTo>
                      <a:pt x="1342" y="7103"/>
                    </a:lnTo>
                    <a:lnTo>
                      <a:pt x="1314" y="7116"/>
                    </a:lnTo>
                    <a:lnTo>
                      <a:pt x="1305" y="7100"/>
                    </a:lnTo>
                    <a:lnTo>
                      <a:pt x="1335" y="7087"/>
                    </a:lnTo>
                    <a:close/>
                    <a:moveTo>
                      <a:pt x="1321" y="7124"/>
                    </a:moveTo>
                    <a:lnTo>
                      <a:pt x="1316" y="7121"/>
                    </a:lnTo>
                    <a:lnTo>
                      <a:pt x="1314" y="7116"/>
                    </a:lnTo>
                    <a:lnTo>
                      <a:pt x="1327" y="7110"/>
                    </a:lnTo>
                    <a:lnTo>
                      <a:pt x="1321" y="7124"/>
                    </a:lnTo>
                    <a:close/>
                    <a:moveTo>
                      <a:pt x="1335" y="7096"/>
                    </a:moveTo>
                    <a:lnTo>
                      <a:pt x="1351" y="7104"/>
                    </a:lnTo>
                    <a:lnTo>
                      <a:pt x="1337" y="7132"/>
                    </a:lnTo>
                    <a:lnTo>
                      <a:pt x="1321" y="7124"/>
                    </a:lnTo>
                    <a:lnTo>
                      <a:pt x="1335" y="7096"/>
                    </a:lnTo>
                    <a:close/>
                    <a:moveTo>
                      <a:pt x="1351" y="7104"/>
                    </a:moveTo>
                    <a:lnTo>
                      <a:pt x="1353" y="7105"/>
                    </a:lnTo>
                    <a:lnTo>
                      <a:pt x="1356" y="7107"/>
                    </a:lnTo>
                    <a:lnTo>
                      <a:pt x="1343" y="7118"/>
                    </a:lnTo>
                    <a:lnTo>
                      <a:pt x="1351" y="7104"/>
                    </a:lnTo>
                    <a:close/>
                    <a:moveTo>
                      <a:pt x="1356" y="7107"/>
                    </a:moveTo>
                    <a:lnTo>
                      <a:pt x="1363" y="7114"/>
                    </a:lnTo>
                    <a:lnTo>
                      <a:pt x="1341" y="7137"/>
                    </a:lnTo>
                    <a:lnTo>
                      <a:pt x="1332" y="7129"/>
                    </a:lnTo>
                    <a:lnTo>
                      <a:pt x="1356" y="7107"/>
                    </a:lnTo>
                    <a:close/>
                    <a:moveTo>
                      <a:pt x="1363" y="7114"/>
                    </a:moveTo>
                    <a:lnTo>
                      <a:pt x="1372" y="7123"/>
                    </a:lnTo>
                    <a:lnTo>
                      <a:pt x="1348" y="7145"/>
                    </a:lnTo>
                    <a:lnTo>
                      <a:pt x="1341" y="7137"/>
                    </a:lnTo>
                    <a:lnTo>
                      <a:pt x="1363" y="7114"/>
                    </a:lnTo>
                    <a:close/>
                    <a:moveTo>
                      <a:pt x="1353" y="7149"/>
                    </a:moveTo>
                    <a:lnTo>
                      <a:pt x="1351" y="7147"/>
                    </a:lnTo>
                    <a:lnTo>
                      <a:pt x="1348" y="7145"/>
                    </a:lnTo>
                    <a:lnTo>
                      <a:pt x="1359" y="7134"/>
                    </a:lnTo>
                    <a:lnTo>
                      <a:pt x="1353" y="7149"/>
                    </a:lnTo>
                    <a:close/>
                    <a:moveTo>
                      <a:pt x="1367" y="7120"/>
                    </a:moveTo>
                    <a:lnTo>
                      <a:pt x="1383" y="7128"/>
                    </a:lnTo>
                    <a:lnTo>
                      <a:pt x="1369" y="7156"/>
                    </a:lnTo>
                    <a:lnTo>
                      <a:pt x="1353" y="7149"/>
                    </a:lnTo>
                    <a:lnTo>
                      <a:pt x="1367" y="7120"/>
                    </a:lnTo>
                    <a:close/>
                    <a:moveTo>
                      <a:pt x="1383" y="7128"/>
                    </a:moveTo>
                    <a:lnTo>
                      <a:pt x="1385" y="7129"/>
                    </a:lnTo>
                    <a:lnTo>
                      <a:pt x="1388" y="7130"/>
                    </a:lnTo>
                    <a:lnTo>
                      <a:pt x="1375" y="7142"/>
                    </a:lnTo>
                    <a:lnTo>
                      <a:pt x="1383" y="7128"/>
                    </a:lnTo>
                    <a:close/>
                    <a:moveTo>
                      <a:pt x="1388" y="7130"/>
                    </a:moveTo>
                    <a:lnTo>
                      <a:pt x="1395" y="7139"/>
                    </a:lnTo>
                    <a:lnTo>
                      <a:pt x="1373" y="7161"/>
                    </a:lnTo>
                    <a:lnTo>
                      <a:pt x="1364" y="7153"/>
                    </a:lnTo>
                    <a:lnTo>
                      <a:pt x="1388" y="7130"/>
                    </a:lnTo>
                    <a:close/>
                    <a:moveTo>
                      <a:pt x="1377" y="7165"/>
                    </a:moveTo>
                    <a:lnTo>
                      <a:pt x="1374" y="7163"/>
                    </a:lnTo>
                    <a:lnTo>
                      <a:pt x="1373" y="7161"/>
                    </a:lnTo>
                    <a:lnTo>
                      <a:pt x="1384" y="7150"/>
                    </a:lnTo>
                    <a:lnTo>
                      <a:pt x="1377" y="7165"/>
                    </a:lnTo>
                    <a:close/>
                    <a:moveTo>
                      <a:pt x="1391" y="7135"/>
                    </a:moveTo>
                    <a:lnTo>
                      <a:pt x="1407" y="7144"/>
                    </a:lnTo>
                    <a:lnTo>
                      <a:pt x="1393" y="7172"/>
                    </a:lnTo>
                    <a:lnTo>
                      <a:pt x="1377" y="7165"/>
                    </a:lnTo>
                    <a:lnTo>
                      <a:pt x="1391" y="7135"/>
                    </a:lnTo>
                    <a:close/>
                    <a:moveTo>
                      <a:pt x="1407" y="7144"/>
                    </a:moveTo>
                    <a:lnTo>
                      <a:pt x="1410" y="7145"/>
                    </a:lnTo>
                    <a:lnTo>
                      <a:pt x="1411" y="7146"/>
                    </a:lnTo>
                    <a:lnTo>
                      <a:pt x="1400" y="7158"/>
                    </a:lnTo>
                    <a:lnTo>
                      <a:pt x="1407" y="7144"/>
                    </a:lnTo>
                    <a:close/>
                    <a:moveTo>
                      <a:pt x="1411" y="7146"/>
                    </a:moveTo>
                    <a:lnTo>
                      <a:pt x="1420" y="7155"/>
                    </a:lnTo>
                    <a:lnTo>
                      <a:pt x="1396" y="7177"/>
                    </a:lnTo>
                    <a:lnTo>
                      <a:pt x="1389" y="7169"/>
                    </a:lnTo>
                    <a:lnTo>
                      <a:pt x="1411" y="7146"/>
                    </a:lnTo>
                    <a:close/>
                    <a:moveTo>
                      <a:pt x="1401" y="7181"/>
                    </a:moveTo>
                    <a:lnTo>
                      <a:pt x="1399" y="7179"/>
                    </a:lnTo>
                    <a:lnTo>
                      <a:pt x="1396" y="7177"/>
                    </a:lnTo>
                    <a:lnTo>
                      <a:pt x="1407" y="7166"/>
                    </a:lnTo>
                    <a:lnTo>
                      <a:pt x="1401" y="7181"/>
                    </a:lnTo>
                    <a:close/>
                    <a:moveTo>
                      <a:pt x="1415" y="7151"/>
                    </a:moveTo>
                    <a:lnTo>
                      <a:pt x="1431" y="7160"/>
                    </a:lnTo>
                    <a:lnTo>
                      <a:pt x="1417" y="7188"/>
                    </a:lnTo>
                    <a:lnTo>
                      <a:pt x="1401" y="7181"/>
                    </a:lnTo>
                    <a:lnTo>
                      <a:pt x="1415" y="7151"/>
                    </a:lnTo>
                    <a:close/>
                    <a:moveTo>
                      <a:pt x="1431" y="7160"/>
                    </a:moveTo>
                    <a:lnTo>
                      <a:pt x="1433" y="7161"/>
                    </a:lnTo>
                    <a:lnTo>
                      <a:pt x="1436" y="7162"/>
                    </a:lnTo>
                    <a:lnTo>
                      <a:pt x="1423" y="7174"/>
                    </a:lnTo>
                    <a:lnTo>
                      <a:pt x="1431" y="7160"/>
                    </a:lnTo>
                    <a:close/>
                    <a:moveTo>
                      <a:pt x="1436" y="7162"/>
                    </a:moveTo>
                    <a:lnTo>
                      <a:pt x="1443" y="7171"/>
                    </a:lnTo>
                    <a:lnTo>
                      <a:pt x="1421" y="7193"/>
                    </a:lnTo>
                    <a:lnTo>
                      <a:pt x="1412" y="7185"/>
                    </a:lnTo>
                    <a:lnTo>
                      <a:pt x="1436" y="7162"/>
                    </a:lnTo>
                    <a:close/>
                    <a:moveTo>
                      <a:pt x="1443" y="7171"/>
                    </a:moveTo>
                    <a:lnTo>
                      <a:pt x="1452" y="7178"/>
                    </a:lnTo>
                    <a:lnTo>
                      <a:pt x="1428" y="7201"/>
                    </a:lnTo>
                    <a:lnTo>
                      <a:pt x="1421" y="7193"/>
                    </a:lnTo>
                    <a:lnTo>
                      <a:pt x="1443" y="7171"/>
                    </a:lnTo>
                    <a:close/>
                    <a:moveTo>
                      <a:pt x="1433" y="7204"/>
                    </a:moveTo>
                    <a:lnTo>
                      <a:pt x="1431" y="7203"/>
                    </a:lnTo>
                    <a:lnTo>
                      <a:pt x="1428" y="7201"/>
                    </a:lnTo>
                    <a:lnTo>
                      <a:pt x="1439" y="7190"/>
                    </a:lnTo>
                    <a:lnTo>
                      <a:pt x="1433" y="7204"/>
                    </a:lnTo>
                    <a:close/>
                    <a:moveTo>
                      <a:pt x="1447" y="7176"/>
                    </a:moveTo>
                    <a:lnTo>
                      <a:pt x="1463" y="7183"/>
                    </a:lnTo>
                    <a:lnTo>
                      <a:pt x="1449" y="7213"/>
                    </a:lnTo>
                    <a:lnTo>
                      <a:pt x="1433" y="7204"/>
                    </a:lnTo>
                    <a:lnTo>
                      <a:pt x="1447" y="7176"/>
                    </a:lnTo>
                    <a:close/>
                    <a:moveTo>
                      <a:pt x="1463" y="7183"/>
                    </a:moveTo>
                    <a:lnTo>
                      <a:pt x="1465" y="7184"/>
                    </a:lnTo>
                    <a:lnTo>
                      <a:pt x="1468" y="7187"/>
                    </a:lnTo>
                    <a:lnTo>
                      <a:pt x="1455" y="7198"/>
                    </a:lnTo>
                    <a:lnTo>
                      <a:pt x="1463" y="7183"/>
                    </a:lnTo>
                    <a:close/>
                    <a:moveTo>
                      <a:pt x="1468" y="7187"/>
                    </a:moveTo>
                    <a:lnTo>
                      <a:pt x="1475" y="7194"/>
                    </a:lnTo>
                    <a:lnTo>
                      <a:pt x="1453" y="7217"/>
                    </a:lnTo>
                    <a:lnTo>
                      <a:pt x="1444" y="7209"/>
                    </a:lnTo>
                    <a:lnTo>
                      <a:pt x="1468" y="7187"/>
                    </a:lnTo>
                    <a:close/>
                    <a:moveTo>
                      <a:pt x="1457" y="7220"/>
                    </a:moveTo>
                    <a:lnTo>
                      <a:pt x="1454" y="7219"/>
                    </a:lnTo>
                    <a:lnTo>
                      <a:pt x="1453" y="7217"/>
                    </a:lnTo>
                    <a:lnTo>
                      <a:pt x="1464" y="7206"/>
                    </a:lnTo>
                    <a:lnTo>
                      <a:pt x="1457" y="7220"/>
                    </a:lnTo>
                    <a:close/>
                    <a:moveTo>
                      <a:pt x="1471" y="7192"/>
                    </a:moveTo>
                    <a:lnTo>
                      <a:pt x="1487" y="7199"/>
                    </a:lnTo>
                    <a:lnTo>
                      <a:pt x="1473" y="7229"/>
                    </a:lnTo>
                    <a:lnTo>
                      <a:pt x="1457" y="7220"/>
                    </a:lnTo>
                    <a:lnTo>
                      <a:pt x="1471" y="7192"/>
                    </a:lnTo>
                    <a:close/>
                    <a:moveTo>
                      <a:pt x="1487" y="7199"/>
                    </a:moveTo>
                    <a:lnTo>
                      <a:pt x="1490" y="7200"/>
                    </a:lnTo>
                    <a:lnTo>
                      <a:pt x="1491" y="7203"/>
                    </a:lnTo>
                    <a:lnTo>
                      <a:pt x="1480" y="7214"/>
                    </a:lnTo>
                    <a:lnTo>
                      <a:pt x="1487" y="7199"/>
                    </a:lnTo>
                    <a:close/>
                    <a:moveTo>
                      <a:pt x="1491" y="7203"/>
                    </a:moveTo>
                    <a:lnTo>
                      <a:pt x="1500" y="7210"/>
                    </a:lnTo>
                    <a:lnTo>
                      <a:pt x="1476" y="7233"/>
                    </a:lnTo>
                    <a:lnTo>
                      <a:pt x="1469" y="7225"/>
                    </a:lnTo>
                    <a:lnTo>
                      <a:pt x="1491" y="7203"/>
                    </a:lnTo>
                    <a:close/>
                    <a:moveTo>
                      <a:pt x="1481" y="7236"/>
                    </a:moveTo>
                    <a:lnTo>
                      <a:pt x="1479" y="7235"/>
                    </a:lnTo>
                    <a:lnTo>
                      <a:pt x="1476" y="7233"/>
                    </a:lnTo>
                    <a:lnTo>
                      <a:pt x="1487" y="7222"/>
                    </a:lnTo>
                    <a:lnTo>
                      <a:pt x="1481" y="7236"/>
                    </a:lnTo>
                    <a:close/>
                    <a:moveTo>
                      <a:pt x="1495" y="7208"/>
                    </a:moveTo>
                    <a:lnTo>
                      <a:pt x="1511" y="7215"/>
                    </a:lnTo>
                    <a:lnTo>
                      <a:pt x="1497" y="7245"/>
                    </a:lnTo>
                    <a:lnTo>
                      <a:pt x="1481" y="7236"/>
                    </a:lnTo>
                    <a:lnTo>
                      <a:pt x="1495" y="7208"/>
                    </a:lnTo>
                    <a:close/>
                    <a:moveTo>
                      <a:pt x="1511" y="7215"/>
                    </a:moveTo>
                    <a:lnTo>
                      <a:pt x="1513" y="7216"/>
                    </a:lnTo>
                    <a:lnTo>
                      <a:pt x="1516" y="7219"/>
                    </a:lnTo>
                    <a:lnTo>
                      <a:pt x="1503" y="7230"/>
                    </a:lnTo>
                    <a:lnTo>
                      <a:pt x="1511" y="7215"/>
                    </a:lnTo>
                    <a:close/>
                    <a:moveTo>
                      <a:pt x="1516" y="7219"/>
                    </a:moveTo>
                    <a:lnTo>
                      <a:pt x="1523" y="7226"/>
                    </a:lnTo>
                    <a:lnTo>
                      <a:pt x="1501" y="7250"/>
                    </a:lnTo>
                    <a:lnTo>
                      <a:pt x="1492" y="7241"/>
                    </a:lnTo>
                    <a:lnTo>
                      <a:pt x="1516" y="7219"/>
                    </a:lnTo>
                    <a:close/>
                    <a:moveTo>
                      <a:pt x="1523" y="7226"/>
                    </a:moveTo>
                    <a:lnTo>
                      <a:pt x="1532" y="7235"/>
                    </a:lnTo>
                    <a:lnTo>
                      <a:pt x="1508" y="7257"/>
                    </a:lnTo>
                    <a:lnTo>
                      <a:pt x="1501" y="7250"/>
                    </a:lnTo>
                    <a:lnTo>
                      <a:pt x="1523" y="7226"/>
                    </a:lnTo>
                    <a:close/>
                    <a:moveTo>
                      <a:pt x="1513" y="7261"/>
                    </a:moveTo>
                    <a:lnTo>
                      <a:pt x="1511" y="7259"/>
                    </a:lnTo>
                    <a:lnTo>
                      <a:pt x="1508" y="7257"/>
                    </a:lnTo>
                    <a:lnTo>
                      <a:pt x="1519" y="7246"/>
                    </a:lnTo>
                    <a:lnTo>
                      <a:pt x="1513" y="7261"/>
                    </a:lnTo>
                    <a:close/>
                    <a:moveTo>
                      <a:pt x="1527" y="7231"/>
                    </a:moveTo>
                    <a:lnTo>
                      <a:pt x="1543" y="7240"/>
                    </a:lnTo>
                    <a:lnTo>
                      <a:pt x="1529" y="7268"/>
                    </a:lnTo>
                    <a:lnTo>
                      <a:pt x="1513" y="7261"/>
                    </a:lnTo>
                    <a:lnTo>
                      <a:pt x="1527" y="7231"/>
                    </a:lnTo>
                    <a:close/>
                    <a:moveTo>
                      <a:pt x="1543" y="7240"/>
                    </a:moveTo>
                    <a:lnTo>
                      <a:pt x="1545" y="7241"/>
                    </a:lnTo>
                    <a:lnTo>
                      <a:pt x="1548" y="7242"/>
                    </a:lnTo>
                    <a:lnTo>
                      <a:pt x="1535" y="7253"/>
                    </a:lnTo>
                    <a:lnTo>
                      <a:pt x="1543" y="7240"/>
                    </a:lnTo>
                    <a:close/>
                    <a:moveTo>
                      <a:pt x="1548" y="7242"/>
                    </a:moveTo>
                    <a:lnTo>
                      <a:pt x="1555" y="7251"/>
                    </a:lnTo>
                    <a:lnTo>
                      <a:pt x="1533" y="7273"/>
                    </a:lnTo>
                    <a:lnTo>
                      <a:pt x="1524" y="7266"/>
                    </a:lnTo>
                    <a:lnTo>
                      <a:pt x="1548" y="7242"/>
                    </a:lnTo>
                    <a:close/>
                    <a:moveTo>
                      <a:pt x="1537" y="7277"/>
                    </a:moveTo>
                    <a:lnTo>
                      <a:pt x="1534" y="7275"/>
                    </a:lnTo>
                    <a:lnTo>
                      <a:pt x="1533" y="7273"/>
                    </a:lnTo>
                    <a:lnTo>
                      <a:pt x="1544" y="7262"/>
                    </a:lnTo>
                    <a:lnTo>
                      <a:pt x="1537" y="7277"/>
                    </a:lnTo>
                    <a:close/>
                    <a:moveTo>
                      <a:pt x="1551" y="7247"/>
                    </a:moveTo>
                    <a:lnTo>
                      <a:pt x="1567" y="7256"/>
                    </a:lnTo>
                    <a:lnTo>
                      <a:pt x="1553" y="7284"/>
                    </a:lnTo>
                    <a:lnTo>
                      <a:pt x="1537" y="7277"/>
                    </a:lnTo>
                    <a:lnTo>
                      <a:pt x="1551" y="7247"/>
                    </a:lnTo>
                    <a:close/>
                    <a:moveTo>
                      <a:pt x="1567" y="7256"/>
                    </a:moveTo>
                    <a:lnTo>
                      <a:pt x="1570" y="7257"/>
                    </a:lnTo>
                    <a:lnTo>
                      <a:pt x="1571" y="7258"/>
                    </a:lnTo>
                    <a:lnTo>
                      <a:pt x="1560" y="7269"/>
                    </a:lnTo>
                    <a:lnTo>
                      <a:pt x="1567" y="7256"/>
                    </a:lnTo>
                    <a:close/>
                    <a:moveTo>
                      <a:pt x="1571" y="7258"/>
                    </a:moveTo>
                    <a:lnTo>
                      <a:pt x="1578" y="7267"/>
                    </a:lnTo>
                    <a:lnTo>
                      <a:pt x="1556" y="7289"/>
                    </a:lnTo>
                    <a:lnTo>
                      <a:pt x="1549" y="7282"/>
                    </a:lnTo>
                    <a:lnTo>
                      <a:pt x="1571" y="7258"/>
                    </a:lnTo>
                    <a:close/>
                    <a:moveTo>
                      <a:pt x="1567" y="7294"/>
                    </a:moveTo>
                    <a:lnTo>
                      <a:pt x="1561" y="7294"/>
                    </a:lnTo>
                    <a:lnTo>
                      <a:pt x="1556" y="7289"/>
                    </a:lnTo>
                    <a:lnTo>
                      <a:pt x="1567" y="7278"/>
                    </a:lnTo>
                    <a:lnTo>
                      <a:pt x="1567" y="7294"/>
                    </a:lnTo>
                    <a:close/>
                    <a:moveTo>
                      <a:pt x="1567" y="7262"/>
                    </a:moveTo>
                    <a:lnTo>
                      <a:pt x="1583" y="7262"/>
                    </a:lnTo>
                    <a:lnTo>
                      <a:pt x="1583" y="7294"/>
                    </a:lnTo>
                    <a:lnTo>
                      <a:pt x="1567" y="7294"/>
                    </a:lnTo>
                    <a:lnTo>
                      <a:pt x="1567" y="7262"/>
                    </a:lnTo>
                    <a:close/>
                    <a:moveTo>
                      <a:pt x="1583" y="7262"/>
                    </a:moveTo>
                    <a:lnTo>
                      <a:pt x="1591" y="7262"/>
                    </a:lnTo>
                    <a:lnTo>
                      <a:pt x="1595" y="7267"/>
                    </a:lnTo>
                    <a:lnTo>
                      <a:pt x="1583" y="7278"/>
                    </a:lnTo>
                    <a:lnTo>
                      <a:pt x="1583" y="7262"/>
                    </a:lnTo>
                    <a:close/>
                    <a:moveTo>
                      <a:pt x="1595" y="7267"/>
                    </a:moveTo>
                    <a:lnTo>
                      <a:pt x="1603" y="7274"/>
                    </a:lnTo>
                    <a:lnTo>
                      <a:pt x="1581" y="7298"/>
                    </a:lnTo>
                    <a:lnTo>
                      <a:pt x="1572" y="7289"/>
                    </a:lnTo>
                    <a:lnTo>
                      <a:pt x="1595" y="7267"/>
                    </a:lnTo>
                    <a:close/>
                    <a:moveTo>
                      <a:pt x="1603" y="7274"/>
                    </a:moveTo>
                    <a:lnTo>
                      <a:pt x="1611" y="7283"/>
                    </a:lnTo>
                    <a:lnTo>
                      <a:pt x="1588" y="7305"/>
                    </a:lnTo>
                    <a:lnTo>
                      <a:pt x="1581" y="7298"/>
                    </a:lnTo>
                    <a:lnTo>
                      <a:pt x="1603" y="7274"/>
                    </a:lnTo>
                    <a:close/>
                    <a:moveTo>
                      <a:pt x="1592" y="7309"/>
                    </a:moveTo>
                    <a:lnTo>
                      <a:pt x="1590" y="7307"/>
                    </a:lnTo>
                    <a:lnTo>
                      <a:pt x="1588" y="7305"/>
                    </a:lnTo>
                    <a:lnTo>
                      <a:pt x="1599" y="7294"/>
                    </a:lnTo>
                    <a:lnTo>
                      <a:pt x="1592" y="7309"/>
                    </a:lnTo>
                    <a:close/>
                    <a:moveTo>
                      <a:pt x="1607" y="7279"/>
                    </a:moveTo>
                    <a:lnTo>
                      <a:pt x="1623" y="7288"/>
                    </a:lnTo>
                    <a:lnTo>
                      <a:pt x="1608" y="7316"/>
                    </a:lnTo>
                    <a:lnTo>
                      <a:pt x="1592" y="7309"/>
                    </a:lnTo>
                    <a:lnTo>
                      <a:pt x="1607" y="7279"/>
                    </a:lnTo>
                    <a:close/>
                    <a:moveTo>
                      <a:pt x="1623" y="7288"/>
                    </a:moveTo>
                    <a:lnTo>
                      <a:pt x="1625" y="7289"/>
                    </a:lnTo>
                    <a:lnTo>
                      <a:pt x="1627" y="7290"/>
                    </a:lnTo>
                    <a:lnTo>
                      <a:pt x="1615" y="7301"/>
                    </a:lnTo>
                    <a:lnTo>
                      <a:pt x="1623" y="7288"/>
                    </a:lnTo>
                    <a:close/>
                    <a:moveTo>
                      <a:pt x="1627" y="7290"/>
                    </a:moveTo>
                    <a:lnTo>
                      <a:pt x="1635" y="7299"/>
                    </a:lnTo>
                    <a:lnTo>
                      <a:pt x="1613" y="7321"/>
                    </a:lnTo>
                    <a:lnTo>
                      <a:pt x="1604" y="7314"/>
                    </a:lnTo>
                    <a:lnTo>
                      <a:pt x="1627" y="7290"/>
                    </a:lnTo>
                    <a:close/>
                    <a:moveTo>
                      <a:pt x="1617" y="7325"/>
                    </a:moveTo>
                    <a:lnTo>
                      <a:pt x="1614" y="7323"/>
                    </a:lnTo>
                    <a:lnTo>
                      <a:pt x="1613" y="7321"/>
                    </a:lnTo>
                    <a:lnTo>
                      <a:pt x="1624" y="7310"/>
                    </a:lnTo>
                    <a:lnTo>
                      <a:pt x="1617" y="7325"/>
                    </a:lnTo>
                    <a:close/>
                    <a:moveTo>
                      <a:pt x="1631" y="7295"/>
                    </a:moveTo>
                    <a:lnTo>
                      <a:pt x="1647" y="7304"/>
                    </a:lnTo>
                    <a:lnTo>
                      <a:pt x="1633" y="7332"/>
                    </a:lnTo>
                    <a:lnTo>
                      <a:pt x="1617" y="7325"/>
                    </a:lnTo>
                    <a:lnTo>
                      <a:pt x="1631" y="7295"/>
                    </a:lnTo>
                    <a:close/>
                    <a:moveTo>
                      <a:pt x="1647" y="7304"/>
                    </a:moveTo>
                    <a:lnTo>
                      <a:pt x="1650" y="7305"/>
                    </a:lnTo>
                    <a:lnTo>
                      <a:pt x="1651" y="7306"/>
                    </a:lnTo>
                    <a:lnTo>
                      <a:pt x="1640" y="7317"/>
                    </a:lnTo>
                    <a:lnTo>
                      <a:pt x="1647" y="7304"/>
                    </a:lnTo>
                    <a:close/>
                    <a:moveTo>
                      <a:pt x="1651" y="7306"/>
                    </a:moveTo>
                    <a:lnTo>
                      <a:pt x="1659" y="7315"/>
                    </a:lnTo>
                    <a:lnTo>
                      <a:pt x="1636" y="7337"/>
                    </a:lnTo>
                    <a:lnTo>
                      <a:pt x="1629" y="7330"/>
                    </a:lnTo>
                    <a:lnTo>
                      <a:pt x="1651" y="7306"/>
                    </a:lnTo>
                    <a:close/>
                    <a:moveTo>
                      <a:pt x="1647" y="7342"/>
                    </a:moveTo>
                    <a:lnTo>
                      <a:pt x="1641" y="7342"/>
                    </a:lnTo>
                    <a:lnTo>
                      <a:pt x="1636" y="7337"/>
                    </a:lnTo>
                    <a:lnTo>
                      <a:pt x="1647" y="7326"/>
                    </a:lnTo>
                    <a:lnTo>
                      <a:pt x="1647" y="7342"/>
                    </a:lnTo>
                    <a:close/>
                    <a:moveTo>
                      <a:pt x="1647" y="7310"/>
                    </a:moveTo>
                    <a:lnTo>
                      <a:pt x="1663" y="7310"/>
                    </a:lnTo>
                    <a:lnTo>
                      <a:pt x="1663" y="7342"/>
                    </a:lnTo>
                    <a:lnTo>
                      <a:pt x="1647" y="7342"/>
                    </a:lnTo>
                    <a:lnTo>
                      <a:pt x="1647" y="7310"/>
                    </a:lnTo>
                    <a:close/>
                    <a:moveTo>
                      <a:pt x="1663" y="7310"/>
                    </a:moveTo>
                    <a:lnTo>
                      <a:pt x="1671" y="7310"/>
                    </a:lnTo>
                    <a:lnTo>
                      <a:pt x="1675" y="7315"/>
                    </a:lnTo>
                    <a:lnTo>
                      <a:pt x="1663" y="7326"/>
                    </a:lnTo>
                    <a:lnTo>
                      <a:pt x="1663" y="7310"/>
                    </a:lnTo>
                    <a:close/>
                    <a:moveTo>
                      <a:pt x="1675" y="7315"/>
                    </a:moveTo>
                    <a:lnTo>
                      <a:pt x="1683" y="7322"/>
                    </a:lnTo>
                    <a:lnTo>
                      <a:pt x="1661" y="7346"/>
                    </a:lnTo>
                    <a:lnTo>
                      <a:pt x="1652" y="7337"/>
                    </a:lnTo>
                    <a:lnTo>
                      <a:pt x="1675" y="7315"/>
                    </a:lnTo>
                    <a:close/>
                    <a:moveTo>
                      <a:pt x="1661" y="7346"/>
                    </a:moveTo>
                    <a:lnTo>
                      <a:pt x="1661" y="7346"/>
                    </a:lnTo>
                    <a:lnTo>
                      <a:pt x="1672" y="7333"/>
                    </a:lnTo>
                    <a:lnTo>
                      <a:pt x="1661" y="7346"/>
                    </a:lnTo>
                    <a:close/>
                    <a:moveTo>
                      <a:pt x="1683" y="7322"/>
                    </a:moveTo>
                    <a:lnTo>
                      <a:pt x="1691" y="7331"/>
                    </a:lnTo>
                    <a:lnTo>
                      <a:pt x="1668" y="7353"/>
                    </a:lnTo>
                    <a:lnTo>
                      <a:pt x="1661" y="7346"/>
                    </a:lnTo>
                    <a:lnTo>
                      <a:pt x="1683" y="7322"/>
                    </a:lnTo>
                    <a:close/>
                    <a:moveTo>
                      <a:pt x="1672" y="7355"/>
                    </a:moveTo>
                    <a:lnTo>
                      <a:pt x="1671" y="7355"/>
                    </a:lnTo>
                    <a:lnTo>
                      <a:pt x="1668" y="7353"/>
                    </a:lnTo>
                    <a:lnTo>
                      <a:pt x="1679" y="7342"/>
                    </a:lnTo>
                    <a:lnTo>
                      <a:pt x="1672" y="7355"/>
                    </a:lnTo>
                    <a:close/>
                    <a:moveTo>
                      <a:pt x="1687" y="7327"/>
                    </a:moveTo>
                    <a:lnTo>
                      <a:pt x="1703" y="7336"/>
                    </a:lnTo>
                    <a:lnTo>
                      <a:pt x="1688" y="7364"/>
                    </a:lnTo>
                    <a:lnTo>
                      <a:pt x="1672" y="7355"/>
                    </a:lnTo>
                    <a:lnTo>
                      <a:pt x="1687" y="7327"/>
                    </a:lnTo>
                    <a:close/>
                    <a:moveTo>
                      <a:pt x="1695" y="7365"/>
                    </a:moveTo>
                    <a:lnTo>
                      <a:pt x="1692" y="7365"/>
                    </a:lnTo>
                    <a:lnTo>
                      <a:pt x="1688" y="7364"/>
                    </a:lnTo>
                    <a:lnTo>
                      <a:pt x="1695" y="7349"/>
                    </a:lnTo>
                    <a:lnTo>
                      <a:pt x="1695" y="7365"/>
                    </a:lnTo>
                    <a:close/>
                    <a:moveTo>
                      <a:pt x="1695" y="7333"/>
                    </a:moveTo>
                    <a:lnTo>
                      <a:pt x="1704" y="7333"/>
                    </a:lnTo>
                    <a:lnTo>
                      <a:pt x="1704" y="7365"/>
                    </a:lnTo>
                    <a:lnTo>
                      <a:pt x="1695" y="7365"/>
                    </a:lnTo>
                    <a:lnTo>
                      <a:pt x="1695" y="7333"/>
                    </a:lnTo>
                    <a:close/>
                    <a:moveTo>
                      <a:pt x="1704" y="7333"/>
                    </a:moveTo>
                    <a:lnTo>
                      <a:pt x="1708" y="7333"/>
                    </a:lnTo>
                    <a:lnTo>
                      <a:pt x="1711" y="7336"/>
                    </a:lnTo>
                    <a:lnTo>
                      <a:pt x="1704" y="7349"/>
                    </a:lnTo>
                    <a:lnTo>
                      <a:pt x="1704" y="7333"/>
                    </a:lnTo>
                    <a:close/>
                    <a:moveTo>
                      <a:pt x="1711" y="7336"/>
                    </a:moveTo>
                    <a:lnTo>
                      <a:pt x="1726" y="7343"/>
                    </a:lnTo>
                    <a:lnTo>
                      <a:pt x="1713" y="7371"/>
                    </a:lnTo>
                    <a:lnTo>
                      <a:pt x="1697" y="7364"/>
                    </a:lnTo>
                    <a:lnTo>
                      <a:pt x="1711" y="7336"/>
                    </a:lnTo>
                    <a:close/>
                    <a:moveTo>
                      <a:pt x="1726" y="7343"/>
                    </a:moveTo>
                    <a:lnTo>
                      <a:pt x="1730" y="7344"/>
                    </a:lnTo>
                    <a:lnTo>
                      <a:pt x="1731" y="7347"/>
                    </a:lnTo>
                    <a:lnTo>
                      <a:pt x="1720" y="7358"/>
                    </a:lnTo>
                    <a:lnTo>
                      <a:pt x="1726" y="7343"/>
                    </a:lnTo>
                    <a:close/>
                    <a:moveTo>
                      <a:pt x="1731" y="7347"/>
                    </a:moveTo>
                    <a:lnTo>
                      <a:pt x="1739" y="7354"/>
                    </a:lnTo>
                    <a:lnTo>
                      <a:pt x="1716" y="7378"/>
                    </a:lnTo>
                    <a:lnTo>
                      <a:pt x="1709" y="7369"/>
                    </a:lnTo>
                    <a:lnTo>
                      <a:pt x="1731" y="7347"/>
                    </a:lnTo>
                    <a:close/>
                    <a:moveTo>
                      <a:pt x="1720" y="7380"/>
                    </a:moveTo>
                    <a:lnTo>
                      <a:pt x="1718" y="7379"/>
                    </a:lnTo>
                    <a:lnTo>
                      <a:pt x="1716" y="7378"/>
                    </a:lnTo>
                    <a:lnTo>
                      <a:pt x="1728" y="7365"/>
                    </a:lnTo>
                    <a:lnTo>
                      <a:pt x="1720" y="7380"/>
                    </a:lnTo>
                    <a:close/>
                    <a:moveTo>
                      <a:pt x="1735" y="7352"/>
                    </a:moveTo>
                    <a:lnTo>
                      <a:pt x="1751" y="7359"/>
                    </a:lnTo>
                    <a:lnTo>
                      <a:pt x="1736" y="7387"/>
                    </a:lnTo>
                    <a:lnTo>
                      <a:pt x="1720" y="7380"/>
                    </a:lnTo>
                    <a:lnTo>
                      <a:pt x="1735" y="7352"/>
                    </a:lnTo>
                    <a:close/>
                    <a:moveTo>
                      <a:pt x="1744" y="7390"/>
                    </a:moveTo>
                    <a:lnTo>
                      <a:pt x="1740" y="7390"/>
                    </a:lnTo>
                    <a:lnTo>
                      <a:pt x="1736" y="7387"/>
                    </a:lnTo>
                    <a:lnTo>
                      <a:pt x="1744" y="7374"/>
                    </a:lnTo>
                    <a:lnTo>
                      <a:pt x="1744" y="7390"/>
                    </a:lnTo>
                    <a:close/>
                    <a:moveTo>
                      <a:pt x="1744" y="7358"/>
                    </a:moveTo>
                    <a:lnTo>
                      <a:pt x="1752" y="7358"/>
                    </a:lnTo>
                    <a:lnTo>
                      <a:pt x="1752" y="7390"/>
                    </a:lnTo>
                    <a:lnTo>
                      <a:pt x="1744" y="7390"/>
                    </a:lnTo>
                    <a:lnTo>
                      <a:pt x="1744" y="7358"/>
                    </a:lnTo>
                    <a:close/>
                    <a:moveTo>
                      <a:pt x="1752" y="7358"/>
                    </a:moveTo>
                    <a:lnTo>
                      <a:pt x="1758" y="7358"/>
                    </a:lnTo>
                    <a:lnTo>
                      <a:pt x="1763" y="7363"/>
                    </a:lnTo>
                    <a:lnTo>
                      <a:pt x="1752" y="7374"/>
                    </a:lnTo>
                    <a:lnTo>
                      <a:pt x="1752" y="7358"/>
                    </a:lnTo>
                    <a:close/>
                    <a:moveTo>
                      <a:pt x="1763" y="7363"/>
                    </a:moveTo>
                    <a:lnTo>
                      <a:pt x="1771" y="7370"/>
                    </a:lnTo>
                    <a:lnTo>
                      <a:pt x="1748" y="7394"/>
                    </a:lnTo>
                    <a:lnTo>
                      <a:pt x="1741" y="7385"/>
                    </a:lnTo>
                    <a:lnTo>
                      <a:pt x="1763" y="7363"/>
                    </a:lnTo>
                    <a:close/>
                    <a:moveTo>
                      <a:pt x="1752" y="7396"/>
                    </a:moveTo>
                    <a:lnTo>
                      <a:pt x="1750" y="7395"/>
                    </a:lnTo>
                    <a:lnTo>
                      <a:pt x="1748" y="7394"/>
                    </a:lnTo>
                    <a:lnTo>
                      <a:pt x="1760" y="7381"/>
                    </a:lnTo>
                    <a:lnTo>
                      <a:pt x="1752" y="7396"/>
                    </a:lnTo>
                    <a:close/>
                    <a:moveTo>
                      <a:pt x="1767" y="7368"/>
                    </a:moveTo>
                    <a:lnTo>
                      <a:pt x="1783" y="7375"/>
                    </a:lnTo>
                    <a:lnTo>
                      <a:pt x="1768" y="7403"/>
                    </a:lnTo>
                    <a:lnTo>
                      <a:pt x="1752" y="7396"/>
                    </a:lnTo>
                    <a:lnTo>
                      <a:pt x="1767" y="7368"/>
                    </a:lnTo>
                    <a:close/>
                    <a:moveTo>
                      <a:pt x="1783" y="7375"/>
                    </a:moveTo>
                    <a:lnTo>
                      <a:pt x="1785" y="7376"/>
                    </a:lnTo>
                    <a:lnTo>
                      <a:pt x="1787" y="7379"/>
                    </a:lnTo>
                    <a:lnTo>
                      <a:pt x="1776" y="7390"/>
                    </a:lnTo>
                    <a:lnTo>
                      <a:pt x="1783" y="7375"/>
                    </a:lnTo>
                    <a:close/>
                    <a:moveTo>
                      <a:pt x="1787" y="7379"/>
                    </a:moveTo>
                    <a:lnTo>
                      <a:pt x="1795" y="7386"/>
                    </a:lnTo>
                    <a:lnTo>
                      <a:pt x="1772" y="7410"/>
                    </a:lnTo>
                    <a:lnTo>
                      <a:pt x="1764" y="7401"/>
                    </a:lnTo>
                    <a:lnTo>
                      <a:pt x="1787" y="7379"/>
                    </a:lnTo>
                    <a:close/>
                    <a:moveTo>
                      <a:pt x="1784" y="7413"/>
                    </a:moveTo>
                    <a:lnTo>
                      <a:pt x="1777" y="7413"/>
                    </a:lnTo>
                    <a:lnTo>
                      <a:pt x="1772" y="7410"/>
                    </a:lnTo>
                    <a:lnTo>
                      <a:pt x="1784" y="7397"/>
                    </a:lnTo>
                    <a:lnTo>
                      <a:pt x="1784" y="7413"/>
                    </a:lnTo>
                    <a:close/>
                    <a:moveTo>
                      <a:pt x="1784" y="7381"/>
                    </a:moveTo>
                    <a:lnTo>
                      <a:pt x="1800" y="7381"/>
                    </a:lnTo>
                    <a:lnTo>
                      <a:pt x="1800" y="7413"/>
                    </a:lnTo>
                    <a:lnTo>
                      <a:pt x="1784" y="7413"/>
                    </a:lnTo>
                    <a:lnTo>
                      <a:pt x="1784" y="7381"/>
                    </a:lnTo>
                    <a:close/>
                    <a:moveTo>
                      <a:pt x="1800" y="7381"/>
                    </a:moveTo>
                    <a:lnTo>
                      <a:pt x="1806" y="7381"/>
                    </a:lnTo>
                    <a:lnTo>
                      <a:pt x="1811" y="7386"/>
                    </a:lnTo>
                    <a:lnTo>
                      <a:pt x="1800" y="7397"/>
                    </a:lnTo>
                    <a:lnTo>
                      <a:pt x="1800" y="7381"/>
                    </a:lnTo>
                    <a:close/>
                    <a:moveTo>
                      <a:pt x="1811" y="7386"/>
                    </a:moveTo>
                    <a:lnTo>
                      <a:pt x="1819" y="7395"/>
                    </a:lnTo>
                    <a:lnTo>
                      <a:pt x="1796" y="7417"/>
                    </a:lnTo>
                    <a:lnTo>
                      <a:pt x="1788" y="7410"/>
                    </a:lnTo>
                    <a:lnTo>
                      <a:pt x="1811" y="7386"/>
                    </a:lnTo>
                    <a:close/>
                    <a:moveTo>
                      <a:pt x="1800" y="7419"/>
                    </a:moveTo>
                    <a:lnTo>
                      <a:pt x="1798" y="7418"/>
                    </a:lnTo>
                    <a:lnTo>
                      <a:pt x="1796" y="7417"/>
                    </a:lnTo>
                    <a:lnTo>
                      <a:pt x="1808" y="7406"/>
                    </a:lnTo>
                    <a:lnTo>
                      <a:pt x="1800" y="7419"/>
                    </a:lnTo>
                    <a:close/>
                    <a:moveTo>
                      <a:pt x="1815" y="7391"/>
                    </a:moveTo>
                    <a:lnTo>
                      <a:pt x="1831" y="7400"/>
                    </a:lnTo>
                    <a:lnTo>
                      <a:pt x="1816" y="7428"/>
                    </a:lnTo>
                    <a:lnTo>
                      <a:pt x="1800" y="7419"/>
                    </a:lnTo>
                    <a:lnTo>
                      <a:pt x="1815" y="7391"/>
                    </a:lnTo>
                    <a:close/>
                    <a:moveTo>
                      <a:pt x="1824" y="7429"/>
                    </a:moveTo>
                    <a:lnTo>
                      <a:pt x="1820" y="7429"/>
                    </a:lnTo>
                    <a:lnTo>
                      <a:pt x="1816" y="7428"/>
                    </a:lnTo>
                    <a:lnTo>
                      <a:pt x="1824" y="7413"/>
                    </a:lnTo>
                    <a:lnTo>
                      <a:pt x="1824" y="7429"/>
                    </a:lnTo>
                    <a:close/>
                    <a:moveTo>
                      <a:pt x="1824" y="7397"/>
                    </a:moveTo>
                    <a:lnTo>
                      <a:pt x="1832" y="7397"/>
                    </a:lnTo>
                    <a:lnTo>
                      <a:pt x="1832" y="7429"/>
                    </a:lnTo>
                    <a:lnTo>
                      <a:pt x="1824" y="7429"/>
                    </a:lnTo>
                    <a:lnTo>
                      <a:pt x="1824" y="7397"/>
                    </a:lnTo>
                    <a:close/>
                    <a:moveTo>
                      <a:pt x="1832" y="7397"/>
                    </a:moveTo>
                    <a:lnTo>
                      <a:pt x="1838" y="7397"/>
                    </a:lnTo>
                    <a:lnTo>
                      <a:pt x="1843" y="7402"/>
                    </a:lnTo>
                    <a:lnTo>
                      <a:pt x="1832" y="7413"/>
                    </a:lnTo>
                    <a:lnTo>
                      <a:pt x="1832" y="7397"/>
                    </a:lnTo>
                    <a:close/>
                    <a:moveTo>
                      <a:pt x="1843" y="7402"/>
                    </a:moveTo>
                    <a:lnTo>
                      <a:pt x="1851" y="7411"/>
                    </a:lnTo>
                    <a:lnTo>
                      <a:pt x="1828" y="7433"/>
                    </a:lnTo>
                    <a:lnTo>
                      <a:pt x="1820" y="7426"/>
                    </a:lnTo>
                    <a:lnTo>
                      <a:pt x="1843" y="7402"/>
                    </a:lnTo>
                    <a:close/>
                    <a:moveTo>
                      <a:pt x="1840" y="7438"/>
                    </a:moveTo>
                    <a:lnTo>
                      <a:pt x="1833" y="7438"/>
                    </a:lnTo>
                    <a:lnTo>
                      <a:pt x="1828" y="7433"/>
                    </a:lnTo>
                    <a:lnTo>
                      <a:pt x="1840" y="7422"/>
                    </a:lnTo>
                    <a:lnTo>
                      <a:pt x="1840" y="7438"/>
                    </a:lnTo>
                    <a:close/>
                    <a:moveTo>
                      <a:pt x="1840" y="7406"/>
                    </a:moveTo>
                    <a:lnTo>
                      <a:pt x="1856" y="7406"/>
                    </a:lnTo>
                    <a:lnTo>
                      <a:pt x="1856" y="7438"/>
                    </a:lnTo>
                    <a:lnTo>
                      <a:pt x="1840" y="7438"/>
                    </a:lnTo>
                    <a:lnTo>
                      <a:pt x="1840" y="7406"/>
                    </a:lnTo>
                    <a:close/>
                    <a:moveTo>
                      <a:pt x="1856" y="7406"/>
                    </a:moveTo>
                    <a:lnTo>
                      <a:pt x="1862" y="7406"/>
                    </a:lnTo>
                    <a:lnTo>
                      <a:pt x="1867" y="7411"/>
                    </a:lnTo>
                    <a:lnTo>
                      <a:pt x="1856" y="7422"/>
                    </a:lnTo>
                    <a:lnTo>
                      <a:pt x="1856" y="7406"/>
                    </a:lnTo>
                    <a:close/>
                    <a:moveTo>
                      <a:pt x="1867" y="7411"/>
                    </a:moveTo>
                    <a:lnTo>
                      <a:pt x="1875" y="7418"/>
                    </a:lnTo>
                    <a:lnTo>
                      <a:pt x="1852" y="7442"/>
                    </a:lnTo>
                    <a:lnTo>
                      <a:pt x="1845" y="7433"/>
                    </a:lnTo>
                    <a:lnTo>
                      <a:pt x="1867" y="7411"/>
                    </a:lnTo>
                    <a:close/>
                    <a:moveTo>
                      <a:pt x="1857" y="7444"/>
                    </a:moveTo>
                    <a:lnTo>
                      <a:pt x="1854" y="7443"/>
                    </a:lnTo>
                    <a:lnTo>
                      <a:pt x="1852" y="7442"/>
                    </a:lnTo>
                    <a:lnTo>
                      <a:pt x="1864" y="7429"/>
                    </a:lnTo>
                    <a:lnTo>
                      <a:pt x="1857" y="7444"/>
                    </a:lnTo>
                    <a:close/>
                    <a:moveTo>
                      <a:pt x="1870" y="7416"/>
                    </a:moveTo>
                    <a:lnTo>
                      <a:pt x="1886" y="7423"/>
                    </a:lnTo>
                    <a:lnTo>
                      <a:pt x="1873" y="7452"/>
                    </a:lnTo>
                    <a:lnTo>
                      <a:pt x="1857" y="7444"/>
                    </a:lnTo>
                    <a:lnTo>
                      <a:pt x="1870" y="7416"/>
                    </a:lnTo>
                    <a:close/>
                    <a:moveTo>
                      <a:pt x="1880" y="7454"/>
                    </a:moveTo>
                    <a:lnTo>
                      <a:pt x="1877" y="7454"/>
                    </a:lnTo>
                    <a:lnTo>
                      <a:pt x="1873" y="7452"/>
                    </a:lnTo>
                    <a:lnTo>
                      <a:pt x="1880" y="7438"/>
                    </a:lnTo>
                    <a:lnTo>
                      <a:pt x="1880" y="7454"/>
                    </a:lnTo>
                    <a:close/>
                    <a:moveTo>
                      <a:pt x="1880" y="7422"/>
                    </a:moveTo>
                    <a:lnTo>
                      <a:pt x="1888" y="7422"/>
                    </a:lnTo>
                    <a:lnTo>
                      <a:pt x="1888" y="7454"/>
                    </a:lnTo>
                    <a:lnTo>
                      <a:pt x="1880" y="7454"/>
                    </a:lnTo>
                    <a:lnTo>
                      <a:pt x="1880" y="7422"/>
                    </a:lnTo>
                    <a:close/>
                    <a:moveTo>
                      <a:pt x="1888" y="7422"/>
                    </a:moveTo>
                    <a:lnTo>
                      <a:pt x="1891" y="7422"/>
                    </a:lnTo>
                    <a:lnTo>
                      <a:pt x="1895" y="7423"/>
                    </a:lnTo>
                    <a:lnTo>
                      <a:pt x="1888" y="7438"/>
                    </a:lnTo>
                    <a:lnTo>
                      <a:pt x="1888" y="7422"/>
                    </a:lnTo>
                    <a:close/>
                    <a:moveTo>
                      <a:pt x="1895" y="7423"/>
                    </a:moveTo>
                    <a:lnTo>
                      <a:pt x="1911" y="7432"/>
                    </a:lnTo>
                    <a:lnTo>
                      <a:pt x="1896" y="7460"/>
                    </a:lnTo>
                    <a:lnTo>
                      <a:pt x="1880" y="7452"/>
                    </a:lnTo>
                    <a:lnTo>
                      <a:pt x="1895" y="7423"/>
                    </a:lnTo>
                    <a:close/>
                    <a:moveTo>
                      <a:pt x="1911" y="7432"/>
                    </a:moveTo>
                    <a:lnTo>
                      <a:pt x="1913" y="7433"/>
                    </a:lnTo>
                    <a:lnTo>
                      <a:pt x="1915" y="7434"/>
                    </a:lnTo>
                    <a:lnTo>
                      <a:pt x="1904" y="7445"/>
                    </a:lnTo>
                    <a:lnTo>
                      <a:pt x="1911" y="7432"/>
                    </a:lnTo>
                    <a:close/>
                    <a:moveTo>
                      <a:pt x="1915" y="7434"/>
                    </a:moveTo>
                    <a:lnTo>
                      <a:pt x="1923" y="7443"/>
                    </a:lnTo>
                    <a:lnTo>
                      <a:pt x="1900" y="7465"/>
                    </a:lnTo>
                    <a:lnTo>
                      <a:pt x="1893" y="7458"/>
                    </a:lnTo>
                    <a:lnTo>
                      <a:pt x="1915" y="7434"/>
                    </a:lnTo>
                    <a:close/>
                    <a:moveTo>
                      <a:pt x="1912" y="7470"/>
                    </a:moveTo>
                    <a:lnTo>
                      <a:pt x="1905" y="7470"/>
                    </a:lnTo>
                    <a:lnTo>
                      <a:pt x="1900" y="7465"/>
                    </a:lnTo>
                    <a:lnTo>
                      <a:pt x="1912" y="7454"/>
                    </a:lnTo>
                    <a:lnTo>
                      <a:pt x="1912" y="7470"/>
                    </a:lnTo>
                    <a:close/>
                    <a:moveTo>
                      <a:pt x="1912" y="7438"/>
                    </a:moveTo>
                    <a:lnTo>
                      <a:pt x="1920" y="7438"/>
                    </a:lnTo>
                    <a:lnTo>
                      <a:pt x="1920" y="7470"/>
                    </a:lnTo>
                    <a:lnTo>
                      <a:pt x="1912" y="7470"/>
                    </a:lnTo>
                    <a:lnTo>
                      <a:pt x="1912" y="7438"/>
                    </a:lnTo>
                    <a:close/>
                    <a:moveTo>
                      <a:pt x="1920" y="7438"/>
                    </a:moveTo>
                    <a:lnTo>
                      <a:pt x="1923" y="7438"/>
                    </a:lnTo>
                    <a:lnTo>
                      <a:pt x="1927" y="7439"/>
                    </a:lnTo>
                    <a:lnTo>
                      <a:pt x="1920" y="7454"/>
                    </a:lnTo>
                    <a:lnTo>
                      <a:pt x="1920" y="7438"/>
                    </a:lnTo>
                    <a:close/>
                    <a:moveTo>
                      <a:pt x="1927" y="7439"/>
                    </a:moveTo>
                    <a:lnTo>
                      <a:pt x="1943" y="7448"/>
                    </a:lnTo>
                    <a:lnTo>
                      <a:pt x="1928" y="7476"/>
                    </a:lnTo>
                    <a:lnTo>
                      <a:pt x="1912" y="7468"/>
                    </a:lnTo>
                    <a:lnTo>
                      <a:pt x="1927" y="7439"/>
                    </a:lnTo>
                    <a:close/>
                    <a:moveTo>
                      <a:pt x="1936" y="7477"/>
                    </a:moveTo>
                    <a:lnTo>
                      <a:pt x="1932" y="7477"/>
                    </a:lnTo>
                    <a:lnTo>
                      <a:pt x="1928" y="7476"/>
                    </a:lnTo>
                    <a:lnTo>
                      <a:pt x="1936" y="7461"/>
                    </a:lnTo>
                    <a:lnTo>
                      <a:pt x="1936" y="7477"/>
                    </a:lnTo>
                    <a:close/>
                    <a:moveTo>
                      <a:pt x="1936" y="7445"/>
                    </a:moveTo>
                    <a:lnTo>
                      <a:pt x="1944" y="7445"/>
                    </a:lnTo>
                    <a:lnTo>
                      <a:pt x="1944" y="7477"/>
                    </a:lnTo>
                    <a:lnTo>
                      <a:pt x="1936" y="7477"/>
                    </a:lnTo>
                    <a:lnTo>
                      <a:pt x="1936" y="7445"/>
                    </a:lnTo>
                    <a:close/>
                    <a:moveTo>
                      <a:pt x="1944" y="7445"/>
                    </a:moveTo>
                    <a:lnTo>
                      <a:pt x="1948" y="7445"/>
                    </a:lnTo>
                    <a:lnTo>
                      <a:pt x="1950" y="7448"/>
                    </a:lnTo>
                    <a:lnTo>
                      <a:pt x="1944" y="7461"/>
                    </a:lnTo>
                    <a:lnTo>
                      <a:pt x="1944" y="7445"/>
                    </a:lnTo>
                    <a:close/>
                    <a:moveTo>
                      <a:pt x="1950" y="7448"/>
                    </a:moveTo>
                    <a:lnTo>
                      <a:pt x="1966" y="7455"/>
                    </a:lnTo>
                    <a:lnTo>
                      <a:pt x="1953" y="7484"/>
                    </a:lnTo>
                    <a:lnTo>
                      <a:pt x="1937" y="7476"/>
                    </a:lnTo>
                    <a:lnTo>
                      <a:pt x="1950" y="7448"/>
                    </a:lnTo>
                    <a:close/>
                    <a:moveTo>
                      <a:pt x="1960" y="7486"/>
                    </a:moveTo>
                    <a:lnTo>
                      <a:pt x="1957" y="7486"/>
                    </a:lnTo>
                    <a:lnTo>
                      <a:pt x="1953" y="7484"/>
                    </a:lnTo>
                    <a:lnTo>
                      <a:pt x="1960" y="7470"/>
                    </a:lnTo>
                    <a:lnTo>
                      <a:pt x="1960" y="7486"/>
                    </a:lnTo>
                    <a:close/>
                    <a:moveTo>
                      <a:pt x="1960" y="7454"/>
                    </a:moveTo>
                    <a:lnTo>
                      <a:pt x="1968" y="7454"/>
                    </a:lnTo>
                    <a:lnTo>
                      <a:pt x="1968" y="7486"/>
                    </a:lnTo>
                    <a:lnTo>
                      <a:pt x="1960" y="7486"/>
                    </a:lnTo>
                    <a:lnTo>
                      <a:pt x="1960" y="7454"/>
                    </a:lnTo>
                    <a:close/>
                    <a:moveTo>
                      <a:pt x="1968" y="7454"/>
                    </a:moveTo>
                    <a:lnTo>
                      <a:pt x="1971" y="7454"/>
                    </a:lnTo>
                    <a:lnTo>
                      <a:pt x="1975" y="7455"/>
                    </a:lnTo>
                    <a:lnTo>
                      <a:pt x="1968" y="7470"/>
                    </a:lnTo>
                    <a:lnTo>
                      <a:pt x="1968" y="7454"/>
                    </a:lnTo>
                    <a:close/>
                    <a:moveTo>
                      <a:pt x="1975" y="7455"/>
                    </a:moveTo>
                    <a:lnTo>
                      <a:pt x="1991" y="7464"/>
                    </a:lnTo>
                    <a:lnTo>
                      <a:pt x="1976" y="7492"/>
                    </a:lnTo>
                    <a:lnTo>
                      <a:pt x="1960" y="7484"/>
                    </a:lnTo>
                    <a:lnTo>
                      <a:pt x="1975" y="7455"/>
                    </a:lnTo>
                    <a:close/>
                    <a:moveTo>
                      <a:pt x="1984" y="7493"/>
                    </a:moveTo>
                    <a:lnTo>
                      <a:pt x="1980" y="7493"/>
                    </a:lnTo>
                    <a:lnTo>
                      <a:pt x="1976" y="7492"/>
                    </a:lnTo>
                    <a:lnTo>
                      <a:pt x="1984" y="7477"/>
                    </a:lnTo>
                    <a:lnTo>
                      <a:pt x="1984" y="7493"/>
                    </a:lnTo>
                    <a:close/>
                    <a:moveTo>
                      <a:pt x="1984" y="7461"/>
                    </a:moveTo>
                    <a:lnTo>
                      <a:pt x="1992" y="7461"/>
                    </a:lnTo>
                    <a:lnTo>
                      <a:pt x="1992" y="7493"/>
                    </a:lnTo>
                    <a:lnTo>
                      <a:pt x="1984" y="7493"/>
                    </a:lnTo>
                    <a:lnTo>
                      <a:pt x="1984" y="7461"/>
                    </a:lnTo>
                    <a:close/>
                    <a:moveTo>
                      <a:pt x="1992" y="7461"/>
                    </a:moveTo>
                    <a:lnTo>
                      <a:pt x="1998" y="7461"/>
                    </a:lnTo>
                    <a:lnTo>
                      <a:pt x="2003" y="7466"/>
                    </a:lnTo>
                    <a:lnTo>
                      <a:pt x="1992" y="7477"/>
                    </a:lnTo>
                    <a:lnTo>
                      <a:pt x="1992" y="7461"/>
                    </a:lnTo>
                    <a:close/>
                    <a:moveTo>
                      <a:pt x="2003" y="7466"/>
                    </a:moveTo>
                    <a:lnTo>
                      <a:pt x="2011" y="7475"/>
                    </a:lnTo>
                    <a:lnTo>
                      <a:pt x="1989" y="7497"/>
                    </a:lnTo>
                    <a:lnTo>
                      <a:pt x="1980" y="7490"/>
                    </a:lnTo>
                    <a:lnTo>
                      <a:pt x="2003" y="7466"/>
                    </a:lnTo>
                    <a:close/>
                    <a:moveTo>
                      <a:pt x="2000" y="7502"/>
                    </a:moveTo>
                    <a:lnTo>
                      <a:pt x="1994" y="7502"/>
                    </a:lnTo>
                    <a:lnTo>
                      <a:pt x="1989" y="7497"/>
                    </a:lnTo>
                    <a:lnTo>
                      <a:pt x="2000" y="7486"/>
                    </a:lnTo>
                    <a:lnTo>
                      <a:pt x="2000" y="7502"/>
                    </a:lnTo>
                    <a:close/>
                    <a:moveTo>
                      <a:pt x="2000" y="7470"/>
                    </a:moveTo>
                    <a:lnTo>
                      <a:pt x="2016" y="7470"/>
                    </a:lnTo>
                    <a:lnTo>
                      <a:pt x="2016" y="7502"/>
                    </a:lnTo>
                    <a:lnTo>
                      <a:pt x="2000" y="7502"/>
                    </a:lnTo>
                    <a:lnTo>
                      <a:pt x="2000" y="7470"/>
                    </a:lnTo>
                    <a:close/>
                    <a:moveTo>
                      <a:pt x="2016" y="7470"/>
                    </a:moveTo>
                    <a:lnTo>
                      <a:pt x="2022" y="7470"/>
                    </a:lnTo>
                    <a:lnTo>
                      <a:pt x="2027" y="7475"/>
                    </a:lnTo>
                    <a:lnTo>
                      <a:pt x="2016" y="7486"/>
                    </a:lnTo>
                    <a:lnTo>
                      <a:pt x="2016" y="7470"/>
                    </a:lnTo>
                    <a:close/>
                    <a:moveTo>
                      <a:pt x="2027" y="7475"/>
                    </a:moveTo>
                    <a:lnTo>
                      <a:pt x="2035" y="7482"/>
                    </a:lnTo>
                    <a:lnTo>
                      <a:pt x="2012" y="7504"/>
                    </a:lnTo>
                    <a:lnTo>
                      <a:pt x="2005" y="7497"/>
                    </a:lnTo>
                    <a:lnTo>
                      <a:pt x="2027" y="7475"/>
                    </a:lnTo>
                    <a:close/>
                    <a:moveTo>
                      <a:pt x="2023" y="7509"/>
                    </a:moveTo>
                    <a:lnTo>
                      <a:pt x="2017" y="7509"/>
                    </a:lnTo>
                    <a:lnTo>
                      <a:pt x="2012" y="7504"/>
                    </a:lnTo>
                    <a:lnTo>
                      <a:pt x="2023" y="7493"/>
                    </a:lnTo>
                    <a:lnTo>
                      <a:pt x="2023" y="7509"/>
                    </a:lnTo>
                    <a:close/>
                    <a:moveTo>
                      <a:pt x="2023" y="7477"/>
                    </a:moveTo>
                    <a:lnTo>
                      <a:pt x="2039" y="7477"/>
                    </a:lnTo>
                    <a:lnTo>
                      <a:pt x="2039" y="7509"/>
                    </a:lnTo>
                    <a:lnTo>
                      <a:pt x="2023" y="7509"/>
                    </a:lnTo>
                    <a:lnTo>
                      <a:pt x="2023" y="7477"/>
                    </a:lnTo>
                    <a:close/>
                    <a:moveTo>
                      <a:pt x="2039" y="7477"/>
                    </a:moveTo>
                    <a:lnTo>
                      <a:pt x="2046" y="7477"/>
                    </a:lnTo>
                    <a:lnTo>
                      <a:pt x="2051" y="7482"/>
                    </a:lnTo>
                    <a:lnTo>
                      <a:pt x="2039" y="7493"/>
                    </a:lnTo>
                    <a:lnTo>
                      <a:pt x="2039" y="7477"/>
                    </a:lnTo>
                    <a:close/>
                    <a:moveTo>
                      <a:pt x="2051" y="7482"/>
                    </a:moveTo>
                    <a:lnTo>
                      <a:pt x="2059" y="7491"/>
                    </a:lnTo>
                    <a:lnTo>
                      <a:pt x="2037" y="7513"/>
                    </a:lnTo>
                    <a:lnTo>
                      <a:pt x="2028" y="7504"/>
                    </a:lnTo>
                    <a:lnTo>
                      <a:pt x="2051" y="7482"/>
                    </a:lnTo>
                    <a:close/>
                    <a:moveTo>
                      <a:pt x="2048" y="7518"/>
                    </a:moveTo>
                    <a:lnTo>
                      <a:pt x="2042" y="7518"/>
                    </a:lnTo>
                    <a:lnTo>
                      <a:pt x="2037" y="7513"/>
                    </a:lnTo>
                    <a:lnTo>
                      <a:pt x="2048" y="7502"/>
                    </a:lnTo>
                    <a:lnTo>
                      <a:pt x="2048" y="7518"/>
                    </a:lnTo>
                    <a:close/>
                    <a:moveTo>
                      <a:pt x="2048" y="7486"/>
                    </a:moveTo>
                    <a:lnTo>
                      <a:pt x="2064" y="7486"/>
                    </a:lnTo>
                    <a:lnTo>
                      <a:pt x="2064" y="7518"/>
                    </a:lnTo>
                    <a:lnTo>
                      <a:pt x="2048" y="7518"/>
                    </a:lnTo>
                    <a:lnTo>
                      <a:pt x="2048" y="7486"/>
                    </a:lnTo>
                    <a:close/>
                    <a:moveTo>
                      <a:pt x="2064" y="7486"/>
                    </a:moveTo>
                    <a:lnTo>
                      <a:pt x="2070" y="7486"/>
                    </a:lnTo>
                    <a:lnTo>
                      <a:pt x="2075" y="7491"/>
                    </a:lnTo>
                    <a:lnTo>
                      <a:pt x="2064" y="7502"/>
                    </a:lnTo>
                    <a:lnTo>
                      <a:pt x="2064" y="7486"/>
                    </a:lnTo>
                    <a:close/>
                    <a:moveTo>
                      <a:pt x="2075" y="7491"/>
                    </a:moveTo>
                    <a:lnTo>
                      <a:pt x="2083" y="7498"/>
                    </a:lnTo>
                    <a:lnTo>
                      <a:pt x="2060" y="7521"/>
                    </a:lnTo>
                    <a:lnTo>
                      <a:pt x="2053" y="7513"/>
                    </a:lnTo>
                    <a:lnTo>
                      <a:pt x="2075" y="7491"/>
                    </a:lnTo>
                    <a:close/>
                    <a:moveTo>
                      <a:pt x="2071" y="7525"/>
                    </a:moveTo>
                    <a:lnTo>
                      <a:pt x="2065" y="7525"/>
                    </a:lnTo>
                    <a:lnTo>
                      <a:pt x="2060" y="7521"/>
                    </a:lnTo>
                    <a:lnTo>
                      <a:pt x="2071" y="7509"/>
                    </a:lnTo>
                    <a:lnTo>
                      <a:pt x="2071" y="7525"/>
                    </a:lnTo>
                    <a:close/>
                    <a:moveTo>
                      <a:pt x="2071" y="7493"/>
                    </a:moveTo>
                    <a:lnTo>
                      <a:pt x="2087" y="7493"/>
                    </a:lnTo>
                    <a:lnTo>
                      <a:pt x="2087" y="7525"/>
                    </a:lnTo>
                    <a:lnTo>
                      <a:pt x="2071" y="7525"/>
                    </a:lnTo>
                    <a:lnTo>
                      <a:pt x="2071" y="7493"/>
                    </a:lnTo>
                    <a:close/>
                    <a:moveTo>
                      <a:pt x="2087" y="7493"/>
                    </a:moveTo>
                    <a:lnTo>
                      <a:pt x="2094" y="7493"/>
                    </a:lnTo>
                    <a:lnTo>
                      <a:pt x="2099" y="7498"/>
                    </a:lnTo>
                    <a:lnTo>
                      <a:pt x="2087" y="7509"/>
                    </a:lnTo>
                    <a:lnTo>
                      <a:pt x="2087" y="7493"/>
                    </a:lnTo>
                    <a:close/>
                    <a:moveTo>
                      <a:pt x="2099" y="7498"/>
                    </a:moveTo>
                    <a:lnTo>
                      <a:pt x="2107" y="7507"/>
                    </a:lnTo>
                    <a:lnTo>
                      <a:pt x="2085" y="7529"/>
                    </a:lnTo>
                    <a:lnTo>
                      <a:pt x="2076" y="7521"/>
                    </a:lnTo>
                    <a:lnTo>
                      <a:pt x="2099" y="7498"/>
                    </a:lnTo>
                    <a:close/>
                    <a:moveTo>
                      <a:pt x="2096" y="7534"/>
                    </a:moveTo>
                    <a:lnTo>
                      <a:pt x="2090" y="7534"/>
                    </a:lnTo>
                    <a:lnTo>
                      <a:pt x="2085" y="7529"/>
                    </a:lnTo>
                    <a:lnTo>
                      <a:pt x="2096" y="7518"/>
                    </a:lnTo>
                    <a:lnTo>
                      <a:pt x="2096" y="7534"/>
                    </a:lnTo>
                    <a:close/>
                    <a:moveTo>
                      <a:pt x="2096" y="7502"/>
                    </a:moveTo>
                    <a:lnTo>
                      <a:pt x="2103" y="7502"/>
                    </a:lnTo>
                    <a:lnTo>
                      <a:pt x="2103" y="7534"/>
                    </a:lnTo>
                    <a:lnTo>
                      <a:pt x="2096" y="7534"/>
                    </a:lnTo>
                    <a:lnTo>
                      <a:pt x="2096" y="7502"/>
                    </a:lnTo>
                    <a:close/>
                    <a:moveTo>
                      <a:pt x="2103" y="7502"/>
                    </a:moveTo>
                    <a:lnTo>
                      <a:pt x="2107" y="7502"/>
                    </a:lnTo>
                    <a:lnTo>
                      <a:pt x="2111" y="7503"/>
                    </a:lnTo>
                    <a:lnTo>
                      <a:pt x="2103" y="7518"/>
                    </a:lnTo>
                    <a:lnTo>
                      <a:pt x="2103" y="7502"/>
                    </a:lnTo>
                    <a:close/>
                    <a:moveTo>
                      <a:pt x="2111" y="7503"/>
                    </a:moveTo>
                    <a:lnTo>
                      <a:pt x="2127" y="7512"/>
                    </a:lnTo>
                    <a:lnTo>
                      <a:pt x="2113" y="7540"/>
                    </a:lnTo>
                    <a:lnTo>
                      <a:pt x="2097" y="7532"/>
                    </a:lnTo>
                    <a:lnTo>
                      <a:pt x="2111" y="7503"/>
                    </a:lnTo>
                    <a:close/>
                    <a:moveTo>
                      <a:pt x="2119" y="7541"/>
                    </a:moveTo>
                    <a:lnTo>
                      <a:pt x="2115" y="7541"/>
                    </a:lnTo>
                    <a:lnTo>
                      <a:pt x="2113" y="7540"/>
                    </a:lnTo>
                    <a:lnTo>
                      <a:pt x="2119" y="7525"/>
                    </a:lnTo>
                    <a:lnTo>
                      <a:pt x="2119" y="7541"/>
                    </a:lnTo>
                    <a:close/>
                    <a:moveTo>
                      <a:pt x="2119" y="7509"/>
                    </a:moveTo>
                    <a:lnTo>
                      <a:pt x="2144" y="7509"/>
                    </a:lnTo>
                    <a:lnTo>
                      <a:pt x="2144" y="7541"/>
                    </a:lnTo>
                    <a:lnTo>
                      <a:pt x="2119" y="7541"/>
                    </a:lnTo>
                    <a:lnTo>
                      <a:pt x="2119" y="7509"/>
                    </a:lnTo>
                    <a:close/>
                    <a:moveTo>
                      <a:pt x="2144" y="7509"/>
                    </a:moveTo>
                    <a:lnTo>
                      <a:pt x="2150" y="7509"/>
                    </a:lnTo>
                    <a:lnTo>
                      <a:pt x="2155" y="7514"/>
                    </a:lnTo>
                    <a:lnTo>
                      <a:pt x="2144" y="7525"/>
                    </a:lnTo>
                    <a:lnTo>
                      <a:pt x="2144" y="7509"/>
                    </a:lnTo>
                    <a:close/>
                    <a:moveTo>
                      <a:pt x="2155" y="7514"/>
                    </a:moveTo>
                    <a:lnTo>
                      <a:pt x="2163" y="7523"/>
                    </a:lnTo>
                    <a:lnTo>
                      <a:pt x="2140" y="7545"/>
                    </a:lnTo>
                    <a:lnTo>
                      <a:pt x="2133" y="7537"/>
                    </a:lnTo>
                    <a:lnTo>
                      <a:pt x="2155" y="7514"/>
                    </a:lnTo>
                    <a:close/>
                    <a:moveTo>
                      <a:pt x="2151" y="7550"/>
                    </a:moveTo>
                    <a:lnTo>
                      <a:pt x="2145" y="7550"/>
                    </a:lnTo>
                    <a:lnTo>
                      <a:pt x="2140" y="7545"/>
                    </a:lnTo>
                    <a:lnTo>
                      <a:pt x="2151" y="7534"/>
                    </a:lnTo>
                    <a:lnTo>
                      <a:pt x="2151" y="7550"/>
                    </a:lnTo>
                    <a:close/>
                    <a:moveTo>
                      <a:pt x="2151" y="7518"/>
                    </a:moveTo>
                    <a:lnTo>
                      <a:pt x="2167" y="7518"/>
                    </a:lnTo>
                    <a:lnTo>
                      <a:pt x="2167" y="7550"/>
                    </a:lnTo>
                    <a:lnTo>
                      <a:pt x="2151" y="7550"/>
                    </a:lnTo>
                    <a:lnTo>
                      <a:pt x="2151" y="7518"/>
                    </a:lnTo>
                    <a:close/>
                    <a:moveTo>
                      <a:pt x="2167" y="7518"/>
                    </a:moveTo>
                    <a:lnTo>
                      <a:pt x="2175" y="7518"/>
                    </a:lnTo>
                    <a:lnTo>
                      <a:pt x="2179" y="7523"/>
                    </a:lnTo>
                    <a:lnTo>
                      <a:pt x="2167" y="7534"/>
                    </a:lnTo>
                    <a:lnTo>
                      <a:pt x="2167" y="7518"/>
                    </a:lnTo>
                    <a:close/>
                    <a:moveTo>
                      <a:pt x="2179" y="7523"/>
                    </a:moveTo>
                    <a:lnTo>
                      <a:pt x="2187" y="7530"/>
                    </a:lnTo>
                    <a:lnTo>
                      <a:pt x="2165" y="7553"/>
                    </a:lnTo>
                    <a:lnTo>
                      <a:pt x="2156" y="7545"/>
                    </a:lnTo>
                    <a:lnTo>
                      <a:pt x="2179" y="7523"/>
                    </a:lnTo>
                    <a:close/>
                    <a:moveTo>
                      <a:pt x="2176" y="7557"/>
                    </a:moveTo>
                    <a:lnTo>
                      <a:pt x="2170" y="7557"/>
                    </a:lnTo>
                    <a:lnTo>
                      <a:pt x="2165" y="7553"/>
                    </a:lnTo>
                    <a:lnTo>
                      <a:pt x="2176" y="7541"/>
                    </a:lnTo>
                    <a:lnTo>
                      <a:pt x="2176" y="7557"/>
                    </a:lnTo>
                    <a:close/>
                    <a:moveTo>
                      <a:pt x="2176" y="7525"/>
                    </a:moveTo>
                    <a:lnTo>
                      <a:pt x="2199" y="7525"/>
                    </a:lnTo>
                    <a:lnTo>
                      <a:pt x="2199" y="7557"/>
                    </a:lnTo>
                    <a:lnTo>
                      <a:pt x="2176" y="7557"/>
                    </a:lnTo>
                    <a:lnTo>
                      <a:pt x="2176" y="7525"/>
                    </a:lnTo>
                    <a:close/>
                    <a:moveTo>
                      <a:pt x="2199" y="7525"/>
                    </a:moveTo>
                    <a:lnTo>
                      <a:pt x="2207" y="7525"/>
                    </a:lnTo>
                    <a:lnTo>
                      <a:pt x="2211" y="7530"/>
                    </a:lnTo>
                    <a:lnTo>
                      <a:pt x="2199" y="7541"/>
                    </a:lnTo>
                    <a:lnTo>
                      <a:pt x="2199" y="7525"/>
                    </a:lnTo>
                    <a:close/>
                    <a:moveTo>
                      <a:pt x="2211" y="7530"/>
                    </a:moveTo>
                    <a:lnTo>
                      <a:pt x="2219" y="7539"/>
                    </a:lnTo>
                    <a:lnTo>
                      <a:pt x="2197" y="7561"/>
                    </a:lnTo>
                    <a:lnTo>
                      <a:pt x="2188" y="7553"/>
                    </a:lnTo>
                    <a:lnTo>
                      <a:pt x="2211" y="7530"/>
                    </a:lnTo>
                    <a:close/>
                    <a:moveTo>
                      <a:pt x="2208" y="7566"/>
                    </a:moveTo>
                    <a:lnTo>
                      <a:pt x="2202" y="7566"/>
                    </a:lnTo>
                    <a:lnTo>
                      <a:pt x="2197" y="7561"/>
                    </a:lnTo>
                    <a:lnTo>
                      <a:pt x="2208" y="7550"/>
                    </a:lnTo>
                    <a:lnTo>
                      <a:pt x="2208" y="7566"/>
                    </a:lnTo>
                    <a:close/>
                    <a:moveTo>
                      <a:pt x="2208" y="7534"/>
                    </a:moveTo>
                    <a:lnTo>
                      <a:pt x="2231" y="7534"/>
                    </a:lnTo>
                    <a:lnTo>
                      <a:pt x="2231" y="7566"/>
                    </a:lnTo>
                    <a:lnTo>
                      <a:pt x="2208" y="7566"/>
                    </a:lnTo>
                    <a:lnTo>
                      <a:pt x="2208" y="7534"/>
                    </a:lnTo>
                    <a:close/>
                    <a:moveTo>
                      <a:pt x="2231" y="7534"/>
                    </a:moveTo>
                    <a:lnTo>
                      <a:pt x="2235" y="7534"/>
                    </a:lnTo>
                    <a:lnTo>
                      <a:pt x="2239" y="7535"/>
                    </a:lnTo>
                    <a:lnTo>
                      <a:pt x="2231" y="7550"/>
                    </a:lnTo>
                    <a:lnTo>
                      <a:pt x="2231" y="7534"/>
                    </a:lnTo>
                    <a:close/>
                    <a:moveTo>
                      <a:pt x="2239" y="7535"/>
                    </a:moveTo>
                    <a:lnTo>
                      <a:pt x="2255" y="7544"/>
                    </a:lnTo>
                    <a:lnTo>
                      <a:pt x="2241" y="7572"/>
                    </a:lnTo>
                    <a:lnTo>
                      <a:pt x="2225" y="7564"/>
                    </a:lnTo>
                    <a:lnTo>
                      <a:pt x="2239" y="7535"/>
                    </a:lnTo>
                    <a:close/>
                    <a:moveTo>
                      <a:pt x="2247" y="7573"/>
                    </a:moveTo>
                    <a:lnTo>
                      <a:pt x="2244" y="7573"/>
                    </a:lnTo>
                    <a:lnTo>
                      <a:pt x="2241" y="7572"/>
                    </a:lnTo>
                    <a:lnTo>
                      <a:pt x="2247" y="7557"/>
                    </a:lnTo>
                    <a:lnTo>
                      <a:pt x="2247" y="7573"/>
                    </a:lnTo>
                    <a:close/>
                    <a:moveTo>
                      <a:pt x="2247" y="7541"/>
                    </a:moveTo>
                    <a:lnTo>
                      <a:pt x="2263" y="7541"/>
                    </a:lnTo>
                    <a:lnTo>
                      <a:pt x="2263" y="7573"/>
                    </a:lnTo>
                    <a:lnTo>
                      <a:pt x="2247" y="7573"/>
                    </a:lnTo>
                    <a:lnTo>
                      <a:pt x="2247" y="7541"/>
                    </a:lnTo>
                    <a:close/>
                    <a:moveTo>
                      <a:pt x="2263" y="7541"/>
                    </a:moveTo>
                    <a:lnTo>
                      <a:pt x="2267" y="7541"/>
                    </a:lnTo>
                    <a:lnTo>
                      <a:pt x="2271" y="7544"/>
                    </a:lnTo>
                    <a:lnTo>
                      <a:pt x="2263" y="7557"/>
                    </a:lnTo>
                    <a:lnTo>
                      <a:pt x="2263" y="7541"/>
                    </a:lnTo>
                    <a:close/>
                    <a:moveTo>
                      <a:pt x="2271" y="7544"/>
                    </a:moveTo>
                    <a:lnTo>
                      <a:pt x="2287" y="7551"/>
                    </a:lnTo>
                    <a:lnTo>
                      <a:pt x="2273" y="7580"/>
                    </a:lnTo>
                    <a:lnTo>
                      <a:pt x="2257" y="7572"/>
                    </a:lnTo>
                    <a:lnTo>
                      <a:pt x="2271" y="7544"/>
                    </a:lnTo>
                    <a:close/>
                    <a:moveTo>
                      <a:pt x="2279" y="7582"/>
                    </a:moveTo>
                    <a:lnTo>
                      <a:pt x="2276" y="7582"/>
                    </a:lnTo>
                    <a:lnTo>
                      <a:pt x="2273" y="7580"/>
                    </a:lnTo>
                    <a:lnTo>
                      <a:pt x="2279" y="7566"/>
                    </a:lnTo>
                    <a:lnTo>
                      <a:pt x="2279" y="7582"/>
                    </a:lnTo>
                    <a:close/>
                    <a:moveTo>
                      <a:pt x="2279" y="7550"/>
                    </a:moveTo>
                    <a:lnTo>
                      <a:pt x="2304" y="7550"/>
                    </a:lnTo>
                    <a:lnTo>
                      <a:pt x="2304" y="7582"/>
                    </a:lnTo>
                    <a:lnTo>
                      <a:pt x="2279" y="7582"/>
                    </a:lnTo>
                    <a:lnTo>
                      <a:pt x="2279" y="7550"/>
                    </a:lnTo>
                    <a:close/>
                    <a:moveTo>
                      <a:pt x="2304" y="7550"/>
                    </a:moveTo>
                    <a:lnTo>
                      <a:pt x="2310" y="7550"/>
                    </a:lnTo>
                    <a:lnTo>
                      <a:pt x="2315" y="7555"/>
                    </a:lnTo>
                    <a:lnTo>
                      <a:pt x="2304" y="7566"/>
                    </a:lnTo>
                    <a:lnTo>
                      <a:pt x="2304" y="7550"/>
                    </a:lnTo>
                    <a:close/>
                    <a:moveTo>
                      <a:pt x="2315" y="7555"/>
                    </a:moveTo>
                    <a:lnTo>
                      <a:pt x="2322" y="7562"/>
                    </a:lnTo>
                    <a:lnTo>
                      <a:pt x="2300" y="7585"/>
                    </a:lnTo>
                    <a:lnTo>
                      <a:pt x="2293" y="7577"/>
                    </a:lnTo>
                    <a:lnTo>
                      <a:pt x="2315" y="7555"/>
                    </a:lnTo>
                    <a:close/>
                    <a:moveTo>
                      <a:pt x="2311" y="7589"/>
                    </a:moveTo>
                    <a:lnTo>
                      <a:pt x="2305" y="7589"/>
                    </a:lnTo>
                    <a:lnTo>
                      <a:pt x="2300" y="7585"/>
                    </a:lnTo>
                    <a:lnTo>
                      <a:pt x="2311" y="7573"/>
                    </a:lnTo>
                    <a:lnTo>
                      <a:pt x="2311" y="7589"/>
                    </a:lnTo>
                    <a:close/>
                    <a:moveTo>
                      <a:pt x="2311" y="7557"/>
                    </a:moveTo>
                    <a:lnTo>
                      <a:pt x="2343" y="7557"/>
                    </a:lnTo>
                    <a:lnTo>
                      <a:pt x="2343" y="7589"/>
                    </a:lnTo>
                    <a:lnTo>
                      <a:pt x="2311" y="7589"/>
                    </a:lnTo>
                    <a:lnTo>
                      <a:pt x="2311" y="7557"/>
                    </a:lnTo>
                    <a:close/>
                    <a:moveTo>
                      <a:pt x="2343" y="7557"/>
                    </a:moveTo>
                    <a:lnTo>
                      <a:pt x="2347" y="7557"/>
                    </a:lnTo>
                    <a:lnTo>
                      <a:pt x="2351" y="7560"/>
                    </a:lnTo>
                    <a:lnTo>
                      <a:pt x="2343" y="7573"/>
                    </a:lnTo>
                    <a:lnTo>
                      <a:pt x="2343" y="7557"/>
                    </a:lnTo>
                    <a:close/>
                    <a:moveTo>
                      <a:pt x="2351" y="7560"/>
                    </a:moveTo>
                    <a:lnTo>
                      <a:pt x="2367" y="7567"/>
                    </a:lnTo>
                    <a:lnTo>
                      <a:pt x="2352" y="7596"/>
                    </a:lnTo>
                    <a:lnTo>
                      <a:pt x="2336" y="7588"/>
                    </a:lnTo>
                    <a:lnTo>
                      <a:pt x="2351" y="7560"/>
                    </a:lnTo>
                    <a:close/>
                    <a:moveTo>
                      <a:pt x="2359" y="7598"/>
                    </a:moveTo>
                    <a:lnTo>
                      <a:pt x="2356" y="7598"/>
                    </a:lnTo>
                    <a:lnTo>
                      <a:pt x="2352" y="7596"/>
                    </a:lnTo>
                    <a:lnTo>
                      <a:pt x="2359" y="7582"/>
                    </a:lnTo>
                    <a:lnTo>
                      <a:pt x="2359" y="7598"/>
                    </a:lnTo>
                    <a:close/>
                    <a:moveTo>
                      <a:pt x="2359" y="7566"/>
                    </a:moveTo>
                    <a:lnTo>
                      <a:pt x="2391" y="7566"/>
                    </a:lnTo>
                    <a:lnTo>
                      <a:pt x="2391" y="7598"/>
                    </a:lnTo>
                    <a:lnTo>
                      <a:pt x="2359" y="7598"/>
                    </a:lnTo>
                    <a:lnTo>
                      <a:pt x="2359" y="7566"/>
                    </a:lnTo>
                    <a:close/>
                    <a:moveTo>
                      <a:pt x="2391" y="7566"/>
                    </a:moveTo>
                    <a:lnTo>
                      <a:pt x="2395" y="7566"/>
                    </a:lnTo>
                    <a:lnTo>
                      <a:pt x="2399" y="7567"/>
                    </a:lnTo>
                    <a:lnTo>
                      <a:pt x="2391" y="7582"/>
                    </a:lnTo>
                    <a:lnTo>
                      <a:pt x="2391" y="7566"/>
                    </a:lnTo>
                    <a:close/>
                    <a:moveTo>
                      <a:pt x="2399" y="7567"/>
                    </a:moveTo>
                    <a:lnTo>
                      <a:pt x="2415" y="7576"/>
                    </a:lnTo>
                    <a:lnTo>
                      <a:pt x="2400" y="7604"/>
                    </a:lnTo>
                    <a:lnTo>
                      <a:pt x="2384" y="7596"/>
                    </a:lnTo>
                    <a:lnTo>
                      <a:pt x="2399" y="7567"/>
                    </a:lnTo>
                    <a:close/>
                    <a:moveTo>
                      <a:pt x="2407" y="7605"/>
                    </a:moveTo>
                    <a:lnTo>
                      <a:pt x="2404" y="7605"/>
                    </a:lnTo>
                    <a:lnTo>
                      <a:pt x="2400" y="7604"/>
                    </a:lnTo>
                    <a:lnTo>
                      <a:pt x="2407" y="7589"/>
                    </a:lnTo>
                    <a:lnTo>
                      <a:pt x="2407" y="7605"/>
                    </a:lnTo>
                    <a:close/>
                    <a:moveTo>
                      <a:pt x="2407" y="7573"/>
                    </a:moveTo>
                    <a:lnTo>
                      <a:pt x="2464" y="7573"/>
                    </a:lnTo>
                    <a:lnTo>
                      <a:pt x="2464" y="7605"/>
                    </a:lnTo>
                    <a:lnTo>
                      <a:pt x="2407" y="7605"/>
                    </a:lnTo>
                    <a:lnTo>
                      <a:pt x="2407" y="7573"/>
                    </a:lnTo>
                    <a:close/>
                    <a:moveTo>
                      <a:pt x="2464" y="7573"/>
                    </a:moveTo>
                    <a:lnTo>
                      <a:pt x="2470" y="7573"/>
                    </a:lnTo>
                    <a:lnTo>
                      <a:pt x="2475" y="7578"/>
                    </a:lnTo>
                    <a:lnTo>
                      <a:pt x="2464" y="7589"/>
                    </a:lnTo>
                    <a:lnTo>
                      <a:pt x="2464" y="7573"/>
                    </a:lnTo>
                    <a:close/>
                    <a:moveTo>
                      <a:pt x="2475" y="7578"/>
                    </a:moveTo>
                    <a:lnTo>
                      <a:pt x="2482" y="7587"/>
                    </a:lnTo>
                    <a:lnTo>
                      <a:pt x="2460" y="7609"/>
                    </a:lnTo>
                    <a:lnTo>
                      <a:pt x="2453" y="7601"/>
                    </a:lnTo>
                    <a:lnTo>
                      <a:pt x="2475" y="7578"/>
                    </a:lnTo>
                    <a:close/>
                    <a:moveTo>
                      <a:pt x="2471" y="7614"/>
                    </a:moveTo>
                    <a:lnTo>
                      <a:pt x="2465" y="7614"/>
                    </a:lnTo>
                    <a:lnTo>
                      <a:pt x="2460" y="7609"/>
                    </a:lnTo>
                    <a:lnTo>
                      <a:pt x="2471" y="7598"/>
                    </a:lnTo>
                    <a:lnTo>
                      <a:pt x="2471" y="7614"/>
                    </a:lnTo>
                    <a:close/>
                    <a:moveTo>
                      <a:pt x="2471" y="7582"/>
                    </a:moveTo>
                    <a:lnTo>
                      <a:pt x="2528" y="7582"/>
                    </a:lnTo>
                    <a:lnTo>
                      <a:pt x="2528" y="7614"/>
                    </a:lnTo>
                    <a:lnTo>
                      <a:pt x="2471" y="7614"/>
                    </a:lnTo>
                    <a:lnTo>
                      <a:pt x="2471" y="7582"/>
                    </a:lnTo>
                    <a:close/>
                    <a:moveTo>
                      <a:pt x="2528" y="7582"/>
                    </a:moveTo>
                    <a:lnTo>
                      <a:pt x="2532" y="7582"/>
                    </a:lnTo>
                    <a:lnTo>
                      <a:pt x="2534" y="7583"/>
                    </a:lnTo>
                    <a:lnTo>
                      <a:pt x="2528" y="7598"/>
                    </a:lnTo>
                    <a:lnTo>
                      <a:pt x="2528" y="7582"/>
                    </a:lnTo>
                    <a:close/>
                    <a:moveTo>
                      <a:pt x="2534" y="7583"/>
                    </a:moveTo>
                    <a:lnTo>
                      <a:pt x="2550" y="7592"/>
                    </a:lnTo>
                    <a:lnTo>
                      <a:pt x="2537" y="7620"/>
                    </a:lnTo>
                    <a:lnTo>
                      <a:pt x="2521" y="7612"/>
                    </a:lnTo>
                    <a:lnTo>
                      <a:pt x="2534" y="7583"/>
                    </a:lnTo>
                    <a:close/>
                    <a:moveTo>
                      <a:pt x="2544" y="7622"/>
                    </a:moveTo>
                    <a:lnTo>
                      <a:pt x="2540" y="7622"/>
                    </a:lnTo>
                    <a:lnTo>
                      <a:pt x="2537" y="7620"/>
                    </a:lnTo>
                    <a:lnTo>
                      <a:pt x="2544" y="7605"/>
                    </a:lnTo>
                    <a:lnTo>
                      <a:pt x="2544" y="7622"/>
                    </a:lnTo>
                    <a:close/>
                    <a:moveTo>
                      <a:pt x="2544" y="7589"/>
                    </a:moveTo>
                    <a:lnTo>
                      <a:pt x="2895" y="7589"/>
                    </a:lnTo>
                    <a:lnTo>
                      <a:pt x="2895" y="7622"/>
                    </a:lnTo>
                    <a:lnTo>
                      <a:pt x="2544" y="7622"/>
                    </a:lnTo>
                    <a:lnTo>
                      <a:pt x="2544" y="7589"/>
                    </a:lnTo>
                    <a:close/>
                    <a:moveTo>
                      <a:pt x="2902" y="7620"/>
                    </a:moveTo>
                    <a:lnTo>
                      <a:pt x="2899" y="7622"/>
                    </a:lnTo>
                    <a:lnTo>
                      <a:pt x="2895" y="7622"/>
                    </a:lnTo>
                    <a:lnTo>
                      <a:pt x="2895" y="7605"/>
                    </a:lnTo>
                    <a:lnTo>
                      <a:pt x="2902" y="7620"/>
                    </a:lnTo>
                    <a:close/>
                    <a:moveTo>
                      <a:pt x="2889" y="7592"/>
                    </a:moveTo>
                    <a:lnTo>
                      <a:pt x="2905" y="7583"/>
                    </a:lnTo>
                    <a:lnTo>
                      <a:pt x="2918" y="7612"/>
                    </a:lnTo>
                    <a:lnTo>
                      <a:pt x="2902" y="7620"/>
                    </a:lnTo>
                    <a:lnTo>
                      <a:pt x="2889" y="7592"/>
                    </a:lnTo>
                    <a:close/>
                    <a:moveTo>
                      <a:pt x="2905" y="7583"/>
                    </a:moveTo>
                    <a:lnTo>
                      <a:pt x="2907" y="7582"/>
                    </a:lnTo>
                    <a:lnTo>
                      <a:pt x="2911" y="7582"/>
                    </a:lnTo>
                    <a:lnTo>
                      <a:pt x="2911" y="7598"/>
                    </a:lnTo>
                    <a:lnTo>
                      <a:pt x="2905" y="7583"/>
                    </a:lnTo>
                    <a:close/>
                    <a:moveTo>
                      <a:pt x="2911" y="7582"/>
                    </a:moveTo>
                    <a:lnTo>
                      <a:pt x="2975" y="7582"/>
                    </a:lnTo>
                    <a:lnTo>
                      <a:pt x="2975" y="7614"/>
                    </a:lnTo>
                    <a:lnTo>
                      <a:pt x="2911" y="7614"/>
                    </a:lnTo>
                    <a:lnTo>
                      <a:pt x="2911" y="7582"/>
                    </a:lnTo>
                    <a:close/>
                    <a:moveTo>
                      <a:pt x="2982" y="7612"/>
                    </a:moveTo>
                    <a:lnTo>
                      <a:pt x="2979" y="7614"/>
                    </a:lnTo>
                    <a:lnTo>
                      <a:pt x="2975" y="7614"/>
                    </a:lnTo>
                    <a:lnTo>
                      <a:pt x="2975" y="7598"/>
                    </a:lnTo>
                    <a:lnTo>
                      <a:pt x="2982" y="7612"/>
                    </a:lnTo>
                    <a:close/>
                    <a:moveTo>
                      <a:pt x="2969" y="7583"/>
                    </a:moveTo>
                    <a:lnTo>
                      <a:pt x="2985" y="7576"/>
                    </a:lnTo>
                    <a:lnTo>
                      <a:pt x="2998" y="7604"/>
                    </a:lnTo>
                    <a:lnTo>
                      <a:pt x="2982" y="7612"/>
                    </a:lnTo>
                    <a:lnTo>
                      <a:pt x="2969" y="7583"/>
                    </a:lnTo>
                    <a:close/>
                    <a:moveTo>
                      <a:pt x="2985" y="7576"/>
                    </a:moveTo>
                    <a:lnTo>
                      <a:pt x="2987" y="7573"/>
                    </a:lnTo>
                    <a:lnTo>
                      <a:pt x="2991" y="7573"/>
                    </a:lnTo>
                    <a:lnTo>
                      <a:pt x="2991" y="7589"/>
                    </a:lnTo>
                    <a:lnTo>
                      <a:pt x="2985" y="7576"/>
                    </a:lnTo>
                    <a:close/>
                    <a:moveTo>
                      <a:pt x="2991" y="7573"/>
                    </a:moveTo>
                    <a:lnTo>
                      <a:pt x="3032" y="7573"/>
                    </a:lnTo>
                    <a:lnTo>
                      <a:pt x="3032" y="7605"/>
                    </a:lnTo>
                    <a:lnTo>
                      <a:pt x="2991" y="7605"/>
                    </a:lnTo>
                    <a:lnTo>
                      <a:pt x="2991" y="7573"/>
                    </a:lnTo>
                    <a:close/>
                    <a:moveTo>
                      <a:pt x="3039" y="7604"/>
                    </a:moveTo>
                    <a:lnTo>
                      <a:pt x="3035" y="7605"/>
                    </a:lnTo>
                    <a:lnTo>
                      <a:pt x="3032" y="7605"/>
                    </a:lnTo>
                    <a:lnTo>
                      <a:pt x="3032" y="7589"/>
                    </a:lnTo>
                    <a:lnTo>
                      <a:pt x="3039" y="7604"/>
                    </a:lnTo>
                    <a:close/>
                    <a:moveTo>
                      <a:pt x="3024" y="7576"/>
                    </a:moveTo>
                    <a:lnTo>
                      <a:pt x="3040" y="7567"/>
                    </a:lnTo>
                    <a:lnTo>
                      <a:pt x="3055" y="7596"/>
                    </a:lnTo>
                    <a:lnTo>
                      <a:pt x="3039" y="7604"/>
                    </a:lnTo>
                    <a:lnTo>
                      <a:pt x="3024" y="7576"/>
                    </a:lnTo>
                    <a:close/>
                    <a:moveTo>
                      <a:pt x="3040" y="7567"/>
                    </a:moveTo>
                    <a:lnTo>
                      <a:pt x="3044" y="7566"/>
                    </a:lnTo>
                    <a:lnTo>
                      <a:pt x="3048" y="7566"/>
                    </a:lnTo>
                    <a:lnTo>
                      <a:pt x="3048" y="7582"/>
                    </a:lnTo>
                    <a:lnTo>
                      <a:pt x="3040" y="7567"/>
                    </a:lnTo>
                    <a:close/>
                    <a:moveTo>
                      <a:pt x="3048" y="7566"/>
                    </a:moveTo>
                    <a:lnTo>
                      <a:pt x="3087" y="7566"/>
                    </a:lnTo>
                    <a:lnTo>
                      <a:pt x="3087" y="7598"/>
                    </a:lnTo>
                    <a:lnTo>
                      <a:pt x="3048" y="7598"/>
                    </a:lnTo>
                    <a:lnTo>
                      <a:pt x="3048" y="7566"/>
                    </a:lnTo>
                    <a:close/>
                    <a:moveTo>
                      <a:pt x="3094" y="7596"/>
                    </a:moveTo>
                    <a:lnTo>
                      <a:pt x="3091" y="7598"/>
                    </a:lnTo>
                    <a:lnTo>
                      <a:pt x="3087" y="7598"/>
                    </a:lnTo>
                    <a:lnTo>
                      <a:pt x="3087" y="7582"/>
                    </a:lnTo>
                    <a:lnTo>
                      <a:pt x="3094" y="7596"/>
                    </a:lnTo>
                    <a:close/>
                    <a:moveTo>
                      <a:pt x="3080" y="7567"/>
                    </a:moveTo>
                    <a:lnTo>
                      <a:pt x="3096" y="7560"/>
                    </a:lnTo>
                    <a:lnTo>
                      <a:pt x="3110" y="7588"/>
                    </a:lnTo>
                    <a:lnTo>
                      <a:pt x="3094" y="7596"/>
                    </a:lnTo>
                    <a:lnTo>
                      <a:pt x="3080" y="7567"/>
                    </a:lnTo>
                    <a:close/>
                    <a:moveTo>
                      <a:pt x="3096" y="7560"/>
                    </a:moveTo>
                    <a:lnTo>
                      <a:pt x="3099" y="7557"/>
                    </a:lnTo>
                    <a:lnTo>
                      <a:pt x="3103" y="7557"/>
                    </a:lnTo>
                    <a:lnTo>
                      <a:pt x="3103" y="7573"/>
                    </a:lnTo>
                    <a:lnTo>
                      <a:pt x="3096" y="7560"/>
                    </a:lnTo>
                    <a:close/>
                    <a:moveTo>
                      <a:pt x="3103" y="7557"/>
                    </a:moveTo>
                    <a:lnTo>
                      <a:pt x="3128" y="7557"/>
                    </a:lnTo>
                    <a:lnTo>
                      <a:pt x="3128" y="7589"/>
                    </a:lnTo>
                    <a:lnTo>
                      <a:pt x="3103" y="7589"/>
                    </a:lnTo>
                    <a:lnTo>
                      <a:pt x="3103" y="7557"/>
                    </a:lnTo>
                    <a:close/>
                    <a:moveTo>
                      <a:pt x="3139" y="7585"/>
                    </a:moveTo>
                    <a:lnTo>
                      <a:pt x="3134" y="7589"/>
                    </a:lnTo>
                    <a:lnTo>
                      <a:pt x="3128" y="7589"/>
                    </a:lnTo>
                    <a:lnTo>
                      <a:pt x="3128" y="7573"/>
                    </a:lnTo>
                    <a:lnTo>
                      <a:pt x="3139" y="7585"/>
                    </a:lnTo>
                    <a:close/>
                    <a:moveTo>
                      <a:pt x="3117" y="7562"/>
                    </a:moveTo>
                    <a:lnTo>
                      <a:pt x="3124" y="7555"/>
                    </a:lnTo>
                    <a:lnTo>
                      <a:pt x="3146" y="7577"/>
                    </a:lnTo>
                    <a:lnTo>
                      <a:pt x="3139" y="7585"/>
                    </a:lnTo>
                    <a:lnTo>
                      <a:pt x="3117" y="7562"/>
                    </a:lnTo>
                    <a:close/>
                    <a:moveTo>
                      <a:pt x="3124" y="7555"/>
                    </a:moveTo>
                    <a:lnTo>
                      <a:pt x="3129" y="7550"/>
                    </a:lnTo>
                    <a:lnTo>
                      <a:pt x="3135" y="7550"/>
                    </a:lnTo>
                    <a:lnTo>
                      <a:pt x="3135" y="7566"/>
                    </a:lnTo>
                    <a:lnTo>
                      <a:pt x="3124" y="7555"/>
                    </a:lnTo>
                    <a:close/>
                    <a:moveTo>
                      <a:pt x="3135" y="7550"/>
                    </a:moveTo>
                    <a:lnTo>
                      <a:pt x="3167" y="7550"/>
                    </a:lnTo>
                    <a:lnTo>
                      <a:pt x="3167" y="7582"/>
                    </a:lnTo>
                    <a:lnTo>
                      <a:pt x="3135" y="7582"/>
                    </a:lnTo>
                    <a:lnTo>
                      <a:pt x="3135" y="7550"/>
                    </a:lnTo>
                    <a:close/>
                    <a:moveTo>
                      <a:pt x="3175" y="7580"/>
                    </a:moveTo>
                    <a:lnTo>
                      <a:pt x="3171" y="7582"/>
                    </a:lnTo>
                    <a:lnTo>
                      <a:pt x="3167" y="7582"/>
                    </a:lnTo>
                    <a:lnTo>
                      <a:pt x="3167" y="7566"/>
                    </a:lnTo>
                    <a:lnTo>
                      <a:pt x="3175" y="7580"/>
                    </a:lnTo>
                    <a:close/>
                    <a:moveTo>
                      <a:pt x="3160" y="7551"/>
                    </a:moveTo>
                    <a:lnTo>
                      <a:pt x="3176" y="7544"/>
                    </a:lnTo>
                    <a:lnTo>
                      <a:pt x="3191" y="7572"/>
                    </a:lnTo>
                    <a:lnTo>
                      <a:pt x="3175" y="7580"/>
                    </a:lnTo>
                    <a:lnTo>
                      <a:pt x="3160" y="7551"/>
                    </a:lnTo>
                    <a:close/>
                    <a:moveTo>
                      <a:pt x="3176" y="7544"/>
                    </a:moveTo>
                    <a:lnTo>
                      <a:pt x="3179" y="7541"/>
                    </a:lnTo>
                    <a:lnTo>
                      <a:pt x="3183" y="7541"/>
                    </a:lnTo>
                    <a:lnTo>
                      <a:pt x="3183" y="7557"/>
                    </a:lnTo>
                    <a:lnTo>
                      <a:pt x="3176" y="7544"/>
                    </a:lnTo>
                    <a:close/>
                    <a:moveTo>
                      <a:pt x="3183" y="7541"/>
                    </a:moveTo>
                    <a:lnTo>
                      <a:pt x="3208" y="7541"/>
                    </a:lnTo>
                    <a:lnTo>
                      <a:pt x="3208" y="7573"/>
                    </a:lnTo>
                    <a:lnTo>
                      <a:pt x="3183" y="7573"/>
                    </a:lnTo>
                    <a:lnTo>
                      <a:pt x="3183" y="7541"/>
                    </a:lnTo>
                    <a:close/>
                    <a:moveTo>
                      <a:pt x="3219" y="7569"/>
                    </a:moveTo>
                    <a:lnTo>
                      <a:pt x="3214" y="7573"/>
                    </a:lnTo>
                    <a:lnTo>
                      <a:pt x="3208" y="7573"/>
                    </a:lnTo>
                    <a:lnTo>
                      <a:pt x="3208" y="7557"/>
                    </a:lnTo>
                    <a:lnTo>
                      <a:pt x="3219" y="7569"/>
                    </a:lnTo>
                    <a:close/>
                    <a:moveTo>
                      <a:pt x="3197" y="7546"/>
                    </a:moveTo>
                    <a:lnTo>
                      <a:pt x="3204" y="7539"/>
                    </a:lnTo>
                    <a:lnTo>
                      <a:pt x="3226" y="7561"/>
                    </a:lnTo>
                    <a:lnTo>
                      <a:pt x="3219" y="7569"/>
                    </a:lnTo>
                    <a:lnTo>
                      <a:pt x="3197" y="7546"/>
                    </a:lnTo>
                    <a:close/>
                    <a:moveTo>
                      <a:pt x="3204" y="7539"/>
                    </a:moveTo>
                    <a:lnTo>
                      <a:pt x="3209" y="7534"/>
                    </a:lnTo>
                    <a:lnTo>
                      <a:pt x="3215" y="7534"/>
                    </a:lnTo>
                    <a:lnTo>
                      <a:pt x="3215" y="7550"/>
                    </a:lnTo>
                    <a:lnTo>
                      <a:pt x="3204" y="7539"/>
                    </a:lnTo>
                    <a:close/>
                    <a:moveTo>
                      <a:pt x="3215" y="7534"/>
                    </a:moveTo>
                    <a:lnTo>
                      <a:pt x="3240" y="7534"/>
                    </a:lnTo>
                    <a:lnTo>
                      <a:pt x="3240" y="7566"/>
                    </a:lnTo>
                    <a:lnTo>
                      <a:pt x="3215" y="7566"/>
                    </a:lnTo>
                    <a:lnTo>
                      <a:pt x="3215" y="7534"/>
                    </a:lnTo>
                    <a:close/>
                    <a:moveTo>
                      <a:pt x="3251" y="7561"/>
                    </a:moveTo>
                    <a:lnTo>
                      <a:pt x="3246" y="7566"/>
                    </a:lnTo>
                    <a:lnTo>
                      <a:pt x="3240" y="7566"/>
                    </a:lnTo>
                    <a:lnTo>
                      <a:pt x="3240" y="7550"/>
                    </a:lnTo>
                    <a:lnTo>
                      <a:pt x="3251" y="7561"/>
                    </a:lnTo>
                    <a:close/>
                    <a:moveTo>
                      <a:pt x="3229" y="7539"/>
                    </a:moveTo>
                    <a:lnTo>
                      <a:pt x="3236" y="7530"/>
                    </a:lnTo>
                    <a:lnTo>
                      <a:pt x="3258" y="7553"/>
                    </a:lnTo>
                    <a:lnTo>
                      <a:pt x="3251" y="7561"/>
                    </a:lnTo>
                    <a:lnTo>
                      <a:pt x="3229" y="7539"/>
                    </a:lnTo>
                    <a:close/>
                    <a:moveTo>
                      <a:pt x="3236" y="7530"/>
                    </a:moveTo>
                    <a:lnTo>
                      <a:pt x="3241" y="7525"/>
                    </a:lnTo>
                    <a:lnTo>
                      <a:pt x="3247" y="7525"/>
                    </a:lnTo>
                    <a:lnTo>
                      <a:pt x="3247" y="7541"/>
                    </a:lnTo>
                    <a:lnTo>
                      <a:pt x="3236" y="7530"/>
                    </a:lnTo>
                    <a:close/>
                    <a:moveTo>
                      <a:pt x="3247" y="7525"/>
                    </a:moveTo>
                    <a:lnTo>
                      <a:pt x="3272" y="7525"/>
                    </a:lnTo>
                    <a:lnTo>
                      <a:pt x="3272" y="7557"/>
                    </a:lnTo>
                    <a:lnTo>
                      <a:pt x="3247" y="7557"/>
                    </a:lnTo>
                    <a:lnTo>
                      <a:pt x="3247" y="7525"/>
                    </a:lnTo>
                    <a:close/>
                    <a:moveTo>
                      <a:pt x="3278" y="7556"/>
                    </a:moveTo>
                    <a:lnTo>
                      <a:pt x="3276" y="7557"/>
                    </a:lnTo>
                    <a:lnTo>
                      <a:pt x="3272" y="7557"/>
                    </a:lnTo>
                    <a:lnTo>
                      <a:pt x="3272" y="7541"/>
                    </a:lnTo>
                    <a:lnTo>
                      <a:pt x="3278" y="7556"/>
                    </a:lnTo>
                    <a:close/>
                    <a:moveTo>
                      <a:pt x="3264" y="7528"/>
                    </a:moveTo>
                    <a:lnTo>
                      <a:pt x="3280" y="7519"/>
                    </a:lnTo>
                    <a:lnTo>
                      <a:pt x="3294" y="7548"/>
                    </a:lnTo>
                    <a:lnTo>
                      <a:pt x="3278" y="7556"/>
                    </a:lnTo>
                    <a:lnTo>
                      <a:pt x="3264" y="7528"/>
                    </a:lnTo>
                    <a:close/>
                    <a:moveTo>
                      <a:pt x="3280" y="7519"/>
                    </a:moveTo>
                    <a:lnTo>
                      <a:pt x="3284" y="7518"/>
                    </a:lnTo>
                    <a:lnTo>
                      <a:pt x="3288" y="7518"/>
                    </a:lnTo>
                    <a:lnTo>
                      <a:pt x="3288" y="7534"/>
                    </a:lnTo>
                    <a:lnTo>
                      <a:pt x="3280" y="7519"/>
                    </a:lnTo>
                    <a:close/>
                    <a:moveTo>
                      <a:pt x="3288" y="7518"/>
                    </a:moveTo>
                    <a:lnTo>
                      <a:pt x="3311" y="7518"/>
                    </a:lnTo>
                    <a:lnTo>
                      <a:pt x="3311" y="7550"/>
                    </a:lnTo>
                    <a:lnTo>
                      <a:pt x="3288" y="7550"/>
                    </a:lnTo>
                    <a:lnTo>
                      <a:pt x="3288" y="7518"/>
                    </a:lnTo>
                    <a:close/>
                    <a:moveTo>
                      <a:pt x="3322" y="7545"/>
                    </a:moveTo>
                    <a:lnTo>
                      <a:pt x="3319" y="7550"/>
                    </a:lnTo>
                    <a:lnTo>
                      <a:pt x="3311" y="7550"/>
                    </a:lnTo>
                    <a:lnTo>
                      <a:pt x="3311" y="7534"/>
                    </a:lnTo>
                    <a:lnTo>
                      <a:pt x="3322" y="7545"/>
                    </a:lnTo>
                    <a:close/>
                    <a:moveTo>
                      <a:pt x="3300" y="7523"/>
                    </a:moveTo>
                    <a:lnTo>
                      <a:pt x="3308" y="7514"/>
                    </a:lnTo>
                    <a:lnTo>
                      <a:pt x="3331" y="7537"/>
                    </a:lnTo>
                    <a:lnTo>
                      <a:pt x="3322" y="7545"/>
                    </a:lnTo>
                    <a:lnTo>
                      <a:pt x="3300" y="7523"/>
                    </a:lnTo>
                    <a:close/>
                    <a:moveTo>
                      <a:pt x="3308" y="7514"/>
                    </a:moveTo>
                    <a:lnTo>
                      <a:pt x="3312" y="7509"/>
                    </a:lnTo>
                    <a:lnTo>
                      <a:pt x="3320" y="7509"/>
                    </a:lnTo>
                    <a:lnTo>
                      <a:pt x="3320" y="7525"/>
                    </a:lnTo>
                    <a:lnTo>
                      <a:pt x="3308" y="7514"/>
                    </a:lnTo>
                    <a:close/>
                    <a:moveTo>
                      <a:pt x="3320" y="7509"/>
                    </a:moveTo>
                    <a:lnTo>
                      <a:pt x="3343" y="7509"/>
                    </a:lnTo>
                    <a:lnTo>
                      <a:pt x="3343" y="7541"/>
                    </a:lnTo>
                    <a:lnTo>
                      <a:pt x="3320" y="7541"/>
                    </a:lnTo>
                    <a:lnTo>
                      <a:pt x="3320" y="7509"/>
                    </a:lnTo>
                    <a:close/>
                    <a:moveTo>
                      <a:pt x="3354" y="7537"/>
                    </a:moveTo>
                    <a:lnTo>
                      <a:pt x="3349" y="7541"/>
                    </a:lnTo>
                    <a:lnTo>
                      <a:pt x="3343" y="7541"/>
                    </a:lnTo>
                    <a:lnTo>
                      <a:pt x="3343" y="7525"/>
                    </a:lnTo>
                    <a:lnTo>
                      <a:pt x="3354" y="7537"/>
                    </a:lnTo>
                    <a:close/>
                    <a:moveTo>
                      <a:pt x="3332" y="7514"/>
                    </a:moveTo>
                    <a:lnTo>
                      <a:pt x="3340" y="7507"/>
                    </a:lnTo>
                    <a:lnTo>
                      <a:pt x="3363" y="7529"/>
                    </a:lnTo>
                    <a:lnTo>
                      <a:pt x="3354" y="7537"/>
                    </a:lnTo>
                    <a:lnTo>
                      <a:pt x="3332" y="7514"/>
                    </a:lnTo>
                    <a:close/>
                    <a:moveTo>
                      <a:pt x="3340" y="7507"/>
                    </a:moveTo>
                    <a:lnTo>
                      <a:pt x="3344" y="7502"/>
                    </a:lnTo>
                    <a:lnTo>
                      <a:pt x="3352" y="7502"/>
                    </a:lnTo>
                    <a:lnTo>
                      <a:pt x="3352" y="7518"/>
                    </a:lnTo>
                    <a:lnTo>
                      <a:pt x="3340" y="7507"/>
                    </a:lnTo>
                    <a:close/>
                    <a:moveTo>
                      <a:pt x="3352" y="7502"/>
                    </a:moveTo>
                    <a:lnTo>
                      <a:pt x="3368" y="7502"/>
                    </a:lnTo>
                    <a:lnTo>
                      <a:pt x="3368" y="7534"/>
                    </a:lnTo>
                    <a:lnTo>
                      <a:pt x="3352" y="7534"/>
                    </a:lnTo>
                    <a:lnTo>
                      <a:pt x="3352" y="7502"/>
                    </a:lnTo>
                    <a:close/>
                    <a:moveTo>
                      <a:pt x="3379" y="7529"/>
                    </a:moveTo>
                    <a:lnTo>
                      <a:pt x="3374" y="7534"/>
                    </a:lnTo>
                    <a:lnTo>
                      <a:pt x="3368" y="7534"/>
                    </a:lnTo>
                    <a:lnTo>
                      <a:pt x="3368" y="7518"/>
                    </a:lnTo>
                    <a:lnTo>
                      <a:pt x="3379" y="7529"/>
                    </a:lnTo>
                    <a:close/>
                    <a:moveTo>
                      <a:pt x="3356" y="7507"/>
                    </a:moveTo>
                    <a:lnTo>
                      <a:pt x="3364" y="7498"/>
                    </a:lnTo>
                    <a:lnTo>
                      <a:pt x="3386" y="7521"/>
                    </a:lnTo>
                    <a:lnTo>
                      <a:pt x="3379" y="7529"/>
                    </a:lnTo>
                    <a:lnTo>
                      <a:pt x="3356" y="7507"/>
                    </a:lnTo>
                    <a:close/>
                    <a:moveTo>
                      <a:pt x="3364" y="7498"/>
                    </a:moveTo>
                    <a:lnTo>
                      <a:pt x="3369" y="7493"/>
                    </a:lnTo>
                    <a:lnTo>
                      <a:pt x="3375" y="7493"/>
                    </a:lnTo>
                    <a:lnTo>
                      <a:pt x="3375" y="7509"/>
                    </a:lnTo>
                    <a:lnTo>
                      <a:pt x="3364" y="7498"/>
                    </a:lnTo>
                    <a:close/>
                    <a:moveTo>
                      <a:pt x="3375" y="7493"/>
                    </a:moveTo>
                    <a:lnTo>
                      <a:pt x="3391" y="7493"/>
                    </a:lnTo>
                    <a:lnTo>
                      <a:pt x="3391" y="7525"/>
                    </a:lnTo>
                    <a:lnTo>
                      <a:pt x="3375" y="7525"/>
                    </a:lnTo>
                    <a:lnTo>
                      <a:pt x="3375" y="7493"/>
                    </a:lnTo>
                    <a:close/>
                    <a:moveTo>
                      <a:pt x="3402" y="7521"/>
                    </a:moveTo>
                    <a:lnTo>
                      <a:pt x="3397" y="7525"/>
                    </a:lnTo>
                    <a:lnTo>
                      <a:pt x="3391" y="7525"/>
                    </a:lnTo>
                    <a:lnTo>
                      <a:pt x="3391" y="7509"/>
                    </a:lnTo>
                    <a:lnTo>
                      <a:pt x="3402" y="7521"/>
                    </a:lnTo>
                    <a:close/>
                    <a:moveTo>
                      <a:pt x="3380" y="7498"/>
                    </a:moveTo>
                    <a:lnTo>
                      <a:pt x="3388" y="7491"/>
                    </a:lnTo>
                    <a:lnTo>
                      <a:pt x="3411" y="7513"/>
                    </a:lnTo>
                    <a:lnTo>
                      <a:pt x="3402" y="7521"/>
                    </a:lnTo>
                    <a:lnTo>
                      <a:pt x="3380" y="7498"/>
                    </a:lnTo>
                    <a:close/>
                    <a:moveTo>
                      <a:pt x="3388" y="7491"/>
                    </a:moveTo>
                    <a:lnTo>
                      <a:pt x="3392" y="7486"/>
                    </a:lnTo>
                    <a:lnTo>
                      <a:pt x="3400" y="7486"/>
                    </a:lnTo>
                    <a:lnTo>
                      <a:pt x="3400" y="7502"/>
                    </a:lnTo>
                    <a:lnTo>
                      <a:pt x="3388" y="7491"/>
                    </a:lnTo>
                    <a:close/>
                    <a:moveTo>
                      <a:pt x="3400" y="7486"/>
                    </a:moveTo>
                    <a:lnTo>
                      <a:pt x="3423" y="7486"/>
                    </a:lnTo>
                    <a:lnTo>
                      <a:pt x="3423" y="7518"/>
                    </a:lnTo>
                    <a:lnTo>
                      <a:pt x="3400" y="7518"/>
                    </a:lnTo>
                    <a:lnTo>
                      <a:pt x="3400" y="7486"/>
                    </a:lnTo>
                    <a:close/>
                    <a:moveTo>
                      <a:pt x="3434" y="7513"/>
                    </a:moveTo>
                    <a:lnTo>
                      <a:pt x="3429" y="7518"/>
                    </a:lnTo>
                    <a:lnTo>
                      <a:pt x="3423" y="7518"/>
                    </a:lnTo>
                    <a:lnTo>
                      <a:pt x="3423" y="7502"/>
                    </a:lnTo>
                    <a:lnTo>
                      <a:pt x="3434" y="7513"/>
                    </a:lnTo>
                    <a:close/>
                    <a:moveTo>
                      <a:pt x="3412" y="7491"/>
                    </a:moveTo>
                    <a:lnTo>
                      <a:pt x="3420" y="7482"/>
                    </a:lnTo>
                    <a:lnTo>
                      <a:pt x="3443" y="7504"/>
                    </a:lnTo>
                    <a:lnTo>
                      <a:pt x="3434" y="7513"/>
                    </a:lnTo>
                    <a:lnTo>
                      <a:pt x="3412" y="7491"/>
                    </a:lnTo>
                    <a:close/>
                    <a:moveTo>
                      <a:pt x="3420" y="7482"/>
                    </a:moveTo>
                    <a:lnTo>
                      <a:pt x="3425" y="7477"/>
                    </a:lnTo>
                    <a:lnTo>
                      <a:pt x="3432" y="7477"/>
                    </a:lnTo>
                    <a:lnTo>
                      <a:pt x="3432" y="7493"/>
                    </a:lnTo>
                    <a:lnTo>
                      <a:pt x="3420" y="7482"/>
                    </a:lnTo>
                    <a:close/>
                    <a:moveTo>
                      <a:pt x="3432" y="7477"/>
                    </a:moveTo>
                    <a:lnTo>
                      <a:pt x="3448" y="7477"/>
                    </a:lnTo>
                    <a:lnTo>
                      <a:pt x="3448" y="7509"/>
                    </a:lnTo>
                    <a:lnTo>
                      <a:pt x="3432" y="7509"/>
                    </a:lnTo>
                    <a:lnTo>
                      <a:pt x="3432" y="7477"/>
                    </a:lnTo>
                    <a:close/>
                    <a:moveTo>
                      <a:pt x="3459" y="7504"/>
                    </a:moveTo>
                    <a:lnTo>
                      <a:pt x="3454" y="7509"/>
                    </a:lnTo>
                    <a:lnTo>
                      <a:pt x="3448" y="7509"/>
                    </a:lnTo>
                    <a:lnTo>
                      <a:pt x="3448" y="7493"/>
                    </a:lnTo>
                    <a:lnTo>
                      <a:pt x="3459" y="7504"/>
                    </a:lnTo>
                    <a:close/>
                    <a:moveTo>
                      <a:pt x="3436" y="7482"/>
                    </a:moveTo>
                    <a:lnTo>
                      <a:pt x="3444" y="7475"/>
                    </a:lnTo>
                    <a:lnTo>
                      <a:pt x="3466" y="7497"/>
                    </a:lnTo>
                    <a:lnTo>
                      <a:pt x="3459" y="7504"/>
                    </a:lnTo>
                    <a:lnTo>
                      <a:pt x="3436" y="7482"/>
                    </a:lnTo>
                    <a:close/>
                    <a:moveTo>
                      <a:pt x="3444" y="7475"/>
                    </a:moveTo>
                    <a:lnTo>
                      <a:pt x="3449" y="7470"/>
                    </a:lnTo>
                    <a:lnTo>
                      <a:pt x="3455" y="7470"/>
                    </a:lnTo>
                    <a:lnTo>
                      <a:pt x="3455" y="7486"/>
                    </a:lnTo>
                    <a:lnTo>
                      <a:pt x="3444" y="7475"/>
                    </a:lnTo>
                    <a:close/>
                    <a:moveTo>
                      <a:pt x="3455" y="7470"/>
                    </a:moveTo>
                    <a:lnTo>
                      <a:pt x="3471" y="7470"/>
                    </a:lnTo>
                    <a:lnTo>
                      <a:pt x="3471" y="7502"/>
                    </a:lnTo>
                    <a:lnTo>
                      <a:pt x="3455" y="7502"/>
                    </a:lnTo>
                    <a:lnTo>
                      <a:pt x="3455" y="7470"/>
                    </a:lnTo>
                    <a:close/>
                    <a:moveTo>
                      <a:pt x="3482" y="7497"/>
                    </a:moveTo>
                    <a:lnTo>
                      <a:pt x="3477" y="7502"/>
                    </a:lnTo>
                    <a:lnTo>
                      <a:pt x="3471" y="7502"/>
                    </a:lnTo>
                    <a:lnTo>
                      <a:pt x="3471" y="7486"/>
                    </a:lnTo>
                    <a:lnTo>
                      <a:pt x="3482" y="7497"/>
                    </a:lnTo>
                    <a:close/>
                    <a:moveTo>
                      <a:pt x="3460" y="7475"/>
                    </a:moveTo>
                    <a:lnTo>
                      <a:pt x="3468" y="7466"/>
                    </a:lnTo>
                    <a:lnTo>
                      <a:pt x="3491" y="7490"/>
                    </a:lnTo>
                    <a:lnTo>
                      <a:pt x="3482" y="7497"/>
                    </a:lnTo>
                    <a:lnTo>
                      <a:pt x="3460" y="7475"/>
                    </a:lnTo>
                    <a:close/>
                    <a:moveTo>
                      <a:pt x="3468" y="7466"/>
                    </a:moveTo>
                    <a:lnTo>
                      <a:pt x="3473" y="7461"/>
                    </a:lnTo>
                    <a:lnTo>
                      <a:pt x="3480" y="7461"/>
                    </a:lnTo>
                    <a:lnTo>
                      <a:pt x="3480" y="7477"/>
                    </a:lnTo>
                    <a:lnTo>
                      <a:pt x="3468" y="7466"/>
                    </a:lnTo>
                    <a:close/>
                    <a:moveTo>
                      <a:pt x="3480" y="7461"/>
                    </a:moveTo>
                    <a:lnTo>
                      <a:pt x="3496" y="7461"/>
                    </a:lnTo>
                    <a:lnTo>
                      <a:pt x="3496" y="7493"/>
                    </a:lnTo>
                    <a:lnTo>
                      <a:pt x="3480" y="7493"/>
                    </a:lnTo>
                    <a:lnTo>
                      <a:pt x="3480" y="7461"/>
                    </a:lnTo>
                    <a:close/>
                    <a:moveTo>
                      <a:pt x="3507" y="7490"/>
                    </a:moveTo>
                    <a:lnTo>
                      <a:pt x="3502" y="7493"/>
                    </a:lnTo>
                    <a:lnTo>
                      <a:pt x="3496" y="7493"/>
                    </a:lnTo>
                    <a:lnTo>
                      <a:pt x="3496" y="7477"/>
                    </a:lnTo>
                    <a:lnTo>
                      <a:pt x="3507" y="7490"/>
                    </a:lnTo>
                    <a:close/>
                    <a:moveTo>
                      <a:pt x="3484" y="7466"/>
                    </a:moveTo>
                    <a:lnTo>
                      <a:pt x="3492" y="7459"/>
                    </a:lnTo>
                    <a:lnTo>
                      <a:pt x="3514" y="7481"/>
                    </a:lnTo>
                    <a:lnTo>
                      <a:pt x="3507" y="7490"/>
                    </a:lnTo>
                    <a:lnTo>
                      <a:pt x="3484" y="7466"/>
                    </a:lnTo>
                    <a:close/>
                    <a:moveTo>
                      <a:pt x="3492" y="7459"/>
                    </a:moveTo>
                    <a:lnTo>
                      <a:pt x="3497" y="7454"/>
                    </a:lnTo>
                    <a:lnTo>
                      <a:pt x="3503" y="7454"/>
                    </a:lnTo>
                    <a:lnTo>
                      <a:pt x="3503" y="7470"/>
                    </a:lnTo>
                    <a:lnTo>
                      <a:pt x="3492" y="7459"/>
                    </a:lnTo>
                    <a:close/>
                    <a:moveTo>
                      <a:pt x="3503" y="7454"/>
                    </a:moveTo>
                    <a:lnTo>
                      <a:pt x="3512" y="7454"/>
                    </a:lnTo>
                    <a:lnTo>
                      <a:pt x="3512" y="7486"/>
                    </a:lnTo>
                    <a:lnTo>
                      <a:pt x="3503" y="7486"/>
                    </a:lnTo>
                    <a:lnTo>
                      <a:pt x="3503" y="7454"/>
                    </a:lnTo>
                    <a:close/>
                    <a:moveTo>
                      <a:pt x="3518" y="7484"/>
                    </a:moveTo>
                    <a:lnTo>
                      <a:pt x="3514" y="7486"/>
                    </a:lnTo>
                    <a:lnTo>
                      <a:pt x="3512" y="7486"/>
                    </a:lnTo>
                    <a:lnTo>
                      <a:pt x="3512" y="7470"/>
                    </a:lnTo>
                    <a:lnTo>
                      <a:pt x="3518" y="7484"/>
                    </a:lnTo>
                    <a:close/>
                    <a:moveTo>
                      <a:pt x="3505" y="7455"/>
                    </a:moveTo>
                    <a:lnTo>
                      <a:pt x="3521" y="7448"/>
                    </a:lnTo>
                    <a:lnTo>
                      <a:pt x="3534" y="7476"/>
                    </a:lnTo>
                    <a:lnTo>
                      <a:pt x="3518" y="7484"/>
                    </a:lnTo>
                    <a:lnTo>
                      <a:pt x="3505" y="7455"/>
                    </a:lnTo>
                    <a:close/>
                    <a:moveTo>
                      <a:pt x="3521" y="7448"/>
                    </a:moveTo>
                    <a:lnTo>
                      <a:pt x="3524" y="7445"/>
                    </a:lnTo>
                    <a:lnTo>
                      <a:pt x="3527" y="7445"/>
                    </a:lnTo>
                    <a:lnTo>
                      <a:pt x="3527" y="7461"/>
                    </a:lnTo>
                    <a:lnTo>
                      <a:pt x="3521" y="7448"/>
                    </a:lnTo>
                    <a:close/>
                    <a:moveTo>
                      <a:pt x="3527" y="7445"/>
                    </a:moveTo>
                    <a:lnTo>
                      <a:pt x="3535" y="7445"/>
                    </a:lnTo>
                    <a:lnTo>
                      <a:pt x="3535" y="7477"/>
                    </a:lnTo>
                    <a:lnTo>
                      <a:pt x="3527" y="7477"/>
                    </a:lnTo>
                    <a:lnTo>
                      <a:pt x="3527" y="7445"/>
                    </a:lnTo>
                    <a:close/>
                    <a:moveTo>
                      <a:pt x="3543" y="7476"/>
                    </a:moveTo>
                    <a:lnTo>
                      <a:pt x="3539" y="7477"/>
                    </a:lnTo>
                    <a:lnTo>
                      <a:pt x="3535" y="7477"/>
                    </a:lnTo>
                    <a:lnTo>
                      <a:pt x="3535" y="7461"/>
                    </a:lnTo>
                    <a:lnTo>
                      <a:pt x="3543" y="7476"/>
                    </a:lnTo>
                    <a:close/>
                    <a:moveTo>
                      <a:pt x="3528" y="7448"/>
                    </a:moveTo>
                    <a:lnTo>
                      <a:pt x="3544" y="7439"/>
                    </a:lnTo>
                    <a:lnTo>
                      <a:pt x="3559" y="7468"/>
                    </a:lnTo>
                    <a:lnTo>
                      <a:pt x="3543" y="7476"/>
                    </a:lnTo>
                    <a:lnTo>
                      <a:pt x="3528" y="7448"/>
                    </a:lnTo>
                    <a:close/>
                    <a:moveTo>
                      <a:pt x="3544" y="7439"/>
                    </a:moveTo>
                    <a:lnTo>
                      <a:pt x="3548" y="7438"/>
                    </a:lnTo>
                    <a:lnTo>
                      <a:pt x="3551" y="7438"/>
                    </a:lnTo>
                    <a:lnTo>
                      <a:pt x="3551" y="7454"/>
                    </a:lnTo>
                    <a:lnTo>
                      <a:pt x="3544" y="7439"/>
                    </a:lnTo>
                    <a:close/>
                    <a:moveTo>
                      <a:pt x="3551" y="7438"/>
                    </a:moveTo>
                    <a:lnTo>
                      <a:pt x="3559" y="7438"/>
                    </a:lnTo>
                    <a:lnTo>
                      <a:pt x="3559" y="7470"/>
                    </a:lnTo>
                    <a:lnTo>
                      <a:pt x="3551" y="7470"/>
                    </a:lnTo>
                    <a:lnTo>
                      <a:pt x="3551" y="7438"/>
                    </a:lnTo>
                    <a:close/>
                    <a:moveTo>
                      <a:pt x="3566" y="7468"/>
                    </a:moveTo>
                    <a:lnTo>
                      <a:pt x="3562" y="7470"/>
                    </a:lnTo>
                    <a:lnTo>
                      <a:pt x="3559" y="7470"/>
                    </a:lnTo>
                    <a:lnTo>
                      <a:pt x="3559" y="7454"/>
                    </a:lnTo>
                    <a:lnTo>
                      <a:pt x="3566" y="7468"/>
                    </a:lnTo>
                    <a:close/>
                    <a:moveTo>
                      <a:pt x="3553" y="7439"/>
                    </a:moveTo>
                    <a:lnTo>
                      <a:pt x="3569" y="7432"/>
                    </a:lnTo>
                    <a:lnTo>
                      <a:pt x="3582" y="7460"/>
                    </a:lnTo>
                    <a:lnTo>
                      <a:pt x="3566" y="7468"/>
                    </a:lnTo>
                    <a:lnTo>
                      <a:pt x="3553" y="7439"/>
                    </a:lnTo>
                    <a:close/>
                    <a:moveTo>
                      <a:pt x="3569" y="7432"/>
                    </a:moveTo>
                    <a:lnTo>
                      <a:pt x="3572" y="7429"/>
                    </a:lnTo>
                    <a:lnTo>
                      <a:pt x="3575" y="7429"/>
                    </a:lnTo>
                    <a:lnTo>
                      <a:pt x="3575" y="7445"/>
                    </a:lnTo>
                    <a:lnTo>
                      <a:pt x="3569" y="7432"/>
                    </a:lnTo>
                    <a:close/>
                    <a:moveTo>
                      <a:pt x="3575" y="7429"/>
                    </a:moveTo>
                    <a:lnTo>
                      <a:pt x="3583" y="7429"/>
                    </a:lnTo>
                    <a:lnTo>
                      <a:pt x="3583" y="7461"/>
                    </a:lnTo>
                    <a:lnTo>
                      <a:pt x="3575" y="7461"/>
                    </a:lnTo>
                    <a:lnTo>
                      <a:pt x="3575" y="7429"/>
                    </a:lnTo>
                    <a:close/>
                    <a:moveTo>
                      <a:pt x="3594" y="7458"/>
                    </a:moveTo>
                    <a:lnTo>
                      <a:pt x="3590" y="7461"/>
                    </a:lnTo>
                    <a:lnTo>
                      <a:pt x="3583" y="7461"/>
                    </a:lnTo>
                    <a:lnTo>
                      <a:pt x="3583" y="7445"/>
                    </a:lnTo>
                    <a:lnTo>
                      <a:pt x="3594" y="7458"/>
                    </a:lnTo>
                    <a:close/>
                    <a:moveTo>
                      <a:pt x="3572" y="7434"/>
                    </a:moveTo>
                    <a:lnTo>
                      <a:pt x="3580" y="7427"/>
                    </a:lnTo>
                    <a:lnTo>
                      <a:pt x="3603" y="7449"/>
                    </a:lnTo>
                    <a:lnTo>
                      <a:pt x="3594" y="7458"/>
                    </a:lnTo>
                    <a:lnTo>
                      <a:pt x="3572" y="7434"/>
                    </a:lnTo>
                    <a:close/>
                    <a:moveTo>
                      <a:pt x="3580" y="7427"/>
                    </a:moveTo>
                    <a:lnTo>
                      <a:pt x="3585" y="7422"/>
                    </a:lnTo>
                    <a:lnTo>
                      <a:pt x="3591" y="7422"/>
                    </a:lnTo>
                    <a:lnTo>
                      <a:pt x="3591" y="7438"/>
                    </a:lnTo>
                    <a:lnTo>
                      <a:pt x="3580" y="7427"/>
                    </a:lnTo>
                    <a:close/>
                    <a:moveTo>
                      <a:pt x="3591" y="7422"/>
                    </a:moveTo>
                    <a:lnTo>
                      <a:pt x="3607" y="7422"/>
                    </a:lnTo>
                    <a:lnTo>
                      <a:pt x="3607" y="7454"/>
                    </a:lnTo>
                    <a:lnTo>
                      <a:pt x="3591" y="7454"/>
                    </a:lnTo>
                    <a:lnTo>
                      <a:pt x="3591" y="7422"/>
                    </a:lnTo>
                    <a:close/>
                    <a:moveTo>
                      <a:pt x="3619" y="7449"/>
                    </a:moveTo>
                    <a:lnTo>
                      <a:pt x="3614" y="7454"/>
                    </a:lnTo>
                    <a:lnTo>
                      <a:pt x="3607" y="7454"/>
                    </a:lnTo>
                    <a:lnTo>
                      <a:pt x="3607" y="7438"/>
                    </a:lnTo>
                    <a:lnTo>
                      <a:pt x="3619" y="7449"/>
                    </a:lnTo>
                    <a:close/>
                    <a:moveTo>
                      <a:pt x="3596" y="7427"/>
                    </a:moveTo>
                    <a:lnTo>
                      <a:pt x="3604" y="7418"/>
                    </a:lnTo>
                    <a:lnTo>
                      <a:pt x="3626" y="7442"/>
                    </a:lnTo>
                    <a:lnTo>
                      <a:pt x="3619" y="7449"/>
                    </a:lnTo>
                    <a:lnTo>
                      <a:pt x="3596" y="7427"/>
                    </a:lnTo>
                    <a:close/>
                    <a:moveTo>
                      <a:pt x="3604" y="7418"/>
                    </a:moveTo>
                    <a:lnTo>
                      <a:pt x="3609" y="7413"/>
                    </a:lnTo>
                    <a:lnTo>
                      <a:pt x="3615" y="7413"/>
                    </a:lnTo>
                    <a:lnTo>
                      <a:pt x="3615" y="7429"/>
                    </a:lnTo>
                    <a:lnTo>
                      <a:pt x="3604" y="7418"/>
                    </a:lnTo>
                    <a:close/>
                    <a:moveTo>
                      <a:pt x="3615" y="7413"/>
                    </a:moveTo>
                    <a:lnTo>
                      <a:pt x="3631" y="7413"/>
                    </a:lnTo>
                    <a:lnTo>
                      <a:pt x="3631" y="7445"/>
                    </a:lnTo>
                    <a:lnTo>
                      <a:pt x="3615" y="7445"/>
                    </a:lnTo>
                    <a:lnTo>
                      <a:pt x="3615" y="7413"/>
                    </a:lnTo>
                    <a:close/>
                    <a:moveTo>
                      <a:pt x="3642" y="7442"/>
                    </a:moveTo>
                    <a:lnTo>
                      <a:pt x="3638" y="7445"/>
                    </a:lnTo>
                    <a:lnTo>
                      <a:pt x="3631" y="7445"/>
                    </a:lnTo>
                    <a:lnTo>
                      <a:pt x="3631" y="7429"/>
                    </a:lnTo>
                    <a:lnTo>
                      <a:pt x="3642" y="7442"/>
                    </a:lnTo>
                    <a:close/>
                    <a:moveTo>
                      <a:pt x="3620" y="7418"/>
                    </a:moveTo>
                    <a:lnTo>
                      <a:pt x="3628" y="7411"/>
                    </a:lnTo>
                    <a:lnTo>
                      <a:pt x="3651" y="7433"/>
                    </a:lnTo>
                    <a:lnTo>
                      <a:pt x="3642" y="7442"/>
                    </a:lnTo>
                    <a:lnTo>
                      <a:pt x="3620" y="7418"/>
                    </a:lnTo>
                    <a:close/>
                    <a:moveTo>
                      <a:pt x="3628" y="7411"/>
                    </a:moveTo>
                    <a:lnTo>
                      <a:pt x="3630" y="7408"/>
                    </a:lnTo>
                    <a:lnTo>
                      <a:pt x="3633" y="7407"/>
                    </a:lnTo>
                    <a:lnTo>
                      <a:pt x="3639" y="7422"/>
                    </a:lnTo>
                    <a:lnTo>
                      <a:pt x="3628" y="7411"/>
                    </a:lnTo>
                    <a:close/>
                    <a:moveTo>
                      <a:pt x="3633" y="7407"/>
                    </a:moveTo>
                    <a:lnTo>
                      <a:pt x="3649" y="7400"/>
                    </a:lnTo>
                    <a:lnTo>
                      <a:pt x="3662" y="7428"/>
                    </a:lnTo>
                    <a:lnTo>
                      <a:pt x="3646" y="7436"/>
                    </a:lnTo>
                    <a:lnTo>
                      <a:pt x="3633" y="7407"/>
                    </a:lnTo>
                    <a:close/>
                    <a:moveTo>
                      <a:pt x="3649" y="7400"/>
                    </a:moveTo>
                    <a:lnTo>
                      <a:pt x="3651" y="7397"/>
                    </a:lnTo>
                    <a:lnTo>
                      <a:pt x="3655" y="7397"/>
                    </a:lnTo>
                    <a:lnTo>
                      <a:pt x="3655" y="7413"/>
                    </a:lnTo>
                    <a:lnTo>
                      <a:pt x="3649" y="7400"/>
                    </a:lnTo>
                    <a:close/>
                    <a:moveTo>
                      <a:pt x="3655" y="7397"/>
                    </a:moveTo>
                    <a:lnTo>
                      <a:pt x="3663" y="7397"/>
                    </a:lnTo>
                    <a:lnTo>
                      <a:pt x="3663" y="7429"/>
                    </a:lnTo>
                    <a:lnTo>
                      <a:pt x="3655" y="7429"/>
                    </a:lnTo>
                    <a:lnTo>
                      <a:pt x="3655" y="7397"/>
                    </a:lnTo>
                    <a:close/>
                    <a:moveTo>
                      <a:pt x="3675" y="7426"/>
                    </a:moveTo>
                    <a:lnTo>
                      <a:pt x="3670" y="7429"/>
                    </a:lnTo>
                    <a:lnTo>
                      <a:pt x="3663" y="7429"/>
                    </a:lnTo>
                    <a:lnTo>
                      <a:pt x="3663" y="7413"/>
                    </a:lnTo>
                    <a:lnTo>
                      <a:pt x="3675" y="7426"/>
                    </a:lnTo>
                    <a:close/>
                    <a:moveTo>
                      <a:pt x="3652" y="7402"/>
                    </a:moveTo>
                    <a:lnTo>
                      <a:pt x="3660" y="7395"/>
                    </a:lnTo>
                    <a:lnTo>
                      <a:pt x="3683" y="7417"/>
                    </a:lnTo>
                    <a:lnTo>
                      <a:pt x="3675" y="7426"/>
                    </a:lnTo>
                    <a:lnTo>
                      <a:pt x="3652" y="7402"/>
                    </a:lnTo>
                    <a:close/>
                    <a:moveTo>
                      <a:pt x="3660" y="7395"/>
                    </a:moveTo>
                    <a:lnTo>
                      <a:pt x="3665" y="7390"/>
                    </a:lnTo>
                    <a:lnTo>
                      <a:pt x="3671" y="7390"/>
                    </a:lnTo>
                    <a:lnTo>
                      <a:pt x="3671" y="7406"/>
                    </a:lnTo>
                    <a:lnTo>
                      <a:pt x="3660" y="7395"/>
                    </a:lnTo>
                    <a:close/>
                    <a:moveTo>
                      <a:pt x="3671" y="7390"/>
                    </a:moveTo>
                    <a:lnTo>
                      <a:pt x="3687" y="7390"/>
                    </a:lnTo>
                    <a:lnTo>
                      <a:pt x="3687" y="7422"/>
                    </a:lnTo>
                    <a:lnTo>
                      <a:pt x="3671" y="7422"/>
                    </a:lnTo>
                    <a:lnTo>
                      <a:pt x="3671" y="7390"/>
                    </a:lnTo>
                    <a:close/>
                    <a:moveTo>
                      <a:pt x="3699" y="7417"/>
                    </a:moveTo>
                    <a:lnTo>
                      <a:pt x="3694" y="7422"/>
                    </a:lnTo>
                    <a:lnTo>
                      <a:pt x="3687" y="7422"/>
                    </a:lnTo>
                    <a:lnTo>
                      <a:pt x="3687" y="7406"/>
                    </a:lnTo>
                    <a:lnTo>
                      <a:pt x="3699" y="7417"/>
                    </a:lnTo>
                    <a:close/>
                    <a:moveTo>
                      <a:pt x="3676" y="7395"/>
                    </a:moveTo>
                    <a:lnTo>
                      <a:pt x="3684" y="7386"/>
                    </a:lnTo>
                    <a:lnTo>
                      <a:pt x="3707" y="7410"/>
                    </a:lnTo>
                    <a:lnTo>
                      <a:pt x="3699" y="7417"/>
                    </a:lnTo>
                    <a:lnTo>
                      <a:pt x="3676" y="7395"/>
                    </a:lnTo>
                    <a:close/>
                    <a:moveTo>
                      <a:pt x="3684" y="7386"/>
                    </a:moveTo>
                    <a:lnTo>
                      <a:pt x="3686" y="7385"/>
                    </a:lnTo>
                    <a:lnTo>
                      <a:pt x="3688" y="7384"/>
                    </a:lnTo>
                    <a:lnTo>
                      <a:pt x="3695" y="7397"/>
                    </a:lnTo>
                    <a:lnTo>
                      <a:pt x="3684" y="7386"/>
                    </a:lnTo>
                    <a:close/>
                    <a:moveTo>
                      <a:pt x="3688" y="7384"/>
                    </a:moveTo>
                    <a:lnTo>
                      <a:pt x="3704" y="7375"/>
                    </a:lnTo>
                    <a:lnTo>
                      <a:pt x="3719" y="7403"/>
                    </a:lnTo>
                    <a:lnTo>
                      <a:pt x="3703" y="7412"/>
                    </a:lnTo>
                    <a:lnTo>
                      <a:pt x="3688" y="7384"/>
                    </a:lnTo>
                    <a:close/>
                    <a:moveTo>
                      <a:pt x="3704" y="7375"/>
                    </a:moveTo>
                    <a:lnTo>
                      <a:pt x="3708" y="7374"/>
                    </a:lnTo>
                    <a:lnTo>
                      <a:pt x="3711" y="7374"/>
                    </a:lnTo>
                    <a:lnTo>
                      <a:pt x="3711" y="7390"/>
                    </a:lnTo>
                    <a:lnTo>
                      <a:pt x="3704" y="7375"/>
                    </a:lnTo>
                    <a:close/>
                    <a:moveTo>
                      <a:pt x="3711" y="7374"/>
                    </a:moveTo>
                    <a:lnTo>
                      <a:pt x="3719" y="7374"/>
                    </a:lnTo>
                    <a:lnTo>
                      <a:pt x="3719" y="7406"/>
                    </a:lnTo>
                    <a:lnTo>
                      <a:pt x="3711" y="7406"/>
                    </a:lnTo>
                    <a:lnTo>
                      <a:pt x="3711" y="7374"/>
                    </a:lnTo>
                    <a:close/>
                    <a:moveTo>
                      <a:pt x="3726" y="7403"/>
                    </a:moveTo>
                    <a:lnTo>
                      <a:pt x="3723" y="7406"/>
                    </a:lnTo>
                    <a:lnTo>
                      <a:pt x="3719" y="7406"/>
                    </a:lnTo>
                    <a:lnTo>
                      <a:pt x="3719" y="7390"/>
                    </a:lnTo>
                    <a:lnTo>
                      <a:pt x="3726" y="7403"/>
                    </a:lnTo>
                    <a:close/>
                    <a:moveTo>
                      <a:pt x="3713" y="7375"/>
                    </a:moveTo>
                    <a:lnTo>
                      <a:pt x="3729" y="7368"/>
                    </a:lnTo>
                    <a:lnTo>
                      <a:pt x="3742" y="7396"/>
                    </a:lnTo>
                    <a:lnTo>
                      <a:pt x="3726" y="7403"/>
                    </a:lnTo>
                    <a:lnTo>
                      <a:pt x="3713" y="7375"/>
                    </a:lnTo>
                    <a:close/>
                    <a:moveTo>
                      <a:pt x="3729" y="7368"/>
                    </a:moveTo>
                    <a:lnTo>
                      <a:pt x="3731" y="7365"/>
                    </a:lnTo>
                    <a:lnTo>
                      <a:pt x="3735" y="7365"/>
                    </a:lnTo>
                    <a:lnTo>
                      <a:pt x="3735" y="7381"/>
                    </a:lnTo>
                    <a:lnTo>
                      <a:pt x="3729" y="7368"/>
                    </a:lnTo>
                    <a:close/>
                    <a:moveTo>
                      <a:pt x="3735" y="7365"/>
                    </a:moveTo>
                    <a:lnTo>
                      <a:pt x="3743" y="7365"/>
                    </a:lnTo>
                    <a:lnTo>
                      <a:pt x="3743" y="7397"/>
                    </a:lnTo>
                    <a:lnTo>
                      <a:pt x="3735" y="7397"/>
                    </a:lnTo>
                    <a:lnTo>
                      <a:pt x="3735" y="7365"/>
                    </a:lnTo>
                    <a:close/>
                    <a:moveTo>
                      <a:pt x="3755" y="7394"/>
                    </a:moveTo>
                    <a:lnTo>
                      <a:pt x="3750" y="7397"/>
                    </a:lnTo>
                    <a:lnTo>
                      <a:pt x="3743" y="7397"/>
                    </a:lnTo>
                    <a:lnTo>
                      <a:pt x="3743" y="7381"/>
                    </a:lnTo>
                    <a:lnTo>
                      <a:pt x="3755" y="7394"/>
                    </a:lnTo>
                    <a:close/>
                    <a:moveTo>
                      <a:pt x="3732" y="7370"/>
                    </a:moveTo>
                    <a:lnTo>
                      <a:pt x="3740" y="7363"/>
                    </a:lnTo>
                    <a:lnTo>
                      <a:pt x="3763" y="7385"/>
                    </a:lnTo>
                    <a:lnTo>
                      <a:pt x="3755" y="7394"/>
                    </a:lnTo>
                    <a:lnTo>
                      <a:pt x="3732" y="7370"/>
                    </a:lnTo>
                    <a:close/>
                    <a:moveTo>
                      <a:pt x="3740" y="7363"/>
                    </a:moveTo>
                    <a:lnTo>
                      <a:pt x="3742" y="7360"/>
                    </a:lnTo>
                    <a:lnTo>
                      <a:pt x="3745" y="7359"/>
                    </a:lnTo>
                    <a:lnTo>
                      <a:pt x="3751" y="7374"/>
                    </a:lnTo>
                    <a:lnTo>
                      <a:pt x="3740" y="7363"/>
                    </a:lnTo>
                    <a:close/>
                    <a:moveTo>
                      <a:pt x="3745" y="7359"/>
                    </a:moveTo>
                    <a:lnTo>
                      <a:pt x="3761" y="7352"/>
                    </a:lnTo>
                    <a:lnTo>
                      <a:pt x="3774" y="7380"/>
                    </a:lnTo>
                    <a:lnTo>
                      <a:pt x="3758" y="7387"/>
                    </a:lnTo>
                    <a:lnTo>
                      <a:pt x="3745" y="7359"/>
                    </a:lnTo>
                    <a:close/>
                    <a:moveTo>
                      <a:pt x="3761" y="7352"/>
                    </a:moveTo>
                    <a:lnTo>
                      <a:pt x="3763" y="7349"/>
                    </a:lnTo>
                    <a:lnTo>
                      <a:pt x="3767" y="7349"/>
                    </a:lnTo>
                    <a:lnTo>
                      <a:pt x="3767" y="7365"/>
                    </a:lnTo>
                    <a:lnTo>
                      <a:pt x="3761" y="7352"/>
                    </a:lnTo>
                    <a:close/>
                    <a:moveTo>
                      <a:pt x="3767" y="7349"/>
                    </a:moveTo>
                    <a:lnTo>
                      <a:pt x="3775" y="7349"/>
                    </a:lnTo>
                    <a:lnTo>
                      <a:pt x="3775" y="7381"/>
                    </a:lnTo>
                    <a:lnTo>
                      <a:pt x="3767" y="7381"/>
                    </a:lnTo>
                    <a:lnTo>
                      <a:pt x="3767" y="7349"/>
                    </a:lnTo>
                    <a:close/>
                    <a:moveTo>
                      <a:pt x="3783" y="7380"/>
                    </a:moveTo>
                    <a:lnTo>
                      <a:pt x="3779" y="7381"/>
                    </a:lnTo>
                    <a:lnTo>
                      <a:pt x="3775" y="7381"/>
                    </a:lnTo>
                    <a:lnTo>
                      <a:pt x="3775" y="7365"/>
                    </a:lnTo>
                    <a:lnTo>
                      <a:pt x="3783" y="7380"/>
                    </a:lnTo>
                    <a:close/>
                    <a:moveTo>
                      <a:pt x="3768" y="7352"/>
                    </a:moveTo>
                    <a:lnTo>
                      <a:pt x="3784" y="7343"/>
                    </a:lnTo>
                    <a:lnTo>
                      <a:pt x="3799" y="7371"/>
                    </a:lnTo>
                    <a:lnTo>
                      <a:pt x="3783" y="7380"/>
                    </a:lnTo>
                    <a:lnTo>
                      <a:pt x="3768" y="7352"/>
                    </a:lnTo>
                    <a:close/>
                    <a:moveTo>
                      <a:pt x="3803" y="7369"/>
                    </a:moveTo>
                    <a:lnTo>
                      <a:pt x="3801" y="7370"/>
                    </a:lnTo>
                    <a:lnTo>
                      <a:pt x="3799" y="7371"/>
                    </a:lnTo>
                    <a:lnTo>
                      <a:pt x="3792" y="7358"/>
                    </a:lnTo>
                    <a:lnTo>
                      <a:pt x="3803" y="7369"/>
                    </a:lnTo>
                    <a:close/>
                    <a:moveTo>
                      <a:pt x="3780" y="7347"/>
                    </a:moveTo>
                    <a:lnTo>
                      <a:pt x="3788" y="7338"/>
                    </a:lnTo>
                    <a:lnTo>
                      <a:pt x="3810" y="7362"/>
                    </a:lnTo>
                    <a:lnTo>
                      <a:pt x="3803" y="7369"/>
                    </a:lnTo>
                    <a:lnTo>
                      <a:pt x="3780" y="7347"/>
                    </a:lnTo>
                    <a:close/>
                    <a:moveTo>
                      <a:pt x="3788" y="7338"/>
                    </a:moveTo>
                    <a:lnTo>
                      <a:pt x="3793" y="7333"/>
                    </a:lnTo>
                    <a:lnTo>
                      <a:pt x="3799" y="7333"/>
                    </a:lnTo>
                    <a:lnTo>
                      <a:pt x="3799" y="7349"/>
                    </a:lnTo>
                    <a:lnTo>
                      <a:pt x="3788" y="7338"/>
                    </a:lnTo>
                    <a:close/>
                    <a:moveTo>
                      <a:pt x="3799" y="7333"/>
                    </a:moveTo>
                    <a:lnTo>
                      <a:pt x="3815" y="7333"/>
                    </a:lnTo>
                    <a:lnTo>
                      <a:pt x="3815" y="7365"/>
                    </a:lnTo>
                    <a:lnTo>
                      <a:pt x="3799" y="7365"/>
                    </a:lnTo>
                    <a:lnTo>
                      <a:pt x="3799" y="7333"/>
                    </a:lnTo>
                    <a:close/>
                    <a:moveTo>
                      <a:pt x="3826" y="7362"/>
                    </a:moveTo>
                    <a:lnTo>
                      <a:pt x="3822" y="7365"/>
                    </a:lnTo>
                    <a:lnTo>
                      <a:pt x="3815" y="7365"/>
                    </a:lnTo>
                    <a:lnTo>
                      <a:pt x="3815" y="7349"/>
                    </a:lnTo>
                    <a:lnTo>
                      <a:pt x="3826" y="7362"/>
                    </a:lnTo>
                    <a:close/>
                    <a:moveTo>
                      <a:pt x="3804" y="7338"/>
                    </a:moveTo>
                    <a:lnTo>
                      <a:pt x="3812" y="7331"/>
                    </a:lnTo>
                    <a:lnTo>
                      <a:pt x="3835" y="7353"/>
                    </a:lnTo>
                    <a:lnTo>
                      <a:pt x="3826" y="7362"/>
                    </a:lnTo>
                    <a:lnTo>
                      <a:pt x="3804" y="7338"/>
                    </a:lnTo>
                    <a:close/>
                    <a:moveTo>
                      <a:pt x="3812" y="7331"/>
                    </a:moveTo>
                    <a:lnTo>
                      <a:pt x="3812" y="7331"/>
                    </a:lnTo>
                    <a:lnTo>
                      <a:pt x="3824" y="7342"/>
                    </a:lnTo>
                    <a:lnTo>
                      <a:pt x="3812" y="7331"/>
                    </a:lnTo>
                    <a:close/>
                    <a:moveTo>
                      <a:pt x="3812" y="7331"/>
                    </a:moveTo>
                    <a:lnTo>
                      <a:pt x="3820" y="7322"/>
                    </a:lnTo>
                    <a:lnTo>
                      <a:pt x="3842" y="7346"/>
                    </a:lnTo>
                    <a:lnTo>
                      <a:pt x="3835" y="7353"/>
                    </a:lnTo>
                    <a:lnTo>
                      <a:pt x="3812" y="7331"/>
                    </a:lnTo>
                    <a:close/>
                    <a:moveTo>
                      <a:pt x="3820" y="7322"/>
                    </a:moveTo>
                    <a:lnTo>
                      <a:pt x="3825" y="7317"/>
                    </a:lnTo>
                    <a:lnTo>
                      <a:pt x="3831" y="7317"/>
                    </a:lnTo>
                    <a:lnTo>
                      <a:pt x="3831" y="7333"/>
                    </a:lnTo>
                    <a:lnTo>
                      <a:pt x="3820" y="7322"/>
                    </a:lnTo>
                    <a:close/>
                    <a:moveTo>
                      <a:pt x="3831" y="7317"/>
                    </a:moveTo>
                    <a:lnTo>
                      <a:pt x="3847" y="7317"/>
                    </a:lnTo>
                    <a:lnTo>
                      <a:pt x="3847" y="7349"/>
                    </a:lnTo>
                    <a:lnTo>
                      <a:pt x="3831" y="7349"/>
                    </a:lnTo>
                    <a:lnTo>
                      <a:pt x="3831" y="7317"/>
                    </a:lnTo>
                    <a:close/>
                    <a:moveTo>
                      <a:pt x="3858" y="7346"/>
                    </a:moveTo>
                    <a:lnTo>
                      <a:pt x="3854" y="7349"/>
                    </a:lnTo>
                    <a:lnTo>
                      <a:pt x="3847" y="7349"/>
                    </a:lnTo>
                    <a:lnTo>
                      <a:pt x="3847" y="7333"/>
                    </a:lnTo>
                    <a:lnTo>
                      <a:pt x="3858" y="7346"/>
                    </a:lnTo>
                    <a:close/>
                    <a:moveTo>
                      <a:pt x="3836" y="7322"/>
                    </a:moveTo>
                    <a:lnTo>
                      <a:pt x="3844" y="7315"/>
                    </a:lnTo>
                    <a:lnTo>
                      <a:pt x="3867" y="7337"/>
                    </a:lnTo>
                    <a:lnTo>
                      <a:pt x="3858" y="7346"/>
                    </a:lnTo>
                    <a:lnTo>
                      <a:pt x="3836" y="7322"/>
                    </a:lnTo>
                    <a:close/>
                    <a:moveTo>
                      <a:pt x="3844" y="7315"/>
                    </a:moveTo>
                    <a:lnTo>
                      <a:pt x="3846" y="7312"/>
                    </a:lnTo>
                    <a:lnTo>
                      <a:pt x="3848" y="7311"/>
                    </a:lnTo>
                    <a:lnTo>
                      <a:pt x="3856" y="7326"/>
                    </a:lnTo>
                    <a:lnTo>
                      <a:pt x="3844" y="7315"/>
                    </a:lnTo>
                    <a:close/>
                    <a:moveTo>
                      <a:pt x="3848" y="7311"/>
                    </a:moveTo>
                    <a:lnTo>
                      <a:pt x="3864" y="7304"/>
                    </a:lnTo>
                    <a:lnTo>
                      <a:pt x="3879" y="7332"/>
                    </a:lnTo>
                    <a:lnTo>
                      <a:pt x="3863" y="7341"/>
                    </a:lnTo>
                    <a:lnTo>
                      <a:pt x="3848" y="7311"/>
                    </a:lnTo>
                    <a:close/>
                    <a:moveTo>
                      <a:pt x="3864" y="7304"/>
                    </a:moveTo>
                    <a:lnTo>
                      <a:pt x="3868" y="7301"/>
                    </a:lnTo>
                    <a:lnTo>
                      <a:pt x="3872" y="7301"/>
                    </a:lnTo>
                    <a:lnTo>
                      <a:pt x="3872" y="7317"/>
                    </a:lnTo>
                    <a:lnTo>
                      <a:pt x="3864" y="7304"/>
                    </a:lnTo>
                    <a:close/>
                    <a:moveTo>
                      <a:pt x="3872" y="7301"/>
                    </a:moveTo>
                    <a:lnTo>
                      <a:pt x="3879" y="7301"/>
                    </a:lnTo>
                    <a:lnTo>
                      <a:pt x="3879" y="7333"/>
                    </a:lnTo>
                    <a:lnTo>
                      <a:pt x="3872" y="7333"/>
                    </a:lnTo>
                    <a:lnTo>
                      <a:pt x="3872" y="7301"/>
                    </a:lnTo>
                    <a:close/>
                    <a:moveTo>
                      <a:pt x="3886" y="7332"/>
                    </a:moveTo>
                    <a:lnTo>
                      <a:pt x="3883" y="7333"/>
                    </a:lnTo>
                    <a:lnTo>
                      <a:pt x="3879" y="7333"/>
                    </a:lnTo>
                    <a:lnTo>
                      <a:pt x="3879" y="7317"/>
                    </a:lnTo>
                    <a:lnTo>
                      <a:pt x="3886" y="7332"/>
                    </a:lnTo>
                    <a:close/>
                    <a:moveTo>
                      <a:pt x="3872" y="7304"/>
                    </a:moveTo>
                    <a:lnTo>
                      <a:pt x="3888" y="7295"/>
                    </a:lnTo>
                    <a:lnTo>
                      <a:pt x="3902" y="7325"/>
                    </a:lnTo>
                    <a:lnTo>
                      <a:pt x="3886" y="7332"/>
                    </a:lnTo>
                    <a:lnTo>
                      <a:pt x="3872" y="7304"/>
                    </a:lnTo>
                    <a:close/>
                    <a:moveTo>
                      <a:pt x="3906" y="7321"/>
                    </a:moveTo>
                    <a:lnTo>
                      <a:pt x="3905" y="7323"/>
                    </a:lnTo>
                    <a:lnTo>
                      <a:pt x="3902" y="7325"/>
                    </a:lnTo>
                    <a:lnTo>
                      <a:pt x="3895" y="7310"/>
                    </a:lnTo>
                    <a:lnTo>
                      <a:pt x="3906" y="7321"/>
                    </a:lnTo>
                    <a:close/>
                    <a:moveTo>
                      <a:pt x="3884" y="7299"/>
                    </a:moveTo>
                    <a:lnTo>
                      <a:pt x="3892" y="7290"/>
                    </a:lnTo>
                    <a:lnTo>
                      <a:pt x="3915" y="7314"/>
                    </a:lnTo>
                    <a:lnTo>
                      <a:pt x="3906" y="7321"/>
                    </a:lnTo>
                    <a:lnTo>
                      <a:pt x="3884" y="7299"/>
                    </a:lnTo>
                    <a:close/>
                    <a:moveTo>
                      <a:pt x="3892" y="7290"/>
                    </a:moveTo>
                    <a:lnTo>
                      <a:pt x="3900" y="7283"/>
                    </a:lnTo>
                    <a:lnTo>
                      <a:pt x="3922" y="7305"/>
                    </a:lnTo>
                    <a:lnTo>
                      <a:pt x="3915" y="7314"/>
                    </a:lnTo>
                    <a:lnTo>
                      <a:pt x="3892" y="7290"/>
                    </a:lnTo>
                    <a:close/>
                    <a:moveTo>
                      <a:pt x="3900" y="7283"/>
                    </a:moveTo>
                    <a:lnTo>
                      <a:pt x="3905" y="7278"/>
                    </a:lnTo>
                    <a:lnTo>
                      <a:pt x="3911" y="7278"/>
                    </a:lnTo>
                    <a:lnTo>
                      <a:pt x="3911" y="7294"/>
                    </a:lnTo>
                    <a:lnTo>
                      <a:pt x="3900" y="7283"/>
                    </a:lnTo>
                    <a:close/>
                    <a:moveTo>
                      <a:pt x="3911" y="7278"/>
                    </a:moveTo>
                    <a:lnTo>
                      <a:pt x="3927" y="7278"/>
                    </a:lnTo>
                    <a:lnTo>
                      <a:pt x="3927" y="7310"/>
                    </a:lnTo>
                    <a:lnTo>
                      <a:pt x="3911" y="7310"/>
                    </a:lnTo>
                    <a:lnTo>
                      <a:pt x="3911" y="7278"/>
                    </a:lnTo>
                    <a:close/>
                    <a:moveTo>
                      <a:pt x="3938" y="7305"/>
                    </a:moveTo>
                    <a:lnTo>
                      <a:pt x="3934" y="7310"/>
                    </a:lnTo>
                    <a:lnTo>
                      <a:pt x="3927" y="7310"/>
                    </a:lnTo>
                    <a:lnTo>
                      <a:pt x="3927" y="7294"/>
                    </a:lnTo>
                    <a:lnTo>
                      <a:pt x="3938" y="7305"/>
                    </a:lnTo>
                    <a:close/>
                    <a:moveTo>
                      <a:pt x="3916" y="7283"/>
                    </a:moveTo>
                    <a:lnTo>
                      <a:pt x="3925" y="7274"/>
                    </a:lnTo>
                    <a:lnTo>
                      <a:pt x="3947" y="7298"/>
                    </a:lnTo>
                    <a:lnTo>
                      <a:pt x="3938" y="7305"/>
                    </a:lnTo>
                    <a:lnTo>
                      <a:pt x="3916" y="7283"/>
                    </a:lnTo>
                    <a:close/>
                    <a:moveTo>
                      <a:pt x="3925" y="7274"/>
                    </a:moveTo>
                    <a:lnTo>
                      <a:pt x="3926" y="7273"/>
                    </a:lnTo>
                    <a:lnTo>
                      <a:pt x="3928" y="7272"/>
                    </a:lnTo>
                    <a:lnTo>
                      <a:pt x="3936" y="7285"/>
                    </a:lnTo>
                    <a:lnTo>
                      <a:pt x="3925" y="7274"/>
                    </a:lnTo>
                    <a:close/>
                    <a:moveTo>
                      <a:pt x="3928" y="7272"/>
                    </a:moveTo>
                    <a:lnTo>
                      <a:pt x="3944" y="7263"/>
                    </a:lnTo>
                    <a:lnTo>
                      <a:pt x="3958" y="7293"/>
                    </a:lnTo>
                    <a:lnTo>
                      <a:pt x="3943" y="7300"/>
                    </a:lnTo>
                    <a:lnTo>
                      <a:pt x="3928" y="7272"/>
                    </a:lnTo>
                    <a:close/>
                    <a:moveTo>
                      <a:pt x="3963" y="7289"/>
                    </a:moveTo>
                    <a:lnTo>
                      <a:pt x="3961" y="7291"/>
                    </a:lnTo>
                    <a:lnTo>
                      <a:pt x="3958" y="7293"/>
                    </a:lnTo>
                    <a:lnTo>
                      <a:pt x="3952" y="7278"/>
                    </a:lnTo>
                    <a:lnTo>
                      <a:pt x="3963" y="7289"/>
                    </a:lnTo>
                    <a:close/>
                    <a:moveTo>
                      <a:pt x="3941" y="7267"/>
                    </a:moveTo>
                    <a:lnTo>
                      <a:pt x="3948" y="7258"/>
                    </a:lnTo>
                    <a:lnTo>
                      <a:pt x="3970" y="7282"/>
                    </a:lnTo>
                    <a:lnTo>
                      <a:pt x="3963" y="7289"/>
                    </a:lnTo>
                    <a:lnTo>
                      <a:pt x="3941" y="7267"/>
                    </a:lnTo>
                    <a:close/>
                    <a:moveTo>
                      <a:pt x="3948" y="7258"/>
                    </a:moveTo>
                    <a:lnTo>
                      <a:pt x="3953" y="7253"/>
                    </a:lnTo>
                    <a:lnTo>
                      <a:pt x="3959" y="7253"/>
                    </a:lnTo>
                    <a:lnTo>
                      <a:pt x="3959" y="7269"/>
                    </a:lnTo>
                    <a:lnTo>
                      <a:pt x="3948" y="7258"/>
                    </a:lnTo>
                    <a:close/>
                    <a:moveTo>
                      <a:pt x="3959" y="7253"/>
                    </a:moveTo>
                    <a:lnTo>
                      <a:pt x="3975" y="7253"/>
                    </a:lnTo>
                    <a:lnTo>
                      <a:pt x="3975" y="7285"/>
                    </a:lnTo>
                    <a:lnTo>
                      <a:pt x="3959" y="7285"/>
                    </a:lnTo>
                    <a:lnTo>
                      <a:pt x="3959" y="7253"/>
                    </a:lnTo>
                    <a:close/>
                    <a:moveTo>
                      <a:pt x="3986" y="7282"/>
                    </a:moveTo>
                    <a:lnTo>
                      <a:pt x="3982" y="7285"/>
                    </a:lnTo>
                    <a:lnTo>
                      <a:pt x="3975" y="7285"/>
                    </a:lnTo>
                    <a:lnTo>
                      <a:pt x="3975" y="7269"/>
                    </a:lnTo>
                    <a:lnTo>
                      <a:pt x="3986" y="7282"/>
                    </a:lnTo>
                    <a:close/>
                    <a:moveTo>
                      <a:pt x="3964" y="7258"/>
                    </a:moveTo>
                    <a:lnTo>
                      <a:pt x="3973" y="7251"/>
                    </a:lnTo>
                    <a:lnTo>
                      <a:pt x="3995" y="7273"/>
                    </a:lnTo>
                    <a:lnTo>
                      <a:pt x="3986" y="7282"/>
                    </a:lnTo>
                    <a:lnTo>
                      <a:pt x="3964" y="7258"/>
                    </a:lnTo>
                    <a:close/>
                    <a:moveTo>
                      <a:pt x="3973" y="7251"/>
                    </a:moveTo>
                    <a:lnTo>
                      <a:pt x="3980" y="7242"/>
                    </a:lnTo>
                    <a:lnTo>
                      <a:pt x="4002" y="7266"/>
                    </a:lnTo>
                    <a:lnTo>
                      <a:pt x="3995" y="7273"/>
                    </a:lnTo>
                    <a:lnTo>
                      <a:pt x="3973" y="7251"/>
                    </a:lnTo>
                    <a:close/>
                    <a:moveTo>
                      <a:pt x="3980" y="7242"/>
                    </a:moveTo>
                    <a:lnTo>
                      <a:pt x="3981" y="7241"/>
                    </a:lnTo>
                    <a:lnTo>
                      <a:pt x="3984" y="7240"/>
                    </a:lnTo>
                    <a:lnTo>
                      <a:pt x="3991" y="7253"/>
                    </a:lnTo>
                    <a:lnTo>
                      <a:pt x="3980" y="7242"/>
                    </a:lnTo>
                    <a:close/>
                    <a:moveTo>
                      <a:pt x="3984" y="7240"/>
                    </a:moveTo>
                    <a:lnTo>
                      <a:pt x="4000" y="7231"/>
                    </a:lnTo>
                    <a:lnTo>
                      <a:pt x="4014" y="7261"/>
                    </a:lnTo>
                    <a:lnTo>
                      <a:pt x="3998" y="7268"/>
                    </a:lnTo>
                    <a:lnTo>
                      <a:pt x="3984" y="7240"/>
                    </a:lnTo>
                    <a:close/>
                    <a:moveTo>
                      <a:pt x="4000" y="7231"/>
                    </a:moveTo>
                    <a:lnTo>
                      <a:pt x="4003" y="7230"/>
                    </a:lnTo>
                    <a:lnTo>
                      <a:pt x="4007" y="7230"/>
                    </a:lnTo>
                    <a:lnTo>
                      <a:pt x="4007" y="7246"/>
                    </a:lnTo>
                    <a:lnTo>
                      <a:pt x="4000" y="7231"/>
                    </a:lnTo>
                    <a:close/>
                    <a:moveTo>
                      <a:pt x="4007" y="7230"/>
                    </a:moveTo>
                    <a:lnTo>
                      <a:pt x="4016" y="7230"/>
                    </a:lnTo>
                    <a:lnTo>
                      <a:pt x="4016" y="7262"/>
                    </a:lnTo>
                    <a:lnTo>
                      <a:pt x="4007" y="7262"/>
                    </a:lnTo>
                    <a:lnTo>
                      <a:pt x="4007" y="7230"/>
                    </a:lnTo>
                    <a:close/>
                    <a:moveTo>
                      <a:pt x="4022" y="7261"/>
                    </a:moveTo>
                    <a:lnTo>
                      <a:pt x="4019" y="7262"/>
                    </a:lnTo>
                    <a:lnTo>
                      <a:pt x="4016" y="7262"/>
                    </a:lnTo>
                    <a:lnTo>
                      <a:pt x="4016" y="7246"/>
                    </a:lnTo>
                    <a:lnTo>
                      <a:pt x="4022" y="7261"/>
                    </a:lnTo>
                    <a:close/>
                    <a:moveTo>
                      <a:pt x="4008" y="7231"/>
                    </a:moveTo>
                    <a:lnTo>
                      <a:pt x="4024" y="7224"/>
                    </a:lnTo>
                    <a:lnTo>
                      <a:pt x="4038" y="7252"/>
                    </a:lnTo>
                    <a:lnTo>
                      <a:pt x="4022" y="7261"/>
                    </a:lnTo>
                    <a:lnTo>
                      <a:pt x="4008" y="7231"/>
                    </a:lnTo>
                    <a:close/>
                    <a:moveTo>
                      <a:pt x="4043" y="7250"/>
                    </a:moveTo>
                    <a:lnTo>
                      <a:pt x="4040" y="7251"/>
                    </a:lnTo>
                    <a:lnTo>
                      <a:pt x="4038" y="7252"/>
                    </a:lnTo>
                    <a:lnTo>
                      <a:pt x="4032" y="7237"/>
                    </a:lnTo>
                    <a:lnTo>
                      <a:pt x="4043" y="7250"/>
                    </a:lnTo>
                    <a:close/>
                    <a:moveTo>
                      <a:pt x="4019" y="7226"/>
                    </a:moveTo>
                    <a:lnTo>
                      <a:pt x="4028" y="7219"/>
                    </a:lnTo>
                    <a:lnTo>
                      <a:pt x="4050" y="7241"/>
                    </a:lnTo>
                    <a:lnTo>
                      <a:pt x="4043" y="7250"/>
                    </a:lnTo>
                    <a:lnTo>
                      <a:pt x="4019" y="7226"/>
                    </a:lnTo>
                    <a:close/>
                    <a:moveTo>
                      <a:pt x="4028" y="7219"/>
                    </a:moveTo>
                    <a:lnTo>
                      <a:pt x="4029" y="7216"/>
                    </a:lnTo>
                    <a:lnTo>
                      <a:pt x="4032" y="7215"/>
                    </a:lnTo>
                    <a:lnTo>
                      <a:pt x="4039" y="7230"/>
                    </a:lnTo>
                    <a:lnTo>
                      <a:pt x="4028" y="7219"/>
                    </a:lnTo>
                    <a:close/>
                    <a:moveTo>
                      <a:pt x="4032" y="7215"/>
                    </a:moveTo>
                    <a:lnTo>
                      <a:pt x="4048" y="7208"/>
                    </a:lnTo>
                    <a:lnTo>
                      <a:pt x="4062" y="7236"/>
                    </a:lnTo>
                    <a:lnTo>
                      <a:pt x="4046" y="7245"/>
                    </a:lnTo>
                    <a:lnTo>
                      <a:pt x="4032" y="7215"/>
                    </a:lnTo>
                    <a:close/>
                    <a:moveTo>
                      <a:pt x="4066" y="7233"/>
                    </a:moveTo>
                    <a:lnTo>
                      <a:pt x="4065" y="7235"/>
                    </a:lnTo>
                    <a:lnTo>
                      <a:pt x="4062" y="7236"/>
                    </a:lnTo>
                    <a:lnTo>
                      <a:pt x="4055" y="7222"/>
                    </a:lnTo>
                    <a:lnTo>
                      <a:pt x="4066" y="7233"/>
                    </a:lnTo>
                    <a:close/>
                    <a:moveTo>
                      <a:pt x="4044" y="7210"/>
                    </a:moveTo>
                    <a:lnTo>
                      <a:pt x="4051" y="7203"/>
                    </a:lnTo>
                    <a:lnTo>
                      <a:pt x="4075" y="7225"/>
                    </a:lnTo>
                    <a:lnTo>
                      <a:pt x="4066" y="7233"/>
                    </a:lnTo>
                    <a:lnTo>
                      <a:pt x="4044" y="7210"/>
                    </a:lnTo>
                    <a:close/>
                    <a:moveTo>
                      <a:pt x="4051" y="7203"/>
                    </a:moveTo>
                    <a:lnTo>
                      <a:pt x="4056" y="7198"/>
                    </a:lnTo>
                    <a:lnTo>
                      <a:pt x="4064" y="7198"/>
                    </a:lnTo>
                    <a:lnTo>
                      <a:pt x="4064" y="7214"/>
                    </a:lnTo>
                    <a:lnTo>
                      <a:pt x="4051" y="7203"/>
                    </a:lnTo>
                    <a:close/>
                    <a:moveTo>
                      <a:pt x="4064" y="7198"/>
                    </a:moveTo>
                    <a:lnTo>
                      <a:pt x="4071" y="7198"/>
                    </a:lnTo>
                    <a:lnTo>
                      <a:pt x="4071" y="7230"/>
                    </a:lnTo>
                    <a:lnTo>
                      <a:pt x="4064" y="7230"/>
                    </a:lnTo>
                    <a:lnTo>
                      <a:pt x="4064" y="7198"/>
                    </a:lnTo>
                    <a:close/>
                    <a:moveTo>
                      <a:pt x="4078" y="7229"/>
                    </a:moveTo>
                    <a:lnTo>
                      <a:pt x="4075" y="7230"/>
                    </a:lnTo>
                    <a:lnTo>
                      <a:pt x="4071" y="7230"/>
                    </a:lnTo>
                    <a:lnTo>
                      <a:pt x="4071" y="7214"/>
                    </a:lnTo>
                    <a:lnTo>
                      <a:pt x="4078" y="7229"/>
                    </a:lnTo>
                    <a:close/>
                    <a:moveTo>
                      <a:pt x="4064" y="7199"/>
                    </a:moveTo>
                    <a:lnTo>
                      <a:pt x="4080" y="7192"/>
                    </a:lnTo>
                    <a:lnTo>
                      <a:pt x="4094" y="7220"/>
                    </a:lnTo>
                    <a:lnTo>
                      <a:pt x="4078" y="7229"/>
                    </a:lnTo>
                    <a:lnTo>
                      <a:pt x="4064" y="7199"/>
                    </a:lnTo>
                    <a:close/>
                    <a:moveTo>
                      <a:pt x="4098" y="7217"/>
                    </a:moveTo>
                    <a:lnTo>
                      <a:pt x="4097" y="7219"/>
                    </a:lnTo>
                    <a:lnTo>
                      <a:pt x="4094" y="7220"/>
                    </a:lnTo>
                    <a:lnTo>
                      <a:pt x="4087" y="7206"/>
                    </a:lnTo>
                    <a:lnTo>
                      <a:pt x="4098" y="7217"/>
                    </a:lnTo>
                    <a:close/>
                    <a:moveTo>
                      <a:pt x="4076" y="7194"/>
                    </a:moveTo>
                    <a:lnTo>
                      <a:pt x="4083" y="7187"/>
                    </a:lnTo>
                    <a:lnTo>
                      <a:pt x="4107" y="7209"/>
                    </a:lnTo>
                    <a:lnTo>
                      <a:pt x="4098" y="7217"/>
                    </a:lnTo>
                    <a:lnTo>
                      <a:pt x="4076" y="7194"/>
                    </a:lnTo>
                    <a:close/>
                    <a:moveTo>
                      <a:pt x="4083" y="7187"/>
                    </a:moveTo>
                    <a:lnTo>
                      <a:pt x="4086" y="7184"/>
                    </a:lnTo>
                    <a:lnTo>
                      <a:pt x="4088" y="7183"/>
                    </a:lnTo>
                    <a:lnTo>
                      <a:pt x="4096" y="7198"/>
                    </a:lnTo>
                    <a:lnTo>
                      <a:pt x="4083" y="7187"/>
                    </a:lnTo>
                    <a:close/>
                    <a:moveTo>
                      <a:pt x="4088" y="7183"/>
                    </a:moveTo>
                    <a:lnTo>
                      <a:pt x="4104" y="7176"/>
                    </a:lnTo>
                    <a:lnTo>
                      <a:pt x="4118" y="7204"/>
                    </a:lnTo>
                    <a:lnTo>
                      <a:pt x="4102" y="7213"/>
                    </a:lnTo>
                    <a:lnTo>
                      <a:pt x="4088" y="7183"/>
                    </a:lnTo>
                    <a:close/>
                    <a:moveTo>
                      <a:pt x="4123" y="7201"/>
                    </a:moveTo>
                    <a:lnTo>
                      <a:pt x="4120" y="7203"/>
                    </a:lnTo>
                    <a:lnTo>
                      <a:pt x="4118" y="7204"/>
                    </a:lnTo>
                    <a:lnTo>
                      <a:pt x="4112" y="7190"/>
                    </a:lnTo>
                    <a:lnTo>
                      <a:pt x="4123" y="7201"/>
                    </a:lnTo>
                    <a:close/>
                    <a:moveTo>
                      <a:pt x="4099" y="7178"/>
                    </a:moveTo>
                    <a:lnTo>
                      <a:pt x="4108" y="7171"/>
                    </a:lnTo>
                    <a:lnTo>
                      <a:pt x="4130" y="7193"/>
                    </a:lnTo>
                    <a:lnTo>
                      <a:pt x="4123" y="7201"/>
                    </a:lnTo>
                    <a:lnTo>
                      <a:pt x="4099" y="7178"/>
                    </a:lnTo>
                    <a:close/>
                    <a:moveTo>
                      <a:pt x="4108" y="7171"/>
                    </a:moveTo>
                    <a:lnTo>
                      <a:pt x="4109" y="7168"/>
                    </a:lnTo>
                    <a:lnTo>
                      <a:pt x="4112" y="7167"/>
                    </a:lnTo>
                    <a:lnTo>
                      <a:pt x="4119" y="7182"/>
                    </a:lnTo>
                    <a:lnTo>
                      <a:pt x="4108" y="7171"/>
                    </a:lnTo>
                    <a:close/>
                    <a:moveTo>
                      <a:pt x="4112" y="7167"/>
                    </a:moveTo>
                    <a:lnTo>
                      <a:pt x="4128" y="7160"/>
                    </a:lnTo>
                    <a:lnTo>
                      <a:pt x="4142" y="7188"/>
                    </a:lnTo>
                    <a:lnTo>
                      <a:pt x="4126" y="7197"/>
                    </a:lnTo>
                    <a:lnTo>
                      <a:pt x="4112" y="7167"/>
                    </a:lnTo>
                    <a:close/>
                    <a:moveTo>
                      <a:pt x="4146" y="7185"/>
                    </a:moveTo>
                    <a:lnTo>
                      <a:pt x="4145" y="7187"/>
                    </a:lnTo>
                    <a:lnTo>
                      <a:pt x="4142" y="7188"/>
                    </a:lnTo>
                    <a:lnTo>
                      <a:pt x="4135" y="7174"/>
                    </a:lnTo>
                    <a:lnTo>
                      <a:pt x="4146" y="7185"/>
                    </a:lnTo>
                    <a:close/>
                    <a:moveTo>
                      <a:pt x="4124" y="7162"/>
                    </a:moveTo>
                    <a:lnTo>
                      <a:pt x="4131" y="7155"/>
                    </a:lnTo>
                    <a:lnTo>
                      <a:pt x="4155" y="7177"/>
                    </a:lnTo>
                    <a:lnTo>
                      <a:pt x="4146" y="7185"/>
                    </a:lnTo>
                    <a:lnTo>
                      <a:pt x="4124" y="7162"/>
                    </a:lnTo>
                    <a:close/>
                    <a:moveTo>
                      <a:pt x="4131" y="7155"/>
                    </a:moveTo>
                    <a:lnTo>
                      <a:pt x="4136" y="7150"/>
                    </a:lnTo>
                    <a:lnTo>
                      <a:pt x="4144" y="7150"/>
                    </a:lnTo>
                    <a:lnTo>
                      <a:pt x="4144" y="7166"/>
                    </a:lnTo>
                    <a:lnTo>
                      <a:pt x="4131" y="7155"/>
                    </a:lnTo>
                    <a:close/>
                    <a:moveTo>
                      <a:pt x="4144" y="7150"/>
                    </a:moveTo>
                    <a:lnTo>
                      <a:pt x="4160" y="7150"/>
                    </a:lnTo>
                    <a:lnTo>
                      <a:pt x="4160" y="7182"/>
                    </a:lnTo>
                    <a:lnTo>
                      <a:pt x="4144" y="7182"/>
                    </a:lnTo>
                    <a:lnTo>
                      <a:pt x="4144" y="7150"/>
                    </a:lnTo>
                    <a:close/>
                    <a:moveTo>
                      <a:pt x="4171" y="7177"/>
                    </a:moveTo>
                    <a:lnTo>
                      <a:pt x="4166" y="7182"/>
                    </a:lnTo>
                    <a:lnTo>
                      <a:pt x="4160" y="7182"/>
                    </a:lnTo>
                    <a:lnTo>
                      <a:pt x="4160" y="7166"/>
                    </a:lnTo>
                    <a:lnTo>
                      <a:pt x="4171" y="7177"/>
                    </a:lnTo>
                    <a:close/>
                    <a:moveTo>
                      <a:pt x="4147" y="7155"/>
                    </a:moveTo>
                    <a:lnTo>
                      <a:pt x="4156" y="7146"/>
                    </a:lnTo>
                    <a:lnTo>
                      <a:pt x="4178" y="7169"/>
                    </a:lnTo>
                    <a:lnTo>
                      <a:pt x="4171" y="7177"/>
                    </a:lnTo>
                    <a:lnTo>
                      <a:pt x="4147" y="7155"/>
                    </a:lnTo>
                    <a:close/>
                    <a:moveTo>
                      <a:pt x="4156" y="7146"/>
                    </a:moveTo>
                    <a:lnTo>
                      <a:pt x="4163" y="7139"/>
                    </a:lnTo>
                    <a:lnTo>
                      <a:pt x="4187" y="7161"/>
                    </a:lnTo>
                    <a:lnTo>
                      <a:pt x="4178" y="7169"/>
                    </a:lnTo>
                    <a:lnTo>
                      <a:pt x="4156" y="7146"/>
                    </a:lnTo>
                    <a:close/>
                    <a:moveTo>
                      <a:pt x="4163" y="7139"/>
                    </a:moveTo>
                    <a:lnTo>
                      <a:pt x="4166" y="7136"/>
                    </a:lnTo>
                    <a:lnTo>
                      <a:pt x="4168" y="7135"/>
                    </a:lnTo>
                    <a:lnTo>
                      <a:pt x="4176" y="7150"/>
                    </a:lnTo>
                    <a:lnTo>
                      <a:pt x="4163" y="7139"/>
                    </a:lnTo>
                    <a:close/>
                    <a:moveTo>
                      <a:pt x="4168" y="7135"/>
                    </a:moveTo>
                    <a:lnTo>
                      <a:pt x="4184" y="7128"/>
                    </a:lnTo>
                    <a:lnTo>
                      <a:pt x="4198" y="7156"/>
                    </a:lnTo>
                    <a:lnTo>
                      <a:pt x="4182" y="7165"/>
                    </a:lnTo>
                    <a:lnTo>
                      <a:pt x="4168" y="7135"/>
                    </a:lnTo>
                    <a:close/>
                    <a:moveTo>
                      <a:pt x="4203" y="7153"/>
                    </a:moveTo>
                    <a:lnTo>
                      <a:pt x="4200" y="7155"/>
                    </a:lnTo>
                    <a:lnTo>
                      <a:pt x="4198" y="7156"/>
                    </a:lnTo>
                    <a:lnTo>
                      <a:pt x="4192" y="7142"/>
                    </a:lnTo>
                    <a:lnTo>
                      <a:pt x="4203" y="7153"/>
                    </a:lnTo>
                    <a:close/>
                    <a:moveTo>
                      <a:pt x="4179" y="7130"/>
                    </a:moveTo>
                    <a:lnTo>
                      <a:pt x="4188" y="7123"/>
                    </a:lnTo>
                    <a:lnTo>
                      <a:pt x="4210" y="7145"/>
                    </a:lnTo>
                    <a:lnTo>
                      <a:pt x="4203" y="7153"/>
                    </a:lnTo>
                    <a:lnTo>
                      <a:pt x="4179" y="7130"/>
                    </a:lnTo>
                    <a:close/>
                    <a:moveTo>
                      <a:pt x="4188" y="7123"/>
                    </a:moveTo>
                    <a:lnTo>
                      <a:pt x="4189" y="7121"/>
                    </a:lnTo>
                    <a:lnTo>
                      <a:pt x="4192" y="7120"/>
                    </a:lnTo>
                    <a:lnTo>
                      <a:pt x="4199" y="7134"/>
                    </a:lnTo>
                    <a:lnTo>
                      <a:pt x="4188" y="7123"/>
                    </a:lnTo>
                    <a:close/>
                    <a:moveTo>
                      <a:pt x="4192" y="7120"/>
                    </a:moveTo>
                    <a:lnTo>
                      <a:pt x="4208" y="7112"/>
                    </a:lnTo>
                    <a:lnTo>
                      <a:pt x="4223" y="7140"/>
                    </a:lnTo>
                    <a:lnTo>
                      <a:pt x="4207" y="7149"/>
                    </a:lnTo>
                    <a:lnTo>
                      <a:pt x="4192" y="7120"/>
                    </a:lnTo>
                    <a:close/>
                    <a:moveTo>
                      <a:pt x="4226" y="7137"/>
                    </a:moveTo>
                    <a:lnTo>
                      <a:pt x="4225" y="7139"/>
                    </a:lnTo>
                    <a:lnTo>
                      <a:pt x="4223" y="7140"/>
                    </a:lnTo>
                    <a:lnTo>
                      <a:pt x="4215" y="7126"/>
                    </a:lnTo>
                    <a:lnTo>
                      <a:pt x="4226" y="7137"/>
                    </a:lnTo>
                    <a:close/>
                    <a:moveTo>
                      <a:pt x="4204" y="7114"/>
                    </a:moveTo>
                    <a:lnTo>
                      <a:pt x="4211" y="7107"/>
                    </a:lnTo>
                    <a:lnTo>
                      <a:pt x="4235" y="7129"/>
                    </a:lnTo>
                    <a:lnTo>
                      <a:pt x="4226" y="7137"/>
                    </a:lnTo>
                    <a:lnTo>
                      <a:pt x="4204" y="7114"/>
                    </a:lnTo>
                    <a:close/>
                    <a:moveTo>
                      <a:pt x="4211" y="7107"/>
                    </a:moveTo>
                    <a:lnTo>
                      <a:pt x="4214" y="7105"/>
                    </a:lnTo>
                    <a:lnTo>
                      <a:pt x="4216" y="7104"/>
                    </a:lnTo>
                    <a:lnTo>
                      <a:pt x="4224" y="7118"/>
                    </a:lnTo>
                    <a:lnTo>
                      <a:pt x="4211" y="7107"/>
                    </a:lnTo>
                    <a:close/>
                    <a:moveTo>
                      <a:pt x="4216" y="7104"/>
                    </a:moveTo>
                    <a:lnTo>
                      <a:pt x="4232" y="7096"/>
                    </a:lnTo>
                    <a:lnTo>
                      <a:pt x="4246" y="7124"/>
                    </a:lnTo>
                    <a:lnTo>
                      <a:pt x="4230" y="7132"/>
                    </a:lnTo>
                    <a:lnTo>
                      <a:pt x="4216" y="7104"/>
                    </a:lnTo>
                    <a:close/>
                    <a:moveTo>
                      <a:pt x="4251" y="7121"/>
                    </a:moveTo>
                    <a:lnTo>
                      <a:pt x="4248" y="7123"/>
                    </a:lnTo>
                    <a:lnTo>
                      <a:pt x="4246" y="7124"/>
                    </a:lnTo>
                    <a:lnTo>
                      <a:pt x="4240" y="7110"/>
                    </a:lnTo>
                    <a:lnTo>
                      <a:pt x="4251" y="7121"/>
                    </a:lnTo>
                    <a:close/>
                    <a:moveTo>
                      <a:pt x="4227" y="7098"/>
                    </a:moveTo>
                    <a:lnTo>
                      <a:pt x="4236" y="7091"/>
                    </a:lnTo>
                    <a:lnTo>
                      <a:pt x="4258" y="7113"/>
                    </a:lnTo>
                    <a:lnTo>
                      <a:pt x="4251" y="7121"/>
                    </a:lnTo>
                    <a:lnTo>
                      <a:pt x="4227" y="7098"/>
                    </a:lnTo>
                    <a:close/>
                    <a:moveTo>
                      <a:pt x="4236" y="7091"/>
                    </a:moveTo>
                    <a:lnTo>
                      <a:pt x="4241" y="7086"/>
                    </a:lnTo>
                    <a:lnTo>
                      <a:pt x="4247" y="7086"/>
                    </a:lnTo>
                    <a:lnTo>
                      <a:pt x="4247" y="7102"/>
                    </a:lnTo>
                    <a:lnTo>
                      <a:pt x="4236" y="7091"/>
                    </a:lnTo>
                    <a:close/>
                    <a:moveTo>
                      <a:pt x="4247" y="7086"/>
                    </a:moveTo>
                    <a:lnTo>
                      <a:pt x="4256" y="7086"/>
                    </a:lnTo>
                    <a:lnTo>
                      <a:pt x="4256" y="7118"/>
                    </a:lnTo>
                    <a:lnTo>
                      <a:pt x="4247" y="7118"/>
                    </a:lnTo>
                    <a:lnTo>
                      <a:pt x="4247" y="7086"/>
                    </a:lnTo>
                    <a:close/>
                    <a:moveTo>
                      <a:pt x="4262" y="7116"/>
                    </a:moveTo>
                    <a:lnTo>
                      <a:pt x="4258" y="7118"/>
                    </a:lnTo>
                    <a:lnTo>
                      <a:pt x="4256" y="7118"/>
                    </a:lnTo>
                    <a:lnTo>
                      <a:pt x="4256" y="7102"/>
                    </a:lnTo>
                    <a:lnTo>
                      <a:pt x="4262" y="7116"/>
                    </a:lnTo>
                    <a:close/>
                    <a:moveTo>
                      <a:pt x="4248" y="7088"/>
                    </a:moveTo>
                    <a:lnTo>
                      <a:pt x="4264" y="7080"/>
                    </a:lnTo>
                    <a:lnTo>
                      <a:pt x="4278" y="7108"/>
                    </a:lnTo>
                    <a:lnTo>
                      <a:pt x="4262" y="7116"/>
                    </a:lnTo>
                    <a:lnTo>
                      <a:pt x="4248" y="7088"/>
                    </a:lnTo>
                    <a:close/>
                    <a:moveTo>
                      <a:pt x="4283" y="7105"/>
                    </a:moveTo>
                    <a:lnTo>
                      <a:pt x="4280" y="7107"/>
                    </a:lnTo>
                    <a:lnTo>
                      <a:pt x="4278" y="7108"/>
                    </a:lnTo>
                    <a:lnTo>
                      <a:pt x="4271" y="7094"/>
                    </a:lnTo>
                    <a:lnTo>
                      <a:pt x="4283" y="7105"/>
                    </a:lnTo>
                    <a:close/>
                    <a:moveTo>
                      <a:pt x="4259" y="7082"/>
                    </a:moveTo>
                    <a:lnTo>
                      <a:pt x="4268" y="7075"/>
                    </a:lnTo>
                    <a:lnTo>
                      <a:pt x="4290" y="7097"/>
                    </a:lnTo>
                    <a:lnTo>
                      <a:pt x="4283" y="7105"/>
                    </a:lnTo>
                    <a:lnTo>
                      <a:pt x="4259" y="7082"/>
                    </a:lnTo>
                    <a:close/>
                    <a:moveTo>
                      <a:pt x="4268" y="7075"/>
                    </a:moveTo>
                    <a:lnTo>
                      <a:pt x="4269" y="7073"/>
                    </a:lnTo>
                    <a:lnTo>
                      <a:pt x="4272" y="7072"/>
                    </a:lnTo>
                    <a:lnTo>
                      <a:pt x="4279" y="7086"/>
                    </a:lnTo>
                    <a:lnTo>
                      <a:pt x="4268" y="7075"/>
                    </a:lnTo>
                    <a:close/>
                    <a:moveTo>
                      <a:pt x="4272" y="7072"/>
                    </a:moveTo>
                    <a:lnTo>
                      <a:pt x="4288" y="7064"/>
                    </a:lnTo>
                    <a:lnTo>
                      <a:pt x="4303" y="7092"/>
                    </a:lnTo>
                    <a:lnTo>
                      <a:pt x="4287" y="7100"/>
                    </a:lnTo>
                    <a:lnTo>
                      <a:pt x="4272" y="7072"/>
                    </a:lnTo>
                    <a:close/>
                    <a:moveTo>
                      <a:pt x="4306" y="7089"/>
                    </a:moveTo>
                    <a:lnTo>
                      <a:pt x="4305" y="7091"/>
                    </a:lnTo>
                    <a:lnTo>
                      <a:pt x="4303" y="7092"/>
                    </a:lnTo>
                    <a:lnTo>
                      <a:pt x="4295" y="7078"/>
                    </a:lnTo>
                    <a:lnTo>
                      <a:pt x="4306" y="7089"/>
                    </a:lnTo>
                    <a:close/>
                    <a:moveTo>
                      <a:pt x="4284" y="7066"/>
                    </a:moveTo>
                    <a:lnTo>
                      <a:pt x="4291" y="7059"/>
                    </a:lnTo>
                    <a:lnTo>
                      <a:pt x="4315" y="7081"/>
                    </a:lnTo>
                    <a:lnTo>
                      <a:pt x="4306" y="7089"/>
                    </a:lnTo>
                    <a:lnTo>
                      <a:pt x="4284" y="7066"/>
                    </a:lnTo>
                    <a:close/>
                    <a:moveTo>
                      <a:pt x="4291" y="7059"/>
                    </a:moveTo>
                    <a:lnTo>
                      <a:pt x="4294" y="7057"/>
                    </a:lnTo>
                    <a:lnTo>
                      <a:pt x="4296" y="7056"/>
                    </a:lnTo>
                    <a:lnTo>
                      <a:pt x="4303" y="7070"/>
                    </a:lnTo>
                    <a:lnTo>
                      <a:pt x="4291" y="7059"/>
                    </a:lnTo>
                    <a:close/>
                    <a:moveTo>
                      <a:pt x="4296" y="7056"/>
                    </a:moveTo>
                    <a:lnTo>
                      <a:pt x="4312" y="7047"/>
                    </a:lnTo>
                    <a:lnTo>
                      <a:pt x="4326" y="7076"/>
                    </a:lnTo>
                    <a:lnTo>
                      <a:pt x="4310" y="7084"/>
                    </a:lnTo>
                    <a:lnTo>
                      <a:pt x="4296" y="7056"/>
                    </a:lnTo>
                    <a:close/>
                    <a:moveTo>
                      <a:pt x="4331" y="7073"/>
                    </a:moveTo>
                    <a:lnTo>
                      <a:pt x="4328" y="7075"/>
                    </a:lnTo>
                    <a:lnTo>
                      <a:pt x="4326" y="7076"/>
                    </a:lnTo>
                    <a:lnTo>
                      <a:pt x="4319" y="7062"/>
                    </a:lnTo>
                    <a:lnTo>
                      <a:pt x="4331" y="7073"/>
                    </a:lnTo>
                    <a:close/>
                    <a:moveTo>
                      <a:pt x="4308" y="7050"/>
                    </a:moveTo>
                    <a:lnTo>
                      <a:pt x="4316" y="7043"/>
                    </a:lnTo>
                    <a:lnTo>
                      <a:pt x="4338" y="7065"/>
                    </a:lnTo>
                    <a:lnTo>
                      <a:pt x="4331" y="7073"/>
                    </a:lnTo>
                    <a:lnTo>
                      <a:pt x="4308" y="7050"/>
                    </a:lnTo>
                    <a:close/>
                    <a:moveTo>
                      <a:pt x="4316" y="7043"/>
                    </a:moveTo>
                    <a:lnTo>
                      <a:pt x="4316" y="7043"/>
                    </a:lnTo>
                    <a:lnTo>
                      <a:pt x="4327" y="7054"/>
                    </a:lnTo>
                    <a:lnTo>
                      <a:pt x="4316" y="7043"/>
                    </a:lnTo>
                    <a:close/>
                    <a:moveTo>
                      <a:pt x="4316" y="7043"/>
                    </a:moveTo>
                    <a:lnTo>
                      <a:pt x="4324" y="7034"/>
                    </a:lnTo>
                    <a:lnTo>
                      <a:pt x="4347" y="7057"/>
                    </a:lnTo>
                    <a:lnTo>
                      <a:pt x="4338" y="7065"/>
                    </a:lnTo>
                    <a:lnTo>
                      <a:pt x="4316" y="7043"/>
                    </a:lnTo>
                    <a:close/>
                    <a:moveTo>
                      <a:pt x="4324" y="7034"/>
                    </a:moveTo>
                    <a:lnTo>
                      <a:pt x="4326" y="7033"/>
                    </a:lnTo>
                    <a:lnTo>
                      <a:pt x="4328" y="7031"/>
                    </a:lnTo>
                    <a:lnTo>
                      <a:pt x="4335" y="7046"/>
                    </a:lnTo>
                    <a:lnTo>
                      <a:pt x="4324" y="7034"/>
                    </a:lnTo>
                    <a:close/>
                    <a:moveTo>
                      <a:pt x="4328" y="7031"/>
                    </a:moveTo>
                    <a:lnTo>
                      <a:pt x="4344" y="7024"/>
                    </a:lnTo>
                    <a:lnTo>
                      <a:pt x="4358" y="7052"/>
                    </a:lnTo>
                    <a:lnTo>
                      <a:pt x="4342" y="7060"/>
                    </a:lnTo>
                    <a:lnTo>
                      <a:pt x="4328" y="7031"/>
                    </a:lnTo>
                    <a:close/>
                    <a:moveTo>
                      <a:pt x="4363" y="7049"/>
                    </a:moveTo>
                    <a:lnTo>
                      <a:pt x="4360" y="7051"/>
                    </a:lnTo>
                    <a:lnTo>
                      <a:pt x="4358" y="7052"/>
                    </a:lnTo>
                    <a:lnTo>
                      <a:pt x="4351" y="7038"/>
                    </a:lnTo>
                    <a:lnTo>
                      <a:pt x="4363" y="7049"/>
                    </a:lnTo>
                    <a:close/>
                    <a:moveTo>
                      <a:pt x="4340" y="7027"/>
                    </a:moveTo>
                    <a:lnTo>
                      <a:pt x="4348" y="7018"/>
                    </a:lnTo>
                    <a:lnTo>
                      <a:pt x="4370" y="7041"/>
                    </a:lnTo>
                    <a:lnTo>
                      <a:pt x="4363" y="7049"/>
                    </a:lnTo>
                    <a:lnTo>
                      <a:pt x="4340" y="7027"/>
                    </a:lnTo>
                    <a:close/>
                    <a:moveTo>
                      <a:pt x="4348" y="7018"/>
                    </a:moveTo>
                    <a:lnTo>
                      <a:pt x="4349" y="7017"/>
                    </a:lnTo>
                    <a:lnTo>
                      <a:pt x="4352" y="7015"/>
                    </a:lnTo>
                    <a:lnTo>
                      <a:pt x="4359" y="7030"/>
                    </a:lnTo>
                    <a:lnTo>
                      <a:pt x="4348" y="7018"/>
                    </a:lnTo>
                    <a:close/>
                    <a:moveTo>
                      <a:pt x="4352" y="7015"/>
                    </a:moveTo>
                    <a:lnTo>
                      <a:pt x="4368" y="7008"/>
                    </a:lnTo>
                    <a:lnTo>
                      <a:pt x="4383" y="7036"/>
                    </a:lnTo>
                    <a:lnTo>
                      <a:pt x="4367" y="7044"/>
                    </a:lnTo>
                    <a:lnTo>
                      <a:pt x="4352" y="7015"/>
                    </a:lnTo>
                    <a:close/>
                    <a:moveTo>
                      <a:pt x="4386" y="7033"/>
                    </a:moveTo>
                    <a:lnTo>
                      <a:pt x="4385" y="7035"/>
                    </a:lnTo>
                    <a:lnTo>
                      <a:pt x="4383" y="7036"/>
                    </a:lnTo>
                    <a:lnTo>
                      <a:pt x="4375" y="7022"/>
                    </a:lnTo>
                    <a:lnTo>
                      <a:pt x="4386" y="7033"/>
                    </a:lnTo>
                    <a:close/>
                    <a:moveTo>
                      <a:pt x="4364" y="7011"/>
                    </a:moveTo>
                    <a:lnTo>
                      <a:pt x="4372" y="7002"/>
                    </a:lnTo>
                    <a:lnTo>
                      <a:pt x="4395" y="7025"/>
                    </a:lnTo>
                    <a:lnTo>
                      <a:pt x="4386" y="7033"/>
                    </a:lnTo>
                    <a:lnTo>
                      <a:pt x="4364" y="7011"/>
                    </a:lnTo>
                    <a:close/>
                    <a:moveTo>
                      <a:pt x="4372" y="7002"/>
                    </a:moveTo>
                    <a:lnTo>
                      <a:pt x="4374" y="7001"/>
                    </a:lnTo>
                    <a:lnTo>
                      <a:pt x="4376" y="6999"/>
                    </a:lnTo>
                    <a:lnTo>
                      <a:pt x="4383" y="7014"/>
                    </a:lnTo>
                    <a:lnTo>
                      <a:pt x="4372" y="7002"/>
                    </a:lnTo>
                    <a:close/>
                    <a:moveTo>
                      <a:pt x="4376" y="6999"/>
                    </a:moveTo>
                    <a:lnTo>
                      <a:pt x="4392" y="6992"/>
                    </a:lnTo>
                    <a:lnTo>
                      <a:pt x="4406" y="7020"/>
                    </a:lnTo>
                    <a:lnTo>
                      <a:pt x="4390" y="7028"/>
                    </a:lnTo>
                    <a:lnTo>
                      <a:pt x="4376" y="6999"/>
                    </a:lnTo>
                    <a:close/>
                    <a:moveTo>
                      <a:pt x="4411" y="7017"/>
                    </a:moveTo>
                    <a:lnTo>
                      <a:pt x="4408" y="7019"/>
                    </a:lnTo>
                    <a:lnTo>
                      <a:pt x="4406" y="7020"/>
                    </a:lnTo>
                    <a:lnTo>
                      <a:pt x="4399" y="7006"/>
                    </a:lnTo>
                    <a:lnTo>
                      <a:pt x="4411" y="7017"/>
                    </a:lnTo>
                    <a:close/>
                    <a:moveTo>
                      <a:pt x="4388" y="6995"/>
                    </a:moveTo>
                    <a:lnTo>
                      <a:pt x="4396" y="6986"/>
                    </a:lnTo>
                    <a:lnTo>
                      <a:pt x="4418" y="7009"/>
                    </a:lnTo>
                    <a:lnTo>
                      <a:pt x="4411" y="7017"/>
                    </a:lnTo>
                    <a:lnTo>
                      <a:pt x="4388" y="6995"/>
                    </a:lnTo>
                    <a:close/>
                    <a:moveTo>
                      <a:pt x="4396" y="6986"/>
                    </a:moveTo>
                    <a:lnTo>
                      <a:pt x="4404" y="6979"/>
                    </a:lnTo>
                    <a:lnTo>
                      <a:pt x="4427" y="7001"/>
                    </a:lnTo>
                    <a:lnTo>
                      <a:pt x="4418" y="7009"/>
                    </a:lnTo>
                    <a:lnTo>
                      <a:pt x="4396" y="6986"/>
                    </a:lnTo>
                    <a:close/>
                    <a:moveTo>
                      <a:pt x="4404" y="6979"/>
                    </a:moveTo>
                    <a:lnTo>
                      <a:pt x="4406" y="6977"/>
                    </a:lnTo>
                    <a:lnTo>
                      <a:pt x="4408" y="6976"/>
                    </a:lnTo>
                    <a:lnTo>
                      <a:pt x="4415" y="6990"/>
                    </a:lnTo>
                    <a:lnTo>
                      <a:pt x="4404" y="6979"/>
                    </a:lnTo>
                    <a:close/>
                    <a:moveTo>
                      <a:pt x="4408" y="6976"/>
                    </a:moveTo>
                    <a:lnTo>
                      <a:pt x="4424" y="6967"/>
                    </a:lnTo>
                    <a:lnTo>
                      <a:pt x="4438" y="6996"/>
                    </a:lnTo>
                    <a:lnTo>
                      <a:pt x="4422" y="7004"/>
                    </a:lnTo>
                    <a:lnTo>
                      <a:pt x="4408" y="6976"/>
                    </a:lnTo>
                    <a:close/>
                    <a:moveTo>
                      <a:pt x="4443" y="6993"/>
                    </a:moveTo>
                    <a:lnTo>
                      <a:pt x="4441" y="6995"/>
                    </a:lnTo>
                    <a:lnTo>
                      <a:pt x="4438" y="6996"/>
                    </a:lnTo>
                    <a:lnTo>
                      <a:pt x="4431" y="6982"/>
                    </a:lnTo>
                    <a:lnTo>
                      <a:pt x="4443" y="6993"/>
                    </a:lnTo>
                    <a:close/>
                    <a:moveTo>
                      <a:pt x="4420" y="6971"/>
                    </a:moveTo>
                    <a:lnTo>
                      <a:pt x="4428" y="6963"/>
                    </a:lnTo>
                    <a:lnTo>
                      <a:pt x="4450" y="6985"/>
                    </a:lnTo>
                    <a:lnTo>
                      <a:pt x="4443" y="6993"/>
                    </a:lnTo>
                    <a:lnTo>
                      <a:pt x="4420" y="6971"/>
                    </a:lnTo>
                    <a:close/>
                    <a:moveTo>
                      <a:pt x="4428" y="6963"/>
                    </a:moveTo>
                    <a:lnTo>
                      <a:pt x="4429" y="6961"/>
                    </a:lnTo>
                    <a:lnTo>
                      <a:pt x="4432" y="6960"/>
                    </a:lnTo>
                    <a:lnTo>
                      <a:pt x="4439" y="6974"/>
                    </a:lnTo>
                    <a:lnTo>
                      <a:pt x="4428" y="6963"/>
                    </a:lnTo>
                    <a:close/>
                    <a:moveTo>
                      <a:pt x="4432" y="6960"/>
                    </a:moveTo>
                    <a:lnTo>
                      <a:pt x="4448" y="6951"/>
                    </a:lnTo>
                    <a:lnTo>
                      <a:pt x="4463" y="6980"/>
                    </a:lnTo>
                    <a:lnTo>
                      <a:pt x="4447" y="6988"/>
                    </a:lnTo>
                    <a:lnTo>
                      <a:pt x="4432" y="6960"/>
                    </a:lnTo>
                    <a:close/>
                    <a:moveTo>
                      <a:pt x="4466" y="6977"/>
                    </a:moveTo>
                    <a:lnTo>
                      <a:pt x="4465" y="6979"/>
                    </a:lnTo>
                    <a:lnTo>
                      <a:pt x="4463" y="6980"/>
                    </a:lnTo>
                    <a:lnTo>
                      <a:pt x="4455" y="6966"/>
                    </a:lnTo>
                    <a:lnTo>
                      <a:pt x="4466" y="6977"/>
                    </a:lnTo>
                    <a:close/>
                    <a:moveTo>
                      <a:pt x="4444" y="6955"/>
                    </a:moveTo>
                    <a:lnTo>
                      <a:pt x="4452" y="6946"/>
                    </a:lnTo>
                    <a:lnTo>
                      <a:pt x="4475" y="6969"/>
                    </a:lnTo>
                    <a:lnTo>
                      <a:pt x="4466" y="6977"/>
                    </a:lnTo>
                    <a:lnTo>
                      <a:pt x="4444" y="6955"/>
                    </a:lnTo>
                    <a:close/>
                    <a:moveTo>
                      <a:pt x="4452" y="6946"/>
                    </a:moveTo>
                    <a:lnTo>
                      <a:pt x="4454" y="6945"/>
                    </a:lnTo>
                    <a:lnTo>
                      <a:pt x="4457" y="6944"/>
                    </a:lnTo>
                    <a:lnTo>
                      <a:pt x="4463" y="6958"/>
                    </a:lnTo>
                    <a:lnTo>
                      <a:pt x="4452" y="6946"/>
                    </a:lnTo>
                    <a:close/>
                    <a:moveTo>
                      <a:pt x="4457" y="6944"/>
                    </a:moveTo>
                    <a:lnTo>
                      <a:pt x="4473" y="6935"/>
                    </a:lnTo>
                    <a:lnTo>
                      <a:pt x="4486" y="6964"/>
                    </a:lnTo>
                    <a:lnTo>
                      <a:pt x="4470" y="6972"/>
                    </a:lnTo>
                    <a:lnTo>
                      <a:pt x="4457" y="6944"/>
                    </a:lnTo>
                    <a:close/>
                    <a:moveTo>
                      <a:pt x="4491" y="6961"/>
                    </a:moveTo>
                    <a:lnTo>
                      <a:pt x="4489" y="6963"/>
                    </a:lnTo>
                    <a:lnTo>
                      <a:pt x="4486" y="6964"/>
                    </a:lnTo>
                    <a:lnTo>
                      <a:pt x="4479" y="6950"/>
                    </a:lnTo>
                    <a:lnTo>
                      <a:pt x="4491" y="6961"/>
                    </a:lnTo>
                    <a:close/>
                    <a:moveTo>
                      <a:pt x="4468" y="6939"/>
                    </a:moveTo>
                    <a:lnTo>
                      <a:pt x="4476" y="6930"/>
                    </a:lnTo>
                    <a:lnTo>
                      <a:pt x="4498" y="6953"/>
                    </a:lnTo>
                    <a:lnTo>
                      <a:pt x="4491" y="6961"/>
                    </a:lnTo>
                    <a:lnTo>
                      <a:pt x="4468" y="6939"/>
                    </a:lnTo>
                    <a:close/>
                    <a:moveTo>
                      <a:pt x="4476" y="6930"/>
                    </a:moveTo>
                    <a:lnTo>
                      <a:pt x="4484" y="6923"/>
                    </a:lnTo>
                    <a:lnTo>
                      <a:pt x="4507" y="6945"/>
                    </a:lnTo>
                    <a:lnTo>
                      <a:pt x="4498" y="6953"/>
                    </a:lnTo>
                    <a:lnTo>
                      <a:pt x="4476" y="6930"/>
                    </a:lnTo>
                    <a:close/>
                    <a:moveTo>
                      <a:pt x="4484" y="6923"/>
                    </a:moveTo>
                    <a:lnTo>
                      <a:pt x="4486" y="6921"/>
                    </a:lnTo>
                    <a:lnTo>
                      <a:pt x="4489" y="6919"/>
                    </a:lnTo>
                    <a:lnTo>
                      <a:pt x="4495" y="6934"/>
                    </a:lnTo>
                    <a:lnTo>
                      <a:pt x="4484" y="6923"/>
                    </a:lnTo>
                    <a:close/>
                    <a:moveTo>
                      <a:pt x="4489" y="6919"/>
                    </a:moveTo>
                    <a:lnTo>
                      <a:pt x="4505" y="6912"/>
                    </a:lnTo>
                    <a:lnTo>
                      <a:pt x="4518" y="6940"/>
                    </a:lnTo>
                    <a:lnTo>
                      <a:pt x="4502" y="6948"/>
                    </a:lnTo>
                    <a:lnTo>
                      <a:pt x="4489" y="6919"/>
                    </a:lnTo>
                    <a:close/>
                    <a:moveTo>
                      <a:pt x="4523" y="6937"/>
                    </a:moveTo>
                    <a:lnTo>
                      <a:pt x="4521" y="6939"/>
                    </a:lnTo>
                    <a:lnTo>
                      <a:pt x="4518" y="6940"/>
                    </a:lnTo>
                    <a:lnTo>
                      <a:pt x="4511" y="6926"/>
                    </a:lnTo>
                    <a:lnTo>
                      <a:pt x="4523" y="6937"/>
                    </a:lnTo>
                    <a:close/>
                    <a:moveTo>
                      <a:pt x="4500" y="6914"/>
                    </a:moveTo>
                    <a:lnTo>
                      <a:pt x="4508" y="6907"/>
                    </a:lnTo>
                    <a:lnTo>
                      <a:pt x="4530" y="6929"/>
                    </a:lnTo>
                    <a:lnTo>
                      <a:pt x="4523" y="6937"/>
                    </a:lnTo>
                    <a:lnTo>
                      <a:pt x="4500" y="6914"/>
                    </a:lnTo>
                    <a:close/>
                    <a:moveTo>
                      <a:pt x="4508" y="6907"/>
                    </a:moveTo>
                    <a:lnTo>
                      <a:pt x="4509" y="6905"/>
                    </a:lnTo>
                    <a:lnTo>
                      <a:pt x="4512" y="6903"/>
                    </a:lnTo>
                    <a:lnTo>
                      <a:pt x="4519" y="6918"/>
                    </a:lnTo>
                    <a:lnTo>
                      <a:pt x="4508" y="6907"/>
                    </a:lnTo>
                    <a:close/>
                    <a:moveTo>
                      <a:pt x="4512" y="6903"/>
                    </a:moveTo>
                    <a:lnTo>
                      <a:pt x="4528" y="6896"/>
                    </a:lnTo>
                    <a:lnTo>
                      <a:pt x="4543" y="6924"/>
                    </a:lnTo>
                    <a:lnTo>
                      <a:pt x="4527" y="6932"/>
                    </a:lnTo>
                    <a:lnTo>
                      <a:pt x="4512" y="6903"/>
                    </a:lnTo>
                    <a:close/>
                    <a:moveTo>
                      <a:pt x="4549" y="6917"/>
                    </a:moveTo>
                    <a:lnTo>
                      <a:pt x="4546" y="6922"/>
                    </a:lnTo>
                    <a:lnTo>
                      <a:pt x="4543" y="6924"/>
                    </a:lnTo>
                    <a:lnTo>
                      <a:pt x="4535" y="6910"/>
                    </a:lnTo>
                    <a:lnTo>
                      <a:pt x="4549" y="6917"/>
                    </a:lnTo>
                    <a:close/>
                    <a:moveTo>
                      <a:pt x="4521" y="6902"/>
                    </a:moveTo>
                    <a:lnTo>
                      <a:pt x="4529" y="6886"/>
                    </a:lnTo>
                    <a:lnTo>
                      <a:pt x="4557" y="6901"/>
                    </a:lnTo>
                    <a:lnTo>
                      <a:pt x="4549" y="6917"/>
                    </a:lnTo>
                    <a:lnTo>
                      <a:pt x="4521" y="6902"/>
                    </a:lnTo>
                    <a:close/>
                    <a:moveTo>
                      <a:pt x="4529" y="6886"/>
                    </a:moveTo>
                    <a:lnTo>
                      <a:pt x="4532" y="6882"/>
                    </a:lnTo>
                    <a:lnTo>
                      <a:pt x="4537" y="6880"/>
                    </a:lnTo>
                    <a:lnTo>
                      <a:pt x="4543" y="6894"/>
                    </a:lnTo>
                    <a:lnTo>
                      <a:pt x="4529" y="6886"/>
                    </a:lnTo>
                    <a:close/>
                    <a:moveTo>
                      <a:pt x="4537" y="6880"/>
                    </a:moveTo>
                    <a:lnTo>
                      <a:pt x="4553" y="6871"/>
                    </a:lnTo>
                    <a:lnTo>
                      <a:pt x="4566" y="6900"/>
                    </a:lnTo>
                    <a:lnTo>
                      <a:pt x="4550" y="6908"/>
                    </a:lnTo>
                    <a:lnTo>
                      <a:pt x="4537" y="6880"/>
                    </a:lnTo>
                    <a:close/>
                    <a:moveTo>
                      <a:pt x="4570" y="6897"/>
                    </a:moveTo>
                    <a:lnTo>
                      <a:pt x="4569" y="6898"/>
                    </a:lnTo>
                    <a:lnTo>
                      <a:pt x="4566" y="6900"/>
                    </a:lnTo>
                    <a:lnTo>
                      <a:pt x="4559" y="6886"/>
                    </a:lnTo>
                    <a:lnTo>
                      <a:pt x="4570" y="6897"/>
                    </a:lnTo>
                    <a:close/>
                    <a:moveTo>
                      <a:pt x="4548" y="6875"/>
                    </a:moveTo>
                    <a:lnTo>
                      <a:pt x="4556" y="6866"/>
                    </a:lnTo>
                    <a:lnTo>
                      <a:pt x="4578" y="6889"/>
                    </a:lnTo>
                    <a:lnTo>
                      <a:pt x="4570" y="6897"/>
                    </a:lnTo>
                    <a:lnTo>
                      <a:pt x="4548" y="6875"/>
                    </a:lnTo>
                    <a:close/>
                    <a:moveTo>
                      <a:pt x="4556" y="6866"/>
                    </a:moveTo>
                    <a:lnTo>
                      <a:pt x="4564" y="6859"/>
                    </a:lnTo>
                    <a:lnTo>
                      <a:pt x="4586" y="6881"/>
                    </a:lnTo>
                    <a:lnTo>
                      <a:pt x="4578" y="6889"/>
                    </a:lnTo>
                    <a:lnTo>
                      <a:pt x="4556" y="6866"/>
                    </a:lnTo>
                    <a:close/>
                    <a:moveTo>
                      <a:pt x="4564" y="6859"/>
                    </a:moveTo>
                    <a:lnTo>
                      <a:pt x="4565" y="6857"/>
                    </a:lnTo>
                    <a:lnTo>
                      <a:pt x="4569" y="6855"/>
                    </a:lnTo>
                    <a:lnTo>
                      <a:pt x="4575" y="6870"/>
                    </a:lnTo>
                    <a:lnTo>
                      <a:pt x="4564" y="6859"/>
                    </a:lnTo>
                    <a:close/>
                    <a:moveTo>
                      <a:pt x="4569" y="6855"/>
                    </a:moveTo>
                    <a:lnTo>
                      <a:pt x="4583" y="6848"/>
                    </a:lnTo>
                    <a:lnTo>
                      <a:pt x="4598" y="6876"/>
                    </a:lnTo>
                    <a:lnTo>
                      <a:pt x="4582" y="6884"/>
                    </a:lnTo>
                    <a:lnTo>
                      <a:pt x="4569" y="6855"/>
                    </a:lnTo>
                    <a:close/>
                    <a:moveTo>
                      <a:pt x="4602" y="6873"/>
                    </a:moveTo>
                    <a:lnTo>
                      <a:pt x="4601" y="6875"/>
                    </a:lnTo>
                    <a:lnTo>
                      <a:pt x="4598" y="6876"/>
                    </a:lnTo>
                    <a:lnTo>
                      <a:pt x="4591" y="6861"/>
                    </a:lnTo>
                    <a:lnTo>
                      <a:pt x="4602" y="6873"/>
                    </a:lnTo>
                    <a:close/>
                    <a:moveTo>
                      <a:pt x="4580" y="6850"/>
                    </a:moveTo>
                    <a:lnTo>
                      <a:pt x="4588" y="6843"/>
                    </a:lnTo>
                    <a:lnTo>
                      <a:pt x="4610" y="6865"/>
                    </a:lnTo>
                    <a:lnTo>
                      <a:pt x="4602" y="6873"/>
                    </a:lnTo>
                    <a:lnTo>
                      <a:pt x="4580" y="6850"/>
                    </a:lnTo>
                    <a:close/>
                    <a:moveTo>
                      <a:pt x="4588" y="6843"/>
                    </a:moveTo>
                    <a:lnTo>
                      <a:pt x="4590" y="6841"/>
                    </a:lnTo>
                    <a:lnTo>
                      <a:pt x="4592" y="6839"/>
                    </a:lnTo>
                    <a:lnTo>
                      <a:pt x="4599" y="6854"/>
                    </a:lnTo>
                    <a:lnTo>
                      <a:pt x="4588" y="6843"/>
                    </a:lnTo>
                    <a:close/>
                    <a:moveTo>
                      <a:pt x="4592" y="6839"/>
                    </a:moveTo>
                    <a:lnTo>
                      <a:pt x="4608" y="6832"/>
                    </a:lnTo>
                    <a:lnTo>
                      <a:pt x="4623" y="6860"/>
                    </a:lnTo>
                    <a:lnTo>
                      <a:pt x="4607" y="6868"/>
                    </a:lnTo>
                    <a:lnTo>
                      <a:pt x="4592" y="6839"/>
                    </a:lnTo>
                    <a:close/>
                    <a:moveTo>
                      <a:pt x="4626" y="6857"/>
                    </a:moveTo>
                    <a:lnTo>
                      <a:pt x="4625" y="6859"/>
                    </a:lnTo>
                    <a:lnTo>
                      <a:pt x="4623" y="6860"/>
                    </a:lnTo>
                    <a:lnTo>
                      <a:pt x="4615" y="6845"/>
                    </a:lnTo>
                    <a:lnTo>
                      <a:pt x="4626" y="6857"/>
                    </a:lnTo>
                    <a:close/>
                    <a:moveTo>
                      <a:pt x="4604" y="6834"/>
                    </a:moveTo>
                    <a:lnTo>
                      <a:pt x="4612" y="6827"/>
                    </a:lnTo>
                    <a:lnTo>
                      <a:pt x="4634" y="6849"/>
                    </a:lnTo>
                    <a:lnTo>
                      <a:pt x="4626" y="6857"/>
                    </a:lnTo>
                    <a:lnTo>
                      <a:pt x="4604" y="6834"/>
                    </a:lnTo>
                    <a:close/>
                    <a:moveTo>
                      <a:pt x="4612" y="6827"/>
                    </a:moveTo>
                    <a:lnTo>
                      <a:pt x="4613" y="6825"/>
                    </a:lnTo>
                    <a:lnTo>
                      <a:pt x="4615" y="6823"/>
                    </a:lnTo>
                    <a:lnTo>
                      <a:pt x="4623" y="6838"/>
                    </a:lnTo>
                    <a:lnTo>
                      <a:pt x="4612" y="6827"/>
                    </a:lnTo>
                    <a:close/>
                    <a:moveTo>
                      <a:pt x="4615" y="6823"/>
                    </a:moveTo>
                    <a:lnTo>
                      <a:pt x="4631" y="6816"/>
                    </a:lnTo>
                    <a:lnTo>
                      <a:pt x="4646" y="6844"/>
                    </a:lnTo>
                    <a:lnTo>
                      <a:pt x="4630" y="6852"/>
                    </a:lnTo>
                    <a:lnTo>
                      <a:pt x="4615" y="6823"/>
                    </a:lnTo>
                    <a:close/>
                    <a:moveTo>
                      <a:pt x="4654" y="6837"/>
                    </a:moveTo>
                    <a:lnTo>
                      <a:pt x="4651" y="6842"/>
                    </a:lnTo>
                    <a:lnTo>
                      <a:pt x="4646" y="6844"/>
                    </a:lnTo>
                    <a:lnTo>
                      <a:pt x="4639" y="6829"/>
                    </a:lnTo>
                    <a:lnTo>
                      <a:pt x="4654" y="6837"/>
                    </a:lnTo>
                    <a:close/>
                    <a:moveTo>
                      <a:pt x="4625" y="6822"/>
                    </a:moveTo>
                    <a:lnTo>
                      <a:pt x="4633" y="6807"/>
                    </a:lnTo>
                    <a:lnTo>
                      <a:pt x="4661" y="6821"/>
                    </a:lnTo>
                    <a:lnTo>
                      <a:pt x="4654" y="6837"/>
                    </a:lnTo>
                    <a:lnTo>
                      <a:pt x="4625" y="6822"/>
                    </a:lnTo>
                    <a:close/>
                    <a:moveTo>
                      <a:pt x="4633" y="6807"/>
                    </a:moveTo>
                    <a:lnTo>
                      <a:pt x="4634" y="6804"/>
                    </a:lnTo>
                    <a:lnTo>
                      <a:pt x="4636" y="6802"/>
                    </a:lnTo>
                    <a:lnTo>
                      <a:pt x="4647" y="6813"/>
                    </a:lnTo>
                    <a:lnTo>
                      <a:pt x="4633" y="6807"/>
                    </a:lnTo>
                    <a:close/>
                    <a:moveTo>
                      <a:pt x="4636" y="6802"/>
                    </a:moveTo>
                    <a:lnTo>
                      <a:pt x="4644" y="6795"/>
                    </a:lnTo>
                    <a:lnTo>
                      <a:pt x="4666" y="6817"/>
                    </a:lnTo>
                    <a:lnTo>
                      <a:pt x="4658" y="6825"/>
                    </a:lnTo>
                    <a:lnTo>
                      <a:pt x="4636" y="6802"/>
                    </a:lnTo>
                    <a:close/>
                    <a:moveTo>
                      <a:pt x="4644" y="6795"/>
                    </a:moveTo>
                    <a:lnTo>
                      <a:pt x="4645" y="6793"/>
                    </a:lnTo>
                    <a:lnTo>
                      <a:pt x="4647" y="6791"/>
                    </a:lnTo>
                    <a:lnTo>
                      <a:pt x="4655" y="6806"/>
                    </a:lnTo>
                    <a:lnTo>
                      <a:pt x="4644" y="6795"/>
                    </a:lnTo>
                    <a:close/>
                    <a:moveTo>
                      <a:pt x="4647" y="6791"/>
                    </a:moveTo>
                    <a:lnTo>
                      <a:pt x="4663" y="6784"/>
                    </a:lnTo>
                    <a:lnTo>
                      <a:pt x="4678" y="6812"/>
                    </a:lnTo>
                    <a:lnTo>
                      <a:pt x="4662" y="6820"/>
                    </a:lnTo>
                    <a:lnTo>
                      <a:pt x="4647" y="6791"/>
                    </a:lnTo>
                    <a:close/>
                    <a:moveTo>
                      <a:pt x="4682" y="6809"/>
                    </a:moveTo>
                    <a:lnTo>
                      <a:pt x="4681" y="6811"/>
                    </a:lnTo>
                    <a:lnTo>
                      <a:pt x="4678" y="6812"/>
                    </a:lnTo>
                    <a:lnTo>
                      <a:pt x="4671" y="6797"/>
                    </a:lnTo>
                    <a:lnTo>
                      <a:pt x="4682" y="6809"/>
                    </a:lnTo>
                    <a:close/>
                    <a:moveTo>
                      <a:pt x="4660" y="6786"/>
                    </a:moveTo>
                    <a:lnTo>
                      <a:pt x="4668" y="6779"/>
                    </a:lnTo>
                    <a:lnTo>
                      <a:pt x="4690" y="6801"/>
                    </a:lnTo>
                    <a:lnTo>
                      <a:pt x="4682" y="6809"/>
                    </a:lnTo>
                    <a:lnTo>
                      <a:pt x="4660" y="6786"/>
                    </a:lnTo>
                    <a:close/>
                    <a:moveTo>
                      <a:pt x="4668" y="6779"/>
                    </a:moveTo>
                    <a:lnTo>
                      <a:pt x="4670" y="6777"/>
                    </a:lnTo>
                    <a:lnTo>
                      <a:pt x="4672" y="6775"/>
                    </a:lnTo>
                    <a:lnTo>
                      <a:pt x="4679" y="6790"/>
                    </a:lnTo>
                    <a:lnTo>
                      <a:pt x="4668" y="6779"/>
                    </a:lnTo>
                    <a:close/>
                    <a:moveTo>
                      <a:pt x="4672" y="6775"/>
                    </a:moveTo>
                    <a:lnTo>
                      <a:pt x="4688" y="6768"/>
                    </a:lnTo>
                    <a:lnTo>
                      <a:pt x="4702" y="6796"/>
                    </a:lnTo>
                    <a:lnTo>
                      <a:pt x="4687" y="6804"/>
                    </a:lnTo>
                    <a:lnTo>
                      <a:pt x="4672" y="6775"/>
                    </a:lnTo>
                    <a:close/>
                    <a:moveTo>
                      <a:pt x="4707" y="6793"/>
                    </a:moveTo>
                    <a:lnTo>
                      <a:pt x="4705" y="6795"/>
                    </a:lnTo>
                    <a:lnTo>
                      <a:pt x="4702" y="6796"/>
                    </a:lnTo>
                    <a:lnTo>
                      <a:pt x="4695" y="6781"/>
                    </a:lnTo>
                    <a:lnTo>
                      <a:pt x="4707" y="6793"/>
                    </a:lnTo>
                    <a:close/>
                    <a:moveTo>
                      <a:pt x="4684" y="6770"/>
                    </a:moveTo>
                    <a:lnTo>
                      <a:pt x="4692" y="6763"/>
                    </a:lnTo>
                    <a:lnTo>
                      <a:pt x="4714" y="6785"/>
                    </a:lnTo>
                    <a:lnTo>
                      <a:pt x="4707" y="6793"/>
                    </a:lnTo>
                    <a:lnTo>
                      <a:pt x="4684" y="6770"/>
                    </a:lnTo>
                    <a:close/>
                    <a:moveTo>
                      <a:pt x="4692" y="6763"/>
                    </a:moveTo>
                    <a:lnTo>
                      <a:pt x="4693" y="6760"/>
                    </a:lnTo>
                    <a:lnTo>
                      <a:pt x="4695" y="6759"/>
                    </a:lnTo>
                    <a:lnTo>
                      <a:pt x="4703" y="6774"/>
                    </a:lnTo>
                    <a:lnTo>
                      <a:pt x="4692" y="6763"/>
                    </a:lnTo>
                    <a:close/>
                    <a:moveTo>
                      <a:pt x="4695" y="6759"/>
                    </a:moveTo>
                    <a:lnTo>
                      <a:pt x="4711" y="6752"/>
                    </a:lnTo>
                    <a:lnTo>
                      <a:pt x="4726" y="6780"/>
                    </a:lnTo>
                    <a:lnTo>
                      <a:pt x="4710" y="6788"/>
                    </a:lnTo>
                    <a:lnTo>
                      <a:pt x="4695" y="6759"/>
                    </a:lnTo>
                    <a:close/>
                    <a:moveTo>
                      <a:pt x="4734" y="6773"/>
                    </a:moveTo>
                    <a:lnTo>
                      <a:pt x="4731" y="6778"/>
                    </a:lnTo>
                    <a:lnTo>
                      <a:pt x="4726" y="6780"/>
                    </a:lnTo>
                    <a:lnTo>
                      <a:pt x="4719" y="6765"/>
                    </a:lnTo>
                    <a:lnTo>
                      <a:pt x="4734" y="6773"/>
                    </a:lnTo>
                    <a:close/>
                    <a:moveTo>
                      <a:pt x="4705" y="6759"/>
                    </a:moveTo>
                    <a:lnTo>
                      <a:pt x="4713" y="6743"/>
                    </a:lnTo>
                    <a:lnTo>
                      <a:pt x="4741" y="6757"/>
                    </a:lnTo>
                    <a:lnTo>
                      <a:pt x="4734" y="6773"/>
                    </a:lnTo>
                    <a:lnTo>
                      <a:pt x="4705" y="6759"/>
                    </a:lnTo>
                    <a:close/>
                    <a:moveTo>
                      <a:pt x="4713" y="6743"/>
                    </a:moveTo>
                    <a:lnTo>
                      <a:pt x="4714" y="6741"/>
                    </a:lnTo>
                    <a:lnTo>
                      <a:pt x="4715" y="6738"/>
                    </a:lnTo>
                    <a:lnTo>
                      <a:pt x="4727" y="6749"/>
                    </a:lnTo>
                    <a:lnTo>
                      <a:pt x="4713" y="6743"/>
                    </a:lnTo>
                    <a:close/>
                    <a:moveTo>
                      <a:pt x="4715" y="6738"/>
                    </a:moveTo>
                    <a:lnTo>
                      <a:pt x="4724" y="6731"/>
                    </a:lnTo>
                    <a:lnTo>
                      <a:pt x="4746" y="6753"/>
                    </a:lnTo>
                    <a:lnTo>
                      <a:pt x="4739" y="6762"/>
                    </a:lnTo>
                    <a:lnTo>
                      <a:pt x="4715" y="6738"/>
                    </a:lnTo>
                    <a:close/>
                    <a:moveTo>
                      <a:pt x="4724" y="6731"/>
                    </a:moveTo>
                    <a:lnTo>
                      <a:pt x="4725" y="6728"/>
                    </a:lnTo>
                    <a:lnTo>
                      <a:pt x="4727" y="6727"/>
                    </a:lnTo>
                    <a:lnTo>
                      <a:pt x="4735" y="6742"/>
                    </a:lnTo>
                    <a:lnTo>
                      <a:pt x="4724" y="6731"/>
                    </a:lnTo>
                    <a:close/>
                    <a:moveTo>
                      <a:pt x="4727" y="6727"/>
                    </a:moveTo>
                    <a:lnTo>
                      <a:pt x="4743" y="6720"/>
                    </a:lnTo>
                    <a:lnTo>
                      <a:pt x="4758" y="6748"/>
                    </a:lnTo>
                    <a:lnTo>
                      <a:pt x="4742" y="6756"/>
                    </a:lnTo>
                    <a:lnTo>
                      <a:pt x="4727" y="6727"/>
                    </a:lnTo>
                    <a:close/>
                    <a:moveTo>
                      <a:pt x="4762" y="6746"/>
                    </a:moveTo>
                    <a:lnTo>
                      <a:pt x="4761" y="6747"/>
                    </a:lnTo>
                    <a:lnTo>
                      <a:pt x="4758" y="6748"/>
                    </a:lnTo>
                    <a:lnTo>
                      <a:pt x="4751" y="6733"/>
                    </a:lnTo>
                    <a:lnTo>
                      <a:pt x="4762" y="6746"/>
                    </a:lnTo>
                    <a:close/>
                    <a:moveTo>
                      <a:pt x="4740" y="6722"/>
                    </a:moveTo>
                    <a:lnTo>
                      <a:pt x="4747" y="6715"/>
                    </a:lnTo>
                    <a:lnTo>
                      <a:pt x="4771" y="6737"/>
                    </a:lnTo>
                    <a:lnTo>
                      <a:pt x="4762" y="6746"/>
                    </a:lnTo>
                    <a:lnTo>
                      <a:pt x="4740" y="6722"/>
                    </a:lnTo>
                    <a:close/>
                    <a:moveTo>
                      <a:pt x="4747" y="6715"/>
                    </a:moveTo>
                    <a:lnTo>
                      <a:pt x="4750" y="6712"/>
                    </a:lnTo>
                    <a:lnTo>
                      <a:pt x="4752" y="6711"/>
                    </a:lnTo>
                    <a:lnTo>
                      <a:pt x="4759" y="6726"/>
                    </a:lnTo>
                    <a:lnTo>
                      <a:pt x="4747" y="6715"/>
                    </a:lnTo>
                    <a:close/>
                    <a:moveTo>
                      <a:pt x="4752" y="6711"/>
                    </a:moveTo>
                    <a:lnTo>
                      <a:pt x="4768" y="6704"/>
                    </a:lnTo>
                    <a:lnTo>
                      <a:pt x="4782" y="6732"/>
                    </a:lnTo>
                    <a:lnTo>
                      <a:pt x="4766" y="6740"/>
                    </a:lnTo>
                    <a:lnTo>
                      <a:pt x="4752" y="6711"/>
                    </a:lnTo>
                    <a:close/>
                    <a:moveTo>
                      <a:pt x="4789" y="6725"/>
                    </a:moveTo>
                    <a:lnTo>
                      <a:pt x="4787" y="6730"/>
                    </a:lnTo>
                    <a:lnTo>
                      <a:pt x="4782" y="6732"/>
                    </a:lnTo>
                    <a:lnTo>
                      <a:pt x="4775" y="6717"/>
                    </a:lnTo>
                    <a:lnTo>
                      <a:pt x="4789" y="6725"/>
                    </a:lnTo>
                    <a:close/>
                    <a:moveTo>
                      <a:pt x="4761" y="6711"/>
                    </a:moveTo>
                    <a:lnTo>
                      <a:pt x="4769" y="6695"/>
                    </a:lnTo>
                    <a:lnTo>
                      <a:pt x="4798" y="6709"/>
                    </a:lnTo>
                    <a:lnTo>
                      <a:pt x="4789" y="6725"/>
                    </a:lnTo>
                    <a:lnTo>
                      <a:pt x="4761" y="6711"/>
                    </a:lnTo>
                    <a:close/>
                    <a:moveTo>
                      <a:pt x="4769" y="6695"/>
                    </a:moveTo>
                    <a:lnTo>
                      <a:pt x="4772" y="6690"/>
                    </a:lnTo>
                    <a:lnTo>
                      <a:pt x="4775" y="6688"/>
                    </a:lnTo>
                    <a:lnTo>
                      <a:pt x="4783" y="6701"/>
                    </a:lnTo>
                    <a:lnTo>
                      <a:pt x="4769" y="6695"/>
                    </a:lnTo>
                    <a:close/>
                    <a:moveTo>
                      <a:pt x="4775" y="6688"/>
                    </a:moveTo>
                    <a:lnTo>
                      <a:pt x="4791" y="6679"/>
                    </a:lnTo>
                    <a:lnTo>
                      <a:pt x="4806" y="6708"/>
                    </a:lnTo>
                    <a:lnTo>
                      <a:pt x="4790" y="6716"/>
                    </a:lnTo>
                    <a:lnTo>
                      <a:pt x="4775" y="6688"/>
                    </a:lnTo>
                    <a:close/>
                    <a:moveTo>
                      <a:pt x="4810" y="6705"/>
                    </a:moveTo>
                    <a:lnTo>
                      <a:pt x="4809" y="6706"/>
                    </a:lnTo>
                    <a:lnTo>
                      <a:pt x="4806" y="6708"/>
                    </a:lnTo>
                    <a:lnTo>
                      <a:pt x="4799" y="6694"/>
                    </a:lnTo>
                    <a:lnTo>
                      <a:pt x="4810" y="6705"/>
                    </a:lnTo>
                    <a:close/>
                    <a:moveTo>
                      <a:pt x="4788" y="6683"/>
                    </a:moveTo>
                    <a:lnTo>
                      <a:pt x="4795" y="6674"/>
                    </a:lnTo>
                    <a:lnTo>
                      <a:pt x="4819" y="6698"/>
                    </a:lnTo>
                    <a:lnTo>
                      <a:pt x="4810" y="6705"/>
                    </a:lnTo>
                    <a:lnTo>
                      <a:pt x="4788" y="6683"/>
                    </a:lnTo>
                    <a:close/>
                    <a:moveTo>
                      <a:pt x="4795" y="6674"/>
                    </a:moveTo>
                    <a:lnTo>
                      <a:pt x="4804" y="6667"/>
                    </a:lnTo>
                    <a:lnTo>
                      <a:pt x="4826" y="6689"/>
                    </a:lnTo>
                    <a:lnTo>
                      <a:pt x="4819" y="6698"/>
                    </a:lnTo>
                    <a:lnTo>
                      <a:pt x="4795" y="6674"/>
                    </a:lnTo>
                    <a:close/>
                    <a:moveTo>
                      <a:pt x="4804" y="6667"/>
                    </a:moveTo>
                    <a:lnTo>
                      <a:pt x="4820" y="6651"/>
                    </a:lnTo>
                    <a:lnTo>
                      <a:pt x="4842" y="6673"/>
                    </a:lnTo>
                    <a:lnTo>
                      <a:pt x="4826" y="6689"/>
                    </a:lnTo>
                    <a:lnTo>
                      <a:pt x="4804" y="6667"/>
                    </a:lnTo>
                    <a:close/>
                    <a:moveTo>
                      <a:pt x="4820" y="6651"/>
                    </a:moveTo>
                    <a:lnTo>
                      <a:pt x="4827" y="6642"/>
                    </a:lnTo>
                    <a:lnTo>
                      <a:pt x="4851" y="6666"/>
                    </a:lnTo>
                    <a:lnTo>
                      <a:pt x="4842" y="6673"/>
                    </a:lnTo>
                    <a:lnTo>
                      <a:pt x="4820" y="6651"/>
                    </a:lnTo>
                    <a:close/>
                    <a:moveTo>
                      <a:pt x="4827" y="6642"/>
                    </a:moveTo>
                    <a:lnTo>
                      <a:pt x="4830" y="6641"/>
                    </a:lnTo>
                    <a:lnTo>
                      <a:pt x="4832" y="6640"/>
                    </a:lnTo>
                    <a:lnTo>
                      <a:pt x="4840" y="6653"/>
                    </a:lnTo>
                    <a:lnTo>
                      <a:pt x="4827" y="6642"/>
                    </a:lnTo>
                    <a:close/>
                    <a:moveTo>
                      <a:pt x="4832" y="6640"/>
                    </a:moveTo>
                    <a:lnTo>
                      <a:pt x="4848" y="6631"/>
                    </a:lnTo>
                    <a:lnTo>
                      <a:pt x="4862" y="6659"/>
                    </a:lnTo>
                    <a:lnTo>
                      <a:pt x="4846" y="6668"/>
                    </a:lnTo>
                    <a:lnTo>
                      <a:pt x="4832" y="6640"/>
                    </a:lnTo>
                    <a:close/>
                    <a:moveTo>
                      <a:pt x="4867" y="6657"/>
                    </a:moveTo>
                    <a:lnTo>
                      <a:pt x="4864" y="6658"/>
                    </a:lnTo>
                    <a:lnTo>
                      <a:pt x="4862" y="6659"/>
                    </a:lnTo>
                    <a:lnTo>
                      <a:pt x="4856" y="6646"/>
                    </a:lnTo>
                    <a:lnTo>
                      <a:pt x="4867" y="6657"/>
                    </a:lnTo>
                    <a:close/>
                    <a:moveTo>
                      <a:pt x="4843" y="6635"/>
                    </a:moveTo>
                    <a:lnTo>
                      <a:pt x="4852" y="6626"/>
                    </a:lnTo>
                    <a:lnTo>
                      <a:pt x="4874" y="6650"/>
                    </a:lnTo>
                    <a:lnTo>
                      <a:pt x="4867" y="6657"/>
                    </a:lnTo>
                    <a:lnTo>
                      <a:pt x="4843" y="6635"/>
                    </a:lnTo>
                    <a:close/>
                    <a:moveTo>
                      <a:pt x="4874" y="6650"/>
                    </a:moveTo>
                    <a:lnTo>
                      <a:pt x="4874" y="6650"/>
                    </a:lnTo>
                    <a:lnTo>
                      <a:pt x="4863" y="6637"/>
                    </a:lnTo>
                    <a:lnTo>
                      <a:pt x="4874" y="6650"/>
                    </a:lnTo>
                    <a:close/>
                    <a:moveTo>
                      <a:pt x="4852" y="6626"/>
                    </a:moveTo>
                    <a:lnTo>
                      <a:pt x="4868" y="6610"/>
                    </a:lnTo>
                    <a:lnTo>
                      <a:pt x="4890" y="6634"/>
                    </a:lnTo>
                    <a:lnTo>
                      <a:pt x="4874" y="6650"/>
                    </a:lnTo>
                    <a:lnTo>
                      <a:pt x="4852" y="6626"/>
                    </a:lnTo>
                    <a:close/>
                    <a:moveTo>
                      <a:pt x="4868" y="6610"/>
                    </a:moveTo>
                    <a:lnTo>
                      <a:pt x="4868" y="6610"/>
                    </a:lnTo>
                    <a:lnTo>
                      <a:pt x="4879" y="6621"/>
                    </a:lnTo>
                    <a:lnTo>
                      <a:pt x="4868" y="6610"/>
                    </a:lnTo>
                    <a:close/>
                    <a:moveTo>
                      <a:pt x="4868" y="6610"/>
                    </a:moveTo>
                    <a:lnTo>
                      <a:pt x="4875" y="6603"/>
                    </a:lnTo>
                    <a:lnTo>
                      <a:pt x="4899" y="6625"/>
                    </a:lnTo>
                    <a:lnTo>
                      <a:pt x="4890" y="6634"/>
                    </a:lnTo>
                    <a:lnTo>
                      <a:pt x="4868" y="6610"/>
                    </a:lnTo>
                    <a:close/>
                    <a:moveTo>
                      <a:pt x="4875" y="6603"/>
                    </a:moveTo>
                    <a:lnTo>
                      <a:pt x="4878" y="6600"/>
                    </a:lnTo>
                    <a:lnTo>
                      <a:pt x="4880" y="6599"/>
                    </a:lnTo>
                    <a:lnTo>
                      <a:pt x="4888" y="6614"/>
                    </a:lnTo>
                    <a:lnTo>
                      <a:pt x="4875" y="6603"/>
                    </a:lnTo>
                    <a:close/>
                    <a:moveTo>
                      <a:pt x="4880" y="6599"/>
                    </a:moveTo>
                    <a:lnTo>
                      <a:pt x="4896" y="6592"/>
                    </a:lnTo>
                    <a:lnTo>
                      <a:pt x="4910" y="6620"/>
                    </a:lnTo>
                    <a:lnTo>
                      <a:pt x="4894" y="6629"/>
                    </a:lnTo>
                    <a:lnTo>
                      <a:pt x="4880" y="6599"/>
                    </a:lnTo>
                    <a:close/>
                    <a:moveTo>
                      <a:pt x="4915" y="6618"/>
                    </a:moveTo>
                    <a:lnTo>
                      <a:pt x="4912" y="6619"/>
                    </a:lnTo>
                    <a:lnTo>
                      <a:pt x="4910" y="6620"/>
                    </a:lnTo>
                    <a:lnTo>
                      <a:pt x="4904" y="6605"/>
                    </a:lnTo>
                    <a:lnTo>
                      <a:pt x="4915" y="6618"/>
                    </a:lnTo>
                    <a:close/>
                    <a:moveTo>
                      <a:pt x="4891" y="6594"/>
                    </a:moveTo>
                    <a:lnTo>
                      <a:pt x="4900" y="6587"/>
                    </a:lnTo>
                    <a:lnTo>
                      <a:pt x="4922" y="6609"/>
                    </a:lnTo>
                    <a:lnTo>
                      <a:pt x="4915" y="6618"/>
                    </a:lnTo>
                    <a:lnTo>
                      <a:pt x="4891" y="6594"/>
                    </a:lnTo>
                    <a:close/>
                    <a:moveTo>
                      <a:pt x="4926" y="6605"/>
                    </a:moveTo>
                    <a:lnTo>
                      <a:pt x="4924" y="6608"/>
                    </a:lnTo>
                    <a:lnTo>
                      <a:pt x="4922" y="6609"/>
                    </a:lnTo>
                    <a:lnTo>
                      <a:pt x="4911" y="6598"/>
                    </a:lnTo>
                    <a:lnTo>
                      <a:pt x="4926" y="6605"/>
                    </a:lnTo>
                    <a:close/>
                    <a:moveTo>
                      <a:pt x="4896" y="6590"/>
                    </a:moveTo>
                    <a:lnTo>
                      <a:pt x="4905" y="6574"/>
                    </a:lnTo>
                    <a:lnTo>
                      <a:pt x="4933" y="6589"/>
                    </a:lnTo>
                    <a:lnTo>
                      <a:pt x="4926" y="6605"/>
                    </a:lnTo>
                    <a:lnTo>
                      <a:pt x="4896" y="6590"/>
                    </a:lnTo>
                    <a:close/>
                    <a:moveTo>
                      <a:pt x="4905" y="6574"/>
                    </a:moveTo>
                    <a:lnTo>
                      <a:pt x="4907" y="6570"/>
                    </a:lnTo>
                    <a:lnTo>
                      <a:pt x="4912" y="6567"/>
                    </a:lnTo>
                    <a:lnTo>
                      <a:pt x="4920" y="6582"/>
                    </a:lnTo>
                    <a:lnTo>
                      <a:pt x="4905" y="6574"/>
                    </a:lnTo>
                    <a:close/>
                    <a:moveTo>
                      <a:pt x="4912" y="6567"/>
                    </a:moveTo>
                    <a:lnTo>
                      <a:pt x="4928" y="6560"/>
                    </a:lnTo>
                    <a:lnTo>
                      <a:pt x="4942" y="6588"/>
                    </a:lnTo>
                    <a:lnTo>
                      <a:pt x="4926" y="6597"/>
                    </a:lnTo>
                    <a:lnTo>
                      <a:pt x="4912" y="6567"/>
                    </a:lnTo>
                    <a:close/>
                    <a:moveTo>
                      <a:pt x="4947" y="6586"/>
                    </a:moveTo>
                    <a:lnTo>
                      <a:pt x="4944" y="6587"/>
                    </a:lnTo>
                    <a:lnTo>
                      <a:pt x="4942" y="6588"/>
                    </a:lnTo>
                    <a:lnTo>
                      <a:pt x="4936" y="6573"/>
                    </a:lnTo>
                    <a:lnTo>
                      <a:pt x="4947" y="6586"/>
                    </a:lnTo>
                    <a:close/>
                    <a:moveTo>
                      <a:pt x="4923" y="6562"/>
                    </a:moveTo>
                    <a:lnTo>
                      <a:pt x="4932" y="6555"/>
                    </a:lnTo>
                    <a:lnTo>
                      <a:pt x="4954" y="6577"/>
                    </a:lnTo>
                    <a:lnTo>
                      <a:pt x="4947" y="6586"/>
                    </a:lnTo>
                    <a:lnTo>
                      <a:pt x="4923" y="6562"/>
                    </a:lnTo>
                    <a:close/>
                    <a:moveTo>
                      <a:pt x="4932" y="6555"/>
                    </a:moveTo>
                    <a:lnTo>
                      <a:pt x="4948" y="6539"/>
                    </a:lnTo>
                    <a:lnTo>
                      <a:pt x="4970" y="6561"/>
                    </a:lnTo>
                    <a:lnTo>
                      <a:pt x="4954" y="6577"/>
                    </a:lnTo>
                    <a:lnTo>
                      <a:pt x="4932" y="6555"/>
                    </a:lnTo>
                    <a:close/>
                    <a:moveTo>
                      <a:pt x="4948" y="6539"/>
                    </a:moveTo>
                    <a:lnTo>
                      <a:pt x="4955" y="6530"/>
                    </a:lnTo>
                    <a:lnTo>
                      <a:pt x="4979" y="6554"/>
                    </a:lnTo>
                    <a:lnTo>
                      <a:pt x="4970" y="6561"/>
                    </a:lnTo>
                    <a:lnTo>
                      <a:pt x="4948" y="6539"/>
                    </a:lnTo>
                    <a:close/>
                    <a:moveTo>
                      <a:pt x="4955" y="6530"/>
                    </a:moveTo>
                    <a:lnTo>
                      <a:pt x="4958" y="6529"/>
                    </a:lnTo>
                    <a:lnTo>
                      <a:pt x="4960" y="6528"/>
                    </a:lnTo>
                    <a:lnTo>
                      <a:pt x="4968" y="6541"/>
                    </a:lnTo>
                    <a:lnTo>
                      <a:pt x="4955" y="6530"/>
                    </a:lnTo>
                    <a:close/>
                    <a:moveTo>
                      <a:pt x="4960" y="6528"/>
                    </a:moveTo>
                    <a:lnTo>
                      <a:pt x="4976" y="6519"/>
                    </a:lnTo>
                    <a:lnTo>
                      <a:pt x="4990" y="6549"/>
                    </a:lnTo>
                    <a:lnTo>
                      <a:pt x="4974" y="6556"/>
                    </a:lnTo>
                    <a:lnTo>
                      <a:pt x="4960" y="6528"/>
                    </a:lnTo>
                    <a:close/>
                    <a:moveTo>
                      <a:pt x="4995" y="6545"/>
                    </a:moveTo>
                    <a:lnTo>
                      <a:pt x="4992" y="6547"/>
                    </a:lnTo>
                    <a:lnTo>
                      <a:pt x="4990" y="6549"/>
                    </a:lnTo>
                    <a:lnTo>
                      <a:pt x="4984" y="6534"/>
                    </a:lnTo>
                    <a:lnTo>
                      <a:pt x="4995" y="6545"/>
                    </a:lnTo>
                    <a:close/>
                    <a:moveTo>
                      <a:pt x="4971" y="6523"/>
                    </a:moveTo>
                    <a:lnTo>
                      <a:pt x="4980" y="6514"/>
                    </a:lnTo>
                    <a:lnTo>
                      <a:pt x="5002" y="6538"/>
                    </a:lnTo>
                    <a:lnTo>
                      <a:pt x="4995" y="6545"/>
                    </a:lnTo>
                    <a:lnTo>
                      <a:pt x="4971" y="6523"/>
                    </a:lnTo>
                    <a:close/>
                    <a:moveTo>
                      <a:pt x="5006" y="6533"/>
                    </a:moveTo>
                    <a:lnTo>
                      <a:pt x="5005" y="6535"/>
                    </a:lnTo>
                    <a:lnTo>
                      <a:pt x="5002" y="6538"/>
                    </a:lnTo>
                    <a:lnTo>
                      <a:pt x="4991" y="6525"/>
                    </a:lnTo>
                    <a:lnTo>
                      <a:pt x="5006" y="6533"/>
                    </a:lnTo>
                    <a:close/>
                    <a:moveTo>
                      <a:pt x="4976" y="6519"/>
                    </a:moveTo>
                    <a:lnTo>
                      <a:pt x="4985" y="6503"/>
                    </a:lnTo>
                    <a:lnTo>
                      <a:pt x="5013" y="6517"/>
                    </a:lnTo>
                    <a:lnTo>
                      <a:pt x="5006" y="6533"/>
                    </a:lnTo>
                    <a:lnTo>
                      <a:pt x="4976" y="6519"/>
                    </a:lnTo>
                    <a:close/>
                    <a:moveTo>
                      <a:pt x="4985" y="6503"/>
                    </a:moveTo>
                    <a:lnTo>
                      <a:pt x="4987" y="6498"/>
                    </a:lnTo>
                    <a:lnTo>
                      <a:pt x="4992" y="6496"/>
                    </a:lnTo>
                    <a:lnTo>
                      <a:pt x="5000" y="6510"/>
                    </a:lnTo>
                    <a:lnTo>
                      <a:pt x="4985" y="6503"/>
                    </a:lnTo>
                    <a:close/>
                    <a:moveTo>
                      <a:pt x="4992" y="6496"/>
                    </a:moveTo>
                    <a:lnTo>
                      <a:pt x="5008" y="6487"/>
                    </a:lnTo>
                    <a:lnTo>
                      <a:pt x="5022" y="6517"/>
                    </a:lnTo>
                    <a:lnTo>
                      <a:pt x="5006" y="6524"/>
                    </a:lnTo>
                    <a:lnTo>
                      <a:pt x="4992" y="6496"/>
                    </a:lnTo>
                    <a:close/>
                    <a:moveTo>
                      <a:pt x="5027" y="6513"/>
                    </a:moveTo>
                    <a:lnTo>
                      <a:pt x="5024" y="6515"/>
                    </a:lnTo>
                    <a:lnTo>
                      <a:pt x="5022" y="6517"/>
                    </a:lnTo>
                    <a:lnTo>
                      <a:pt x="5014" y="6502"/>
                    </a:lnTo>
                    <a:lnTo>
                      <a:pt x="5027" y="6513"/>
                    </a:lnTo>
                    <a:close/>
                    <a:moveTo>
                      <a:pt x="5003" y="6491"/>
                    </a:moveTo>
                    <a:lnTo>
                      <a:pt x="5012" y="6482"/>
                    </a:lnTo>
                    <a:lnTo>
                      <a:pt x="5034" y="6506"/>
                    </a:lnTo>
                    <a:lnTo>
                      <a:pt x="5027" y="6513"/>
                    </a:lnTo>
                    <a:lnTo>
                      <a:pt x="5003" y="6491"/>
                    </a:lnTo>
                    <a:close/>
                    <a:moveTo>
                      <a:pt x="5012" y="6482"/>
                    </a:moveTo>
                    <a:lnTo>
                      <a:pt x="5028" y="6466"/>
                    </a:lnTo>
                    <a:lnTo>
                      <a:pt x="5050" y="6489"/>
                    </a:lnTo>
                    <a:lnTo>
                      <a:pt x="5034" y="6506"/>
                    </a:lnTo>
                    <a:lnTo>
                      <a:pt x="5012" y="6482"/>
                    </a:lnTo>
                    <a:close/>
                    <a:moveTo>
                      <a:pt x="5028" y="6466"/>
                    </a:moveTo>
                    <a:lnTo>
                      <a:pt x="5035" y="6459"/>
                    </a:lnTo>
                    <a:lnTo>
                      <a:pt x="5059" y="6481"/>
                    </a:lnTo>
                    <a:lnTo>
                      <a:pt x="5050" y="6489"/>
                    </a:lnTo>
                    <a:lnTo>
                      <a:pt x="5028" y="6466"/>
                    </a:lnTo>
                    <a:close/>
                    <a:moveTo>
                      <a:pt x="5035" y="6459"/>
                    </a:moveTo>
                    <a:lnTo>
                      <a:pt x="5035" y="6459"/>
                    </a:lnTo>
                    <a:lnTo>
                      <a:pt x="5046" y="6470"/>
                    </a:lnTo>
                    <a:lnTo>
                      <a:pt x="5035" y="6459"/>
                    </a:lnTo>
                    <a:close/>
                    <a:moveTo>
                      <a:pt x="5035" y="6459"/>
                    </a:moveTo>
                    <a:lnTo>
                      <a:pt x="5051" y="6443"/>
                    </a:lnTo>
                    <a:lnTo>
                      <a:pt x="5075" y="6465"/>
                    </a:lnTo>
                    <a:lnTo>
                      <a:pt x="5059" y="6481"/>
                    </a:lnTo>
                    <a:lnTo>
                      <a:pt x="5035" y="6459"/>
                    </a:lnTo>
                    <a:close/>
                    <a:moveTo>
                      <a:pt x="5075" y="6465"/>
                    </a:moveTo>
                    <a:lnTo>
                      <a:pt x="5075" y="6465"/>
                    </a:lnTo>
                    <a:lnTo>
                      <a:pt x="5062" y="6454"/>
                    </a:lnTo>
                    <a:lnTo>
                      <a:pt x="5075" y="6465"/>
                    </a:lnTo>
                    <a:close/>
                    <a:moveTo>
                      <a:pt x="5051" y="6443"/>
                    </a:moveTo>
                    <a:lnTo>
                      <a:pt x="5060" y="6434"/>
                    </a:lnTo>
                    <a:lnTo>
                      <a:pt x="5082" y="6457"/>
                    </a:lnTo>
                    <a:lnTo>
                      <a:pt x="5075" y="6465"/>
                    </a:lnTo>
                    <a:lnTo>
                      <a:pt x="5051" y="6443"/>
                    </a:lnTo>
                    <a:close/>
                    <a:moveTo>
                      <a:pt x="5060" y="6434"/>
                    </a:moveTo>
                    <a:lnTo>
                      <a:pt x="5067" y="6427"/>
                    </a:lnTo>
                    <a:lnTo>
                      <a:pt x="5091" y="6449"/>
                    </a:lnTo>
                    <a:lnTo>
                      <a:pt x="5082" y="6457"/>
                    </a:lnTo>
                    <a:lnTo>
                      <a:pt x="5060" y="6434"/>
                    </a:lnTo>
                    <a:close/>
                    <a:moveTo>
                      <a:pt x="5067" y="6427"/>
                    </a:moveTo>
                    <a:lnTo>
                      <a:pt x="5083" y="6411"/>
                    </a:lnTo>
                    <a:lnTo>
                      <a:pt x="5107" y="6433"/>
                    </a:lnTo>
                    <a:lnTo>
                      <a:pt x="5091" y="6449"/>
                    </a:lnTo>
                    <a:lnTo>
                      <a:pt x="5067" y="6427"/>
                    </a:lnTo>
                    <a:close/>
                    <a:moveTo>
                      <a:pt x="5083" y="6411"/>
                    </a:moveTo>
                    <a:lnTo>
                      <a:pt x="5092" y="6402"/>
                    </a:lnTo>
                    <a:lnTo>
                      <a:pt x="5114" y="6425"/>
                    </a:lnTo>
                    <a:lnTo>
                      <a:pt x="5107" y="6433"/>
                    </a:lnTo>
                    <a:lnTo>
                      <a:pt x="5083" y="6411"/>
                    </a:lnTo>
                    <a:close/>
                    <a:moveTo>
                      <a:pt x="5092" y="6402"/>
                    </a:moveTo>
                    <a:lnTo>
                      <a:pt x="5093" y="6401"/>
                    </a:lnTo>
                    <a:lnTo>
                      <a:pt x="5096" y="6400"/>
                    </a:lnTo>
                    <a:lnTo>
                      <a:pt x="5103" y="6414"/>
                    </a:lnTo>
                    <a:lnTo>
                      <a:pt x="5092" y="6402"/>
                    </a:lnTo>
                    <a:close/>
                    <a:moveTo>
                      <a:pt x="5096" y="6400"/>
                    </a:moveTo>
                    <a:lnTo>
                      <a:pt x="5112" y="6392"/>
                    </a:lnTo>
                    <a:lnTo>
                      <a:pt x="5126" y="6421"/>
                    </a:lnTo>
                    <a:lnTo>
                      <a:pt x="5110" y="6428"/>
                    </a:lnTo>
                    <a:lnTo>
                      <a:pt x="5096" y="6400"/>
                    </a:lnTo>
                    <a:close/>
                    <a:moveTo>
                      <a:pt x="5133" y="6413"/>
                    </a:moveTo>
                    <a:lnTo>
                      <a:pt x="5131" y="6418"/>
                    </a:lnTo>
                    <a:lnTo>
                      <a:pt x="5126" y="6421"/>
                    </a:lnTo>
                    <a:lnTo>
                      <a:pt x="5119" y="6406"/>
                    </a:lnTo>
                    <a:lnTo>
                      <a:pt x="5133" y="6413"/>
                    </a:lnTo>
                    <a:close/>
                    <a:moveTo>
                      <a:pt x="5104" y="6398"/>
                    </a:moveTo>
                    <a:lnTo>
                      <a:pt x="5113" y="6382"/>
                    </a:lnTo>
                    <a:lnTo>
                      <a:pt x="5141" y="6397"/>
                    </a:lnTo>
                    <a:lnTo>
                      <a:pt x="5133" y="6413"/>
                    </a:lnTo>
                    <a:lnTo>
                      <a:pt x="5104" y="6398"/>
                    </a:lnTo>
                    <a:close/>
                    <a:moveTo>
                      <a:pt x="5113" y="6382"/>
                    </a:moveTo>
                    <a:lnTo>
                      <a:pt x="5115" y="6377"/>
                    </a:lnTo>
                    <a:lnTo>
                      <a:pt x="5120" y="6376"/>
                    </a:lnTo>
                    <a:lnTo>
                      <a:pt x="5126" y="6390"/>
                    </a:lnTo>
                    <a:lnTo>
                      <a:pt x="5113" y="6382"/>
                    </a:lnTo>
                    <a:close/>
                    <a:moveTo>
                      <a:pt x="5120" y="6376"/>
                    </a:moveTo>
                    <a:lnTo>
                      <a:pt x="5136" y="6368"/>
                    </a:lnTo>
                    <a:lnTo>
                      <a:pt x="5150" y="6396"/>
                    </a:lnTo>
                    <a:lnTo>
                      <a:pt x="5134" y="6404"/>
                    </a:lnTo>
                    <a:lnTo>
                      <a:pt x="5120" y="6376"/>
                    </a:lnTo>
                    <a:close/>
                    <a:moveTo>
                      <a:pt x="5157" y="6388"/>
                    </a:moveTo>
                    <a:lnTo>
                      <a:pt x="5155" y="6393"/>
                    </a:lnTo>
                    <a:lnTo>
                      <a:pt x="5150" y="6396"/>
                    </a:lnTo>
                    <a:lnTo>
                      <a:pt x="5142" y="6382"/>
                    </a:lnTo>
                    <a:lnTo>
                      <a:pt x="5157" y="6388"/>
                    </a:lnTo>
                    <a:close/>
                    <a:moveTo>
                      <a:pt x="5129" y="6375"/>
                    </a:moveTo>
                    <a:lnTo>
                      <a:pt x="5136" y="6359"/>
                    </a:lnTo>
                    <a:lnTo>
                      <a:pt x="5165" y="6372"/>
                    </a:lnTo>
                    <a:lnTo>
                      <a:pt x="5157" y="6388"/>
                    </a:lnTo>
                    <a:lnTo>
                      <a:pt x="5129" y="6375"/>
                    </a:lnTo>
                    <a:close/>
                    <a:moveTo>
                      <a:pt x="5136" y="6359"/>
                    </a:moveTo>
                    <a:lnTo>
                      <a:pt x="5138" y="6356"/>
                    </a:lnTo>
                    <a:lnTo>
                      <a:pt x="5140" y="6354"/>
                    </a:lnTo>
                    <a:lnTo>
                      <a:pt x="5151" y="6366"/>
                    </a:lnTo>
                    <a:lnTo>
                      <a:pt x="5136" y="6359"/>
                    </a:lnTo>
                    <a:close/>
                    <a:moveTo>
                      <a:pt x="5140" y="6354"/>
                    </a:moveTo>
                    <a:lnTo>
                      <a:pt x="5147" y="6347"/>
                    </a:lnTo>
                    <a:lnTo>
                      <a:pt x="5171" y="6369"/>
                    </a:lnTo>
                    <a:lnTo>
                      <a:pt x="5162" y="6377"/>
                    </a:lnTo>
                    <a:lnTo>
                      <a:pt x="5140" y="6354"/>
                    </a:lnTo>
                    <a:close/>
                    <a:moveTo>
                      <a:pt x="5147" y="6347"/>
                    </a:moveTo>
                    <a:lnTo>
                      <a:pt x="5150" y="6344"/>
                    </a:lnTo>
                    <a:lnTo>
                      <a:pt x="5152" y="6344"/>
                    </a:lnTo>
                    <a:lnTo>
                      <a:pt x="5158" y="6358"/>
                    </a:lnTo>
                    <a:lnTo>
                      <a:pt x="5147" y="6347"/>
                    </a:lnTo>
                    <a:close/>
                    <a:moveTo>
                      <a:pt x="5152" y="6344"/>
                    </a:moveTo>
                    <a:lnTo>
                      <a:pt x="5168" y="6336"/>
                    </a:lnTo>
                    <a:lnTo>
                      <a:pt x="5182" y="6364"/>
                    </a:lnTo>
                    <a:lnTo>
                      <a:pt x="5166" y="6372"/>
                    </a:lnTo>
                    <a:lnTo>
                      <a:pt x="5152" y="6344"/>
                    </a:lnTo>
                    <a:close/>
                    <a:moveTo>
                      <a:pt x="5189" y="6356"/>
                    </a:moveTo>
                    <a:lnTo>
                      <a:pt x="5187" y="6361"/>
                    </a:lnTo>
                    <a:lnTo>
                      <a:pt x="5182" y="6364"/>
                    </a:lnTo>
                    <a:lnTo>
                      <a:pt x="5174" y="6350"/>
                    </a:lnTo>
                    <a:lnTo>
                      <a:pt x="5189" y="6356"/>
                    </a:lnTo>
                    <a:close/>
                    <a:moveTo>
                      <a:pt x="5161" y="6343"/>
                    </a:moveTo>
                    <a:lnTo>
                      <a:pt x="5168" y="6327"/>
                    </a:lnTo>
                    <a:lnTo>
                      <a:pt x="5197" y="6340"/>
                    </a:lnTo>
                    <a:lnTo>
                      <a:pt x="5189" y="6356"/>
                    </a:lnTo>
                    <a:lnTo>
                      <a:pt x="5161" y="6343"/>
                    </a:lnTo>
                    <a:close/>
                    <a:moveTo>
                      <a:pt x="5168" y="6327"/>
                    </a:moveTo>
                    <a:lnTo>
                      <a:pt x="5171" y="6322"/>
                    </a:lnTo>
                    <a:lnTo>
                      <a:pt x="5176" y="6320"/>
                    </a:lnTo>
                    <a:lnTo>
                      <a:pt x="5183" y="6334"/>
                    </a:lnTo>
                    <a:lnTo>
                      <a:pt x="5168" y="6327"/>
                    </a:lnTo>
                    <a:close/>
                    <a:moveTo>
                      <a:pt x="5176" y="6320"/>
                    </a:moveTo>
                    <a:lnTo>
                      <a:pt x="5192" y="6312"/>
                    </a:lnTo>
                    <a:lnTo>
                      <a:pt x="5206" y="6340"/>
                    </a:lnTo>
                    <a:lnTo>
                      <a:pt x="5190" y="6348"/>
                    </a:lnTo>
                    <a:lnTo>
                      <a:pt x="5176" y="6320"/>
                    </a:lnTo>
                    <a:close/>
                    <a:moveTo>
                      <a:pt x="5213" y="6333"/>
                    </a:moveTo>
                    <a:lnTo>
                      <a:pt x="5211" y="6338"/>
                    </a:lnTo>
                    <a:lnTo>
                      <a:pt x="5206" y="6340"/>
                    </a:lnTo>
                    <a:lnTo>
                      <a:pt x="5199" y="6326"/>
                    </a:lnTo>
                    <a:lnTo>
                      <a:pt x="5213" y="6333"/>
                    </a:lnTo>
                    <a:close/>
                    <a:moveTo>
                      <a:pt x="5184" y="6318"/>
                    </a:moveTo>
                    <a:lnTo>
                      <a:pt x="5193" y="6302"/>
                    </a:lnTo>
                    <a:lnTo>
                      <a:pt x="5221" y="6317"/>
                    </a:lnTo>
                    <a:lnTo>
                      <a:pt x="5213" y="6333"/>
                    </a:lnTo>
                    <a:lnTo>
                      <a:pt x="5184" y="6318"/>
                    </a:lnTo>
                    <a:close/>
                    <a:moveTo>
                      <a:pt x="5193" y="6302"/>
                    </a:moveTo>
                    <a:lnTo>
                      <a:pt x="5195" y="6297"/>
                    </a:lnTo>
                    <a:lnTo>
                      <a:pt x="5200" y="6296"/>
                    </a:lnTo>
                    <a:lnTo>
                      <a:pt x="5206" y="6310"/>
                    </a:lnTo>
                    <a:lnTo>
                      <a:pt x="5193" y="6302"/>
                    </a:lnTo>
                    <a:close/>
                    <a:moveTo>
                      <a:pt x="5200" y="6296"/>
                    </a:moveTo>
                    <a:lnTo>
                      <a:pt x="5216" y="6287"/>
                    </a:lnTo>
                    <a:lnTo>
                      <a:pt x="5230" y="6316"/>
                    </a:lnTo>
                    <a:lnTo>
                      <a:pt x="5214" y="6324"/>
                    </a:lnTo>
                    <a:lnTo>
                      <a:pt x="5200" y="6296"/>
                    </a:lnTo>
                    <a:close/>
                    <a:moveTo>
                      <a:pt x="5237" y="6308"/>
                    </a:moveTo>
                    <a:lnTo>
                      <a:pt x="5235" y="6313"/>
                    </a:lnTo>
                    <a:lnTo>
                      <a:pt x="5230" y="6316"/>
                    </a:lnTo>
                    <a:lnTo>
                      <a:pt x="5223" y="6302"/>
                    </a:lnTo>
                    <a:lnTo>
                      <a:pt x="5237" y="6308"/>
                    </a:lnTo>
                    <a:close/>
                    <a:moveTo>
                      <a:pt x="5209" y="6295"/>
                    </a:moveTo>
                    <a:lnTo>
                      <a:pt x="5216" y="6279"/>
                    </a:lnTo>
                    <a:lnTo>
                      <a:pt x="5245" y="6292"/>
                    </a:lnTo>
                    <a:lnTo>
                      <a:pt x="5237" y="6308"/>
                    </a:lnTo>
                    <a:lnTo>
                      <a:pt x="5209" y="6295"/>
                    </a:lnTo>
                    <a:close/>
                    <a:moveTo>
                      <a:pt x="5216" y="6279"/>
                    </a:moveTo>
                    <a:lnTo>
                      <a:pt x="5218" y="6276"/>
                    </a:lnTo>
                    <a:lnTo>
                      <a:pt x="5220" y="6274"/>
                    </a:lnTo>
                    <a:lnTo>
                      <a:pt x="5231" y="6286"/>
                    </a:lnTo>
                    <a:lnTo>
                      <a:pt x="5216" y="6279"/>
                    </a:lnTo>
                    <a:close/>
                    <a:moveTo>
                      <a:pt x="5220" y="6274"/>
                    </a:moveTo>
                    <a:lnTo>
                      <a:pt x="5227" y="6267"/>
                    </a:lnTo>
                    <a:lnTo>
                      <a:pt x="5251" y="6289"/>
                    </a:lnTo>
                    <a:lnTo>
                      <a:pt x="5242" y="6297"/>
                    </a:lnTo>
                    <a:lnTo>
                      <a:pt x="5220" y="6274"/>
                    </a:lnTo>
                    <a:close/>
                    <a:moveTo>
                      <a:pt x="5227" y="6267"/>
                    </a:moveTo>
                    <a:lnTo>
                      <a:pt x="5243" y="6251"/>
                    </a:lnTo>
                    <a:lnTo>
                      <a:pt x="5267" y="6273"/>
                    </a:lnTo>
                    <a:lnTo>
                      <a:pt x="5251" y="6289"/>
                    </a:lnTo>
                    <a:lnTo>
                      <a:pt x="5227" y="6267"/>
                    </a:lnTo>
                    <a:close/>
                    <a:moveTo>
                      <a:pt x="5243" y="6251"/>
                    </a:moveTo>
                    <a:lnTo>
                      <a:pt x="5252" y="6242"/>
                    </a:lnTo>
                    <a:lnTo>
                      <a:pt x="5274" y="6265"/>
                    </a:lnTo>
                    <a:lnTo>
                      <a:pt x="5267" y="6273"/>
                    </a:lnTo>
                    <a:lnTo>
                      <a:pt x="5243" y="6251"/>
                    </a:lnTo>
                    <a:close/>
                    <a:moveTo>
                      <a:pt x="5252" y="6242"/>
                    </a:moveTo>
                    <a:lnTo>
                      <a:pt x="5268" y="6227"/>
                    </a:lnTo>
                    <a:lnTo>
                      <a:pt x="5290" y="6249"/>
                    </a:lnTo>
                    <a:lnTo>
                      <a:pt x="5274" y="6265"/>
                    </a:lnTo>
                    <a:lnTo>
                      <a:pt x="5252" y="6242"/>
                    </a:lnTo>
                    <a:close/>
                    <a:moveTo>
                      <a:pt x="5268" y="6227"/>
                    </a:moveTo>
                    <a:lnTo>
                      <a:pt x="5275" y="6218"/>
                    </a:lnTo>
                    <a:lnTo>
                      <a:pt x="5298" y="6241"/>
                    </a:lnTo>
                    <a:lnTo>
                      <a:pt x="5290" y="6249"/>
                    </a:lnTo>
                    <a:lnTo>
                      <a:pt x="5268" y="6227"/>
                    </a:lnTo>
                    <a:close/>
                    <a:moveTo>
                      <a:pt x="5275" y="6218"/>
                    </a:moveTo>
                    <a:lnTo>
                      <a:pt x="5278" y="6217"/>
                    </a:lnTo>
                    <a:lnTo>
                      <a:pt x="5280" y="6216"/>
                    </a:lnTo>
                    <a:lnTo>
                      <a:pt x="5287" y="6230"/>
                    </a:lnTo>
                    <a:lnTo>
                      <a:pt x="5275" y="6218"/>
                    </a:lnTo>
                    <a:close/>
                    <a:moveTo>
                      <a:pt x="5280" y="6216"/>
                    </a:moveTo>
                    <a:lnTo>
                      <a:pt x="5296" y="6207"/>
                    </a:lnTo>
                    <a:lnTo>
                      <a:pt x="5310" y="6236"/>
                    </a:lnTo>
                    <a:lnTo>
                      <a:pt x="5294" y="6244"/>
                    </a:lnTo>
                    <a:lnTo>
                      <a:pt x="5280" y="6216"/>
                    </a:lnTo>
                    <a:close/>
                    <a:moveTo>
                      <a:pt x="5317" y="6228"/>
                    </a:moveTo>
                    <a:lnTo>
                      <a:pt x="5315" y="6233"/>
                    </a:lnTo>
                    <a:lnTo>
                      <a:pt x="5310" y="6236"/>
                    </a:lnTo>
                    <a:lnTo>
                      <a:pt x="5303" y="6222"/>
                    </a:lnTo>
                    <a:lnTo>
                      <a:pt x="5317" y="6228"/>
                    </a:lnTo>
                    <a:close/>
                    <a:moveTo>
                      <a:pt x="5289" y="6215"/>
                    </a:moveTo>
                    <a:lnTo>
                      <a:pt x="5296" y="6199"/>
                    </a:lnTo>
                    <a:lnTo>
                      <a:pt x="5325" y="6214"/>
                    </a:lnTo>
                    <a:lnTo>
                      <a:pt x="5317" y="6228"/>
                    </a:lnTo>
                    <a:lnTo>
                      <a:pt x="5289" y="6215"/>
                    </a:lnTo>
                    <a:close/>
                    <a:moveTo>
                      <a:pt x="5296" y="6199"/>
                    </a:moveTo>
                    <a:lnTo>
                      <a:pt x="5298" y="6196"/>
                    </a:lnTo>
                    <a:lnTo>
                      <a:pt x="5300" y="6195"/>
                    </a:lnTo>
                    <a:lnTo>
                      <a:pt x="5311" y="6206"/>
                    </a:lnTo>
                    <a:lnTo>
                      <a:pt x="5296" y="6199"/>
                    </a:lnTo>
                    <a:close/>
                    <a:moveTo>
                      <a:pt x="5300" y="6195"/>
                    </a:moveTo>
                    <a:lnTo>
                      <a:pt x="5307" y="6186"/>
                    </a:lnTo>
                    <a:lnTo>
                      <a:pt x="5330" y="6209"/>
                    </a:lnTo>
                    <a:lnTo>
                      <a:pt x="5322" y="6217"/>
                    </a:lnTo>
                    <a:lnTo>
                      <a:pt x="5300" y="6195"/>
                    </a:lnTo>
                    <a:close/>
                    <a:moveTo>
                      <a:pt x="5307" y="6186"/>
                    </a:moveTo>
                    <a:lnTo>
                      <a:pt x="5323" y="6170"/>
                    </a:lnTo>
                    <a:lnTo>
                      <a:pt x="5346" y="6193"/>
                    </a:lnTo>
                    <a:lnTo>
                      <a:pt x="5330" y="6209"/>
                    </a:lnTo>
                    <a:lnTo>
                      <a:pt x="5307" y="6186"/>
                    </a:lnTo>
                    <a:close/>
                    <a:moveTo>
                      <a:pt x="5323" y="6170"/>
                    </a:moveTo>
                    <a:lnTo>
                      <a:pt x="5323" y="6170"/>
                    </a:lnTo>
                    <a:lnTo>
                      <a:pt x="5335" y="6182"/>
                    </a:lnTo>
                    <a:lnTo>
                      <a:pt x="5323" y="6170"/>
                    </a:lnTo>
                    <a:close/>
                    <a:moveTo>
                      <a:pt x="5323" y="6170"/>
                    </a:moveTo>
                    <a:lnTo>
                      <a:pt x="5332" y="6163"/>
                    </a:lnTo>
                    <a:lnTo>
                      <a:pt x="5354" y="6185"/>
                    </a:lnTo>
                    <a:lnTo>
                      <a:pt x="5346" y="6193"/>
                    </a:lnTo>
                    <a:lnTo>
                      <a:pt x="5323" y="6170"/>
                    </a:lnTo>
                    <a:close/>
                    <a:moveTo>
                      <a:pt x="5354" y="6185"/>
                    </a:moveTo>
                    <a:lnTo>
                      <a:pt x="5354" y="6185"/>
                    </a:lnTo>
                    <a:lnTo>
                      <a:pt x="5343" y="6174"/>
                    </a:lnTo>
                    <a:lnTo>
                      <a:pt x="5354" y="6185"/>
                    </a:lnTo>
                    <a:close/>
                    <a:moveTo>
                      <a:pt x="5332" y="6163"/>
                    </a:moveTo>
                    <a:lnTo>
                      <a:pt x="5348" y="6147"/>
                    </a:lnTo>
                    <a:lnTo>
                      <a:pt x="5370" y="6169"/>
                    </a:lnTo>
                    <a:lnTo>
                      <a:pt x="5354" y="6185"/>
                    </a:lnTo>
                    <a:lnTo>
                      <a:pt x="5332" y="6163"/>
                    </a:lnTo>
                    <a:close/>
                    <a:moveTo>
                      <a:pt x="5373" y="6166"/>
                    </a:moveTo>
                    <a:lnTo>
                      <a:pt x="5372" y="6168"/>
                    </a:lnTo>
                    <a:lnTo>
                      <a:pt x="5370" y="6169"/>
                    </a:lnTo>
                    <a:lnTo>
                      <a:pt x="5359" y="6158"/>
                    </a:lnTo>
                    <a:lnTo>
                      <a:pt x="5373" y="6166"/>
                    </a:lnTo>
                    <a:close/>
                    <a:moveTo>
                      <a:pt x="5344" y="6151"/>
                    </a:moveTo>
                    <a:lnTo>
                      <a:pt x="5353" y="6135"/>
                    </a:lnTo>
                    <a:lnTo>
                      <a:pt x="5381" y="6150"/>
                    </a:lnTo>
                    <a:lnTo>
                      <a:pt x="5373" y="6166"/>
                    </a:lnTo>
                    <a:lnTo>
                      <a:pt x="5344" y="6151"/>
                    </a:lnTo>
                    <a:close/>
                    <a:moveTo>
                      <a:pt x="5353" y="6135"/>
                    </a:moveTo>
                    <a:lnTo>
                      <a:pt x="5356" y="6130"/>
                    </a:lnTo>
                    <a:lnTo>
                      <a:pt x="5359" y="6127"/>
                    </a:lnTo>
                    <a:lnTo>
                      <a:pt x="5367" y="6142"/>
                    </a:lnTo>
                    <a:lnTo>
                      <a:pt x="5353" y="6135"/>
                    </a:lnTo>
                    <a:close/>
                    <a:moveTo>
                      <a:pt x="5359" y="6127"/>
                    </a:moveTo>
                    <a:lnTo>
                      <a:pt x="5375" y="6120"/>
                    </a:lnTo>
                    <a:lnTo>
                      <a:pt x="5390" y="6148"/>
                    </a:lnTo>
                    <a:lnTo>
                      <a:pt x="5374" y="6156"/>
                    </a:lnTo>
                    <a:lnTo>
                      <a:pt x="5359" y="6127"/>
                    </a:lnTo>
                    <a:close/>
                    <a:moveTo>
                      <a:pt x="5397" y="6141"/>
                    </a:moveTo>
                    <a:lnTo>
                      <a:pt x="5395" y="6146"/>
                    </a:lnTo>
                    <a:lnTo>
                      <a:pt x="5390" y="6148"/>
                    </a:lnTo>
                    <a:lnTo>
                      <a:pt x="5383" y="6134"/>
                    </a:lnTo>
                    <a:lnTo>
                      <a:pt x="5397" y="6141"/>
                    </a:lnTo>
                    <a:close/>
                    <a:moveTo>
                      <a:pt x="5369" y="6126"/>
                    </a:moveTo>
                    <a:lnTo>
                      <a:pt x="5376" y="6110"/>
                    </a:lnTo>
                    <a:lnTo>
                      <a:pt x="5405" y="6125"/>
                    </a:lnTo>
                    <a:lnTo>
                      <a:pt x="5397" y="6141"/>
                    </a:lnTo>
                    <a:lnTo>
                      <a:pt x="5369" y="6126"/>
                    </a:lnTo>
                    <a:close/>
                    <a:moveTo>
                      <a:pt x="5376" y="6110"/>
                    </a:moveTo>
                    <a:lnTo>
                      <a:pt x="5378" y="6108"/>
                    </a:lnTo>
                    <a:lnTo>
                      <a:pt x="5380" y="6106"/>
                    </a:lnTo>
                    <a:lnTo>
                      <a:pt x="5391" y="6117"/>
                    </a:lnTo>
                    <a:lnTo>
                      <a:pt x="5376" y="6110"/>
                    </a:lnTo>
                    <a:close/>
                    <a:moveTo>
                      <a:pt x="5380" y="6106"/>
                    </a:moveTo>
                    <a:lnTo>
                      <a:pt x="5388" y="6099"/>
                    </a:lnTo>
                    <a:lnTo>
                      <a:pt x="5410" y="6121"/>
                    </a:lnTo>
                    <a:lnTo>
                      <a:pt x="5402" y="6129"/>
                    </a:lnTo>
                    <a:lnTo>
                      <a:pt x="5380" y="6106"/>
                    </a:lnTo>
                    <a:close/>
                    <a:moveTo>
                      <a:pt x="5388" y="6099"/>
                    </a:moveTo>
                    <a:lnTo>
                      <a:pt x="5404" y="6083"/>
                    </a:lnTo>
                    <a:lnTo>
                      <a:pt x="5426" y="6105"/>
                    </a:lnTo>
                    <a:lnTo>
                      <a:pt x="5410" y="6121"/>
                    </a:lnTo>
                    <a:lnTo>
                      <a:pt x="5388" y="6099"/>
                    </a:lnTo>
                    <a:close/>
                    <a:moveTo>
                      <a:pt x="5404" y="6083"/>
                    </a:moveTo>
                    <a:lnTo>
                      <a:pt x="5412" y="6074"/>
                    </a:lnTo>
                    <a:lnTo>
                      <a:pt x="5434" y="6097"/>
                    </a:lnTo>
                    <a:lnTo>
                      <a:pt x="5426" y="6105"/>
                    </a:lnTo>
                    <a:lnTo>
                      <a:pt x="5404" y="6083"/>
                    </a:lnTo>
                    <a:close/>
                    <a:moveTo>
                      <a:pt x="5412" y="6074"/>
                    </a:moveTo>
                    <a:lnTo>
                      <a:pt x="5428" y="6058"/>
                    </a:lnTo>
                    <a:lnTo>
                      <a:pt x="5450" y="6081"/>
                    </a:lnTo>
                    <a:lnTo>
                      <a:pt x="5434" y="6097"/>
                    </a:lnTo>
                    <a:lnTo>
                      <a:pt x="5412" y="6074"/>
                    </a:lnTo>
                    <a:close/>
                    <a:moveTo>
                      <a:pt x="5450" y="6081"/>
                    </a:moveTo>
                    <a:lnTo>
                      <a:pt x="5450" y="6081"/>
                    </a:lnTo>
                    <a:lnTo>
                      <a:pt x="5439" y="6069"/>
                    </a:lnTo>
                    <a:lnTo>
                      <a:pt x="5450" y="6081"/>
                    </a:lnTo>
                    <a:close/>
                    <a:moveTo>
                      <a:pt x="5428" y="6058"/>
                    </a:moveTo>
                    <a:lnTo>
                      <a:pt x="5436" y="6051"/>
                    </a:lnTo>
                    <a:lnTo>
                      <a:pt x="5458" y="6073"/>
                    </a:lnTo>
                    <a:lnTo>
                      <a:pt x="5450" y="6081"/>
                    </a:lnTo>
                    <a:lnTo>
                      <a:pt x="5428" y="6058"/>
                    </a:lnTo>
                    <a:close/>
                    <a:moveTo>
                      <a:pt x="5436" y="6051"/>
                    </a:moveTo>
                    <a:lnTo>
                      <a:pt x="5436" y="6051"/>
                    </a:lnTo>
                    <a:lnTo>
                      <a:pt x="5447" y="6062"/>
                    </a:lnTo>
                    <a:lnTo>
                      <a:pt x="5436" y="6051"/>
                    </a:lnTo>
                    <a:close/>
                    <a:moveTo>
                      <a:pt x="5436" y="6051"/>
                    </a:moveTo>
                    <a:lnTo>
                      <a:pt x="5452" y="6035"/>
                    </a:lnTo>
                    <a:lnTo>
                      <a:pt x="5474" y="6057"/>
                    </a:lnTo>
                    <a:lnTo>
                      <a:pt x="5458" y="6073"/>
                    </a:lnTo>
                    <a:lnTo>
                      <a:pt x="5436" y="6051"/>
                    </a:lnTo>
                    <a:close/>
                    <a:moveTo>
                      <a:pt x="5452" y="6035"/>
                    </a:moveTo>
                    <a:lnTo>
                      <a:pt x="5459" y="6026"/>
                    </a:lnTo>
                    <a:lnTo>
                      <a:pt x="5482" y="6050"/>
                    </a:lnTo>
                    <a:lnTo>
                      <a:pt x="5474" y="6057"/>
                    </a:lnTo>
                    <a:lnTo>
                      <a:pt x="5452" y="6035"/>
                    </a:lnTo>
                    <a:close/>
                    <a:moveTo>
                      <a:pt x="5485" y="6045"/>
                    </a:moveTo>
                    <a:lnTo>
                      <a:pt x="5484" y="6047"/>
                    </a:lnTo>
                    <a:lnTo>
                      <a:pt x="5482" y="6050"/>
                    </a:lnTo>
                    <a:lnTo>
                      <a:pt x="5471" y="6037"/>
                    </a:lnTo>
                    <a:lnTo>
                      <a:pt x="5485" y="6045"/>
                    </a:lnTo>
                    <a:close/>
                    <a:moveTo>
                      <a:pt x="5456" y="6031"/>
                    </a:moveTo>
                    <a:lnTo>
                      <a:pt x="5465" y="6015"/>
                    </a:lnTo>
                    <a:lnTo>
                      <a:pt x="5493" y="6029"/>
                    </a:lnTo>
                    <a:lnTo>
                      <a:pt x="5485" y="6045"/>
                    </a:lnTo>
                    <a:lnTo>
                      <a:pt x="5456" y="6031"/>
                    </a:lnTo>
                    <a:close/>
                    <a:moveTo>
                      <a:pt x="5465" y="6015"/>
                    </a:moveTo>
                    <a:lnTo>
                      <a:pt x="5466" y="6013"/>
                    </a:lnTo>
                    <a:lnTo>
                      <a:pt x="5468" y="6010"/>
                    </a:lnTo>
                    <a:lnTo>
                      <a:pt x="5479" y="6021"/>
                    </a:lnTo>
                    <a:lnTo>
                      <a:pt x="5465" y="6015"/>
                    </a:lnTo>
                    <a:close/>
                    <a:moveTo>
                      <a:pt x="5468" y="6010"/>
                    </a:moveTo>
                    <a:lnTo>
                      <a:pt x="5484" y="5994"/>
                    </a:lnTo>
                    <a:lnTo>
                      <a:pt x="5506" y="6018"/>
                    </a:lnTo>
                    <a:lnTo>
                      <a:pt x="5490" y="6034"/>
                    </a:lnTo>
                    <a:lnTo>
                      <a:pt x="5468" y="6010"/>
                    </a:lnTo>
                    <a:close/>
                    <a:moveTo>
                      <a:pt x="5484" y="5994"/>
                    </a:moveTo>
                    <a:lnTo>
                      <a:pt x="5491" y="5987"/>
                    </a:lnTo>
                    <a:lnTo>
                      <a:pt x="5514" y="6009"/>
                    </a:lnTo>
                    <a:lnTo>
                      <a:pt x="5506" y="6018"/>
                    </a:lnTo>
                    <a:lnTo>
                      <a:pt x="5484" y="5994"/>
                    </a:lnTo>
                    <a:close/>
                    <a:moveTo>
                      <a:pt x="5491" y="5987"/>
                    </a:moveTo>
                    <a:lnTo>
                      <a:pt x="5507" y="5971"/>
                    </a:lnTo>
                    <a:lnTo>
                      <a:pt x="5530" y="5993"/>
                    </a:lnTo>
                    <a:lnTo>
                      <a:pt x="5514" y="6009"/>
                    </a:lnTo>
                    <a:lnTo>
                      <a:pt x="5491" y="5987"/>
                    </a:lnTo>
                    <a:close/>
                    <a:moveTo>
                      <a:pt x="5507" y="5971"/>
                    </a:moveTo>
                    <a:lnTo>
                      <a:pt x="5516" y="5962"/>
                    </a:lnTo>
                    <a:lnTo>
                      <a:pt x="5538" y="5986"/>
                    </a:lnTo>
                    <a:lnTo>
                      <a:pt x="5530" y="5993"/>
                    </a:lnTo>
                    <a:lnTo>
                      <a:pt x="5507" y="5971"/>
                    </a:lnTo>
                    <a:close/>
                    <a:moveTo>
                      <a:pt x="5516" y="5962"/>
                    </a:moveTo>
                    <a:lnTo>
                      <a:pt x="5532" y="5946"/>
                    </a:lnTo>
                    <a:lnTo>
                      <a:pt x="5554" y="5970"/>
                    </a:lnTo>
                    <a:lnTo>
                      <a:pt x="5538" y="5986"/>
                    </a:lnTo>
                    <a:lnTo>
                      <a:pt x="5516" y="5962"/>
                    </a:lnTo>
                    <a:close/>
                    <a:moveTo>
                      <a:pt x="5557" y="5965"/>
                    </a:moveTo>
                    <a:lnTo>
                      <a:pt x="5556" y="5967"/>
                    </a:lnTo>
                    <a:lnTo>
                      <a:pt x="5554" y="5970"/>
                    </a:lnTo>
                    <a:lnTo>
                      <a:pt x="5543" y="5957"/>
                    </a:lnTo>
                    <a:lnTo>
                      <a:pt x="5557" y="5965"/>
                    </a:lnTo>
                    <a:close/>
                    <a:moveTo>
                      <a:pt x="5529" y="5951"/>
                    </a:moveTo>
                    <a:lnTo>
                      <a:pt x="5537" y="5935"/>
                    </a:lnTo>
                    <a:lnTo>
                      <a:pt x="5565" y="5949"/>
                    </a:lnTo>
                    <a:lnTo>
                      <a:pt x="5557" y="5965"/>
                    </a:lnTo>
                    <a:lnTo>
                      <a:pt x="5529" y="5951"/>
                    </a:lnTo>
                    <a:close/>
                    <a:moveTo>
                      <a:pt x="5537" y="5935"/>
                    </a:moveTo>
                    <a:lnTo>
                      <a:pt x="5539" y="5930"/>
                    </a:lnTo>
                    <a:lnTo>
                      <a:pt x="5544" y="5928"/>
                    </a:lnTo>
                    <a:lnTo>
                      <a:pt x="5551" y="5941"/>
                    </a:lnTo>
                    <a:lnTo>
                      <a:pt x="5537" y="5935"/>
                    </a:lnTo>
                    <a:close/>
                    <a:moveTo>
                      <a:pt x="5544" y="5928"/>
                    </a:moveTo>
                    <a:lnTo>
                      <a:pt x="5560" y="5919"/>
                    </a:lnTo>
                    <a:lnTo>
                      <a:pt x="5573" y="5948"/>
                    </a:lnTo>
                    <a:lnTo>
                      <a:pt x="5557" y="5956"/>
                    </a:lnTo>
                    <a:lnTo>
                      <a:pt x="5544" y="5928"/>
                    </a:lnTo>
                    <a:close/>
                    <a:moveTo>
                      <a:pt x="5581" y="5941"/>
                    </a:moveTo>
                    <a:lnTo>
                      <a:pt x="5578" y="5946"/>
                    </a:lnTo>
                    <a:lnTo>
                      <a:pt x="5573" y="5948"/>
                    </a:lnTo>
                    <a:lnTo>
                      <a:pt x="5567" y="5934"/>
                    </a:lnTo>
                    <a:lnTo>
                      <a:pt x="5581" y="5941"/>
                    </a:lnTo>
                    <a:close/>
                    <a:moveTo>
                      <a:pt x="5553" y="5927"/>
                    </a:moveTo>
                    <a:lnTo>
                      <a:pt x="5561" y="5911"/>
                    </a:lnTo>
                    <a:lnTo>
                      <a:pt x="5589" y="5925"/>
                    </a:lnTo>
                    <a:lnTo>
                      <a:pt x="5581" y="5941"/>
                    </a:lnTo>
                    <a:lnTo>
                      <a:pt x="5553" y="5927"/>
                    </a:lnTo>
                    <a:close/>
                    <a:moveTo>
                      <a:pt x="5561" y="5911"/>
                    </a:moveTo>
                    <a:lnTo>
                      <a:pt x="5569" y="5895"/>
                    </a:lnTo>
                    <a:lnTo>
                      <a:pt x="5597" y="5909"/>
                    </a:lnTo>
                    <a:lnTo>
                      <a:pt x="5589" y="5925"/>
                    </a:lnTo>
                    <a:lnTo>
                      <a:pt x="5561" y="5911"/>
                    </a:lnTo>
                    <a:close/>
                    <a:moveTo>
                      <a:pt x="5569" y="5895"/>
                    </a:moveTo>
                    <a:lnTo>
                      <a:pt x="5571" y="5890"/>
                    </a:lnTo>
                    <a:lnTo>
                      <a:pt x="5576" y="5887"/>
                    </a:lnTo>
                    <a:lnTo>
                      <a:pt x="5583" y="5902"/>
                    </a:lnTo>
                    <a:lnTo>
                      <a:pt x="5569" y="5895"/>
                    </a:lnTo>
                    <a:close/>
                    <a:moveTo>
                      <a:pt x="5576" y="5887"/>
                    </a:moveTo>
                    <a:lnTo>
                      <a:pt x="5592" y="5880"/>
                    </a:lnTo>
                    <a:lnTo>
                      <a:pt x="5606" y="5908"/>
                    </a:lnTo>
                    <a:lnTo>
                      <a:pt x="5589" y="5915"/>
                    </a:lnTo>
                    <a:lnTo>
                      <a:pt x="5576" y="5887"/>
                    </a:lnTo>
                    <a:close/>
                    <a:moveTo>
                      <a:pt x="5613" y="5901"/>
                    </a:moveTo>
                    <a:lnTo>
                      <a:pt x="5610" y="5906"/>
                    </a:lnTo>
                    <a:lnTo>
                      <a:pt x="5606" y="5908"/>
                    </a:lnTo>
                    <a:lnTo>
                      <a:pt x="5599" y="5893"/>
                    </a:lnTo>
                    <a:lnTo>
                      <a:pt x="5613" y="5901"/>
                    </a:lnTo>
                    <a:close/>
                    <a:moveTo>
                      <a:pt x="5585" y="5887"/>
                    </a:moveTo>
                    <a:lnTo>
                      <a:pt x="5593" y="5871"/>
                    </a:lnTo>
                    <a:lnTo>
                      <a:pt x="5622" y="5885"/>
                    </a:lnTo>
                    <a:lnTo>
                      <a:pt x="5613" y="5901"/>
                    </a:lnTo>
                    <a:lnTo>
                      <a:pt x="5585" y="5887"/>
                    </a:lnTo>
                    <a:close/>
                    <a:moveTo>
                      <a:pt x="5593" y="5871"/>
                    </a:moveTo>
                    <a:lnTo>
                      <a:pt x="5594" y="5869"/>
                    </a:lnTo>
                    <a:lnTo>
                      <a:pt x="5596" y="5866"/>
                    </a:lnTo>
                    <a:lnTo>
                      <a:pt x="5607" y="5877"/>
                    </a:lnTo>
                    <a:lnTo>
                      <a:pt x="5593" y="5871"/>
                    </a:lnTo>
                    <a:close/>
                    <a:moveTo>
                      <a:pt x="5596" y="5866"/>
                    </a:moveTo>
                    <a:lnTo>
                      <a:pt x="5612" y="5850"/>
                    </a:lnTo>
                    <a:lnTo>
                      <a:pt x="5634" y="5874"/>
                    </a:lnTo>
                    <a:lnTo>
                      <a:pt x="5618" y="5890"/>
                    </a:lnTo>
                    <a:lnTo>
                      <a:pt x="5596" y="5866"/>
                    </a:lnTo>
                    <a:close/>
                    <a:moveTo>
                      <a:pt x="5612" y="5850"/>
                    </a:moveTo>
                    <a:lnTo>
                      <a:pt x="5619" y="5843"/>
                    </a:lnTo>
                    <a:lnTo>
                      <a:pt x="5642" y="5865"/>
                    </a:lnTo>
                    <a:lnTo>
                      <a:pt x="5634" y="5874"/>
                    </a:lnTo>
                    <a:lnTo>
                      <a:pt x="5612" y="5850"/>
                    </a:lnTo>
                    <a:close/>
                    <a:moveTo>
                      <a:pt x="5619" y="5843"/>
                    </a:moveTo>
                    <a:lnTo>
                      <a:pt x="5635" y="5827"/>
                    </a:lnTo>
                    <a:lnTo>
                      <a:pt x="5658" y="5849"/>
                    </a:lnTo>
                    <a:lnTo>
                      <a:pt x="5642" y="5865"/>
                    </a:lnTo>
                    <a:lnTo>
                      <a:pt x="5619" y="5843"/>
                    </a:lnTo>
                    <a:close/>
                    <a:moveTo>
                      <a:pt x="5661" y="5845"/>
                    </a:moveTo>
                    <a:lnTo>
                      <a:pt x="5660" y="5848"/>
                    </a:lnTo>
                    <a:lnTo>
                      <a:pt x="5658" y="5849"/>
                    </a:lnTo>
                    <a:lnTo>
                      <a:pt x="5647" y="5838"/>
                    </a:lnTo>
                    <a:lnTo>
                      <a:pt x="5661" y="5845"/>
                    </a:lnTo>
                    <a:close/>
                    <a:moveTo>
                      <a:pt x="5633" y="5830"/>
                    </a:moveTo>
                    <a:lnTo>
                      <a:pt x="5640" y="5814"/>
                    </a:lnTo>
                    <a:lnTo>
                      <a:pt x="5670" y="5829"/>
                    </a:lnTo>
                    <a:lnTo>
                      <a:pt x="5661" y="5845"/>
                    </a:lnTo>
                    <a:lnTo>
                      <a:pt x="5633" y="5830"/>
                    </a:lnTo>
                    <a:close/>
                    <a:moveTo>
                      <a:pt x="5640" y="5814"/>
                    </a:moveTo>
                    <a:lnTo>
                      <a:pt x="5642" y="5812"/>
                    </a:lnTo>
                    <a:lnTo>
                      <a:pt x="5644" y="5811"/>
                    </a:lnTo>
                    <a:lnTo>
                      <a:pt x="5655" y="5822"/>
                    </a:lnTo>
                    <a:lnTo>
                      <a:pt x="5640" y="5814"/>
                    </a:lnTo>
                    <a:close/>
                    <a:moveTo>
                      <a:pt x="5644" y="5811"/>
                    </a:moveTo>
                    <a:lnTo>
                      <a:pt x="5651" y="5802"/>
                    </a:lnTo>
                    <a:lnTo>
                      <a:pt x="5674" y="5826"/>
                    </a:lnTo>
                    <a:lnTo>
                      <a:pt x="5666" y="5833"/>
                    </a:lnTo>
                    <a:lnTo>
                      <a:pt x="5644" y="5811"/>
                    </a:lnTo>
                    <a:close/>
                    <a:moveTo>
                      <a:pt x="5651" y="5802"/>
                    </a:moveTo>
                    <a:lnTo>
                      <a:pt x="5667" y="5786"/>
                    </a:lnTo>
                    <a:lnTo>
                      <a:pt x="5690" y="5810"/>
                    </a:lnTo>
                    <a:lnTo>
                      <a:pt x="5674" y="5826"/>
                    </a:lnTo>
                    <a:lnTo>
                      <a:pt x="5651" y="5802"/>
                    </a:lnTo>
                    <a:close/>
                    <a:moveTo>
                      <a:pt x="5693" y="5805"/>
                    </a:moveTo>
                    <a:lnTo>
                      <a:pt x="5692" y="5807"/>
                    </a:lnTo>
                    <a:lnTo>
                      <a:pt x="5690" y="5810"/>
                    </a:lnTo>
                    <a:lnTo>
                      <a:pt x="5679" y="5797"/>
                    </a:lnTo>
                    <a:lnTo>
                      <a:pt x="5693" y="5805"/>
                    </a:lnTo>
                    <a:close/>
                    <a:moveTo>
                      <a:pt x="5665" y="5791"/>
                    </a:moveTo>
                    <a:lnTo>
                      <a:pt x="5672" y="5775"/>
                    </a:lnTo>
                    <a:lnTo>
                      <a:pt x="5702" y="5789"/>
                    </a:lnTo>
                    <a:lnTo>
                      <a:pt x="5693" y="5805"/>
                    </a:lnTo>
                    <a:lnTo>
                      <a:pt x="5665" y="5791"/>
                    </a:lnTo>
                    <a:close/>
                    <a:moveTo>
                      <a:pt x="5672" y="5775"/>
                    </a:moveTo>
                    <a:lnTo>
                      <a:pt x="5674" y="5770"/>
                    </a:lnTo>
                    <a:lnTo>
                      <a:pt x="5679" y="5768"/>
                    </a:lnTo>
                    <a:lnTo>
                      <a:pt x="5687" y="5782"/>
                    </a:lnTo>
                    <a:lnTo>
                      <a:pt x="5672" y="5775"/>
                    </a:lnTo>
                    <a:close/>
                    <a:moveTo>
                      <a:pt x="5679" y="5768"/>
                    </a:moveTo>
                    <a:lnTo>
                      <a:pt x="5695" y="5759"/>
                    </a:lnTo>
                    <a:lnTo>
                      <a:pt x="5710" y="5789"/>
                    </a:lnTo>
                    <a:lnTo>
                      <a:pt x="5694" y="5796"/>
                    </a:lnTo>
                    <a:lnTo>
                      <a:pt x="5679" y="5768"/>
                    </a:lnTo>
                    <a:close/>
                    <a:moveTo>
                      <a:pt x="5718" y="5781"/>
                    </a:moveTo>
                    <a:lnTo>
                      <a:pt x="5715" y="5786"/>
                    </a:lnTo>
                    <a:lnTo>
                      <a:pt x="5710" y="5789"/>
                    </a:lnTo>
                    <a:lnTo>
                      <a:pt x="5703" y="5774"/>
                    </a:lnTo>
                    <a:lnTo>
                      <a:pt x="5718" y="5781"/>
                    </a:lnTo>
                    <a:close/>
                    <a:moveTo>
                      <a:pt x="5688" y="5766"/>
                    </a:moveTo>
                    <a:lnTo>
                      <a:pt x="5697" y="5750"/>
                    </a:lnTo>
                    <a:lnTo>
                      <a:pt x="5725" y="5765"/>
                    </a:lnTo>
                    <a:lnTo>
                      <a:pt x="5718" y="5781"/>
                    </a:lnTo>
                    <a:lnTo>
                      <a:pt x="5688" y="5766"/>
                    </a:lnTo>
                    <a:close/>
                    <a:moveTo>
                      <a:pt x="5697" y="5750"/>
                    </a:moveTo>
                    <a:lnTo>
                      <a:pt x="5698" y="5748"/>
                    </a:lnTo>
                    <a:lnTo>
                      <a:pt x="5699" y="5747"/>
                    </a:lnTo>
                    <a:lnTo>
                      <a:pt x="5711" y="5758"/>
                    </a:lnTo>
                    <a:lnTo>
                      <a:pt x="5697" y="5750"/>
                    </a:lnTo>
                    <a:close/>
                    <a:moveTo>
                      <a:pt x="5699" y="5747"/>
                    </a:moveTo>
                    <a:lnTo>
                      <a:pt x="5715" y="5731"/>
                    </a:lnTo>
                    <a:lnTo>
                      <a:pt x="5739" y="5753"/>
                    </a:lnTo>
                    <a:lnTo>
                      <a:pt x="5722" y="5769"/>
                    </a:lnTo>
                    <a:lnTo>
                      <a:pt x="5699" y="5747"/>
                    </a:lnTo>
                    <a:close/>
                    <a:moveTo>
                      <a:pt x="5739" y="5753"/>
                    </a:moveTo>
                    <a:lnTo>
                      <a:pt x="5739" y="5753"/>
                    </a:lnTo>
                    <a:lnTo>
                      <a:pt x="5727" y="5742"/>
                    </a:lnTo>
                    <a:lnTo>
                      <a:pt x="5739" y="5753"/>
                    </a:lnTo>
                    <a:close/>
                    <a:moveTo>
                      <a:pt x="5715" y="5731"/>
                    </a:moveTo>
                    <a:lnTo>
                      <a:pt x="5724" y="5722"/>
                    </a:lnTo>
                    <a:lnTo>
                      <a:pt x="5746" y="5745"/>
                    </a:lnTo>
                    <a:lnTo>
                      <a:pt x="5739" y="5753"/>
                    </a:lnTo>
                    <a:lnTo>
                      <a:pt x="5715" y="5731"/>
                    </a:lnTo>
                    <a:close/>
                    <a:moveTo>
                      <a:pt x="5750" y="5741"/>
                    </a:moveTo>
                    <a:lnTo>
                      <a:pt x="5748" y="5743"/>
                    </a:lnTo>
                    <a:lnTo>
                      <a:pt x="5746" y="5745"/>
                    </a:lnTo>
                    <a:lnTo>
                      <a:pt x="5735" y="5734"/>
                    </a:lnTo>
                    <a:lnTo>
                      <a:pt x="5750" y="5741"/>
                    </a:lnTo>
                    <a:close/>
                    <a:moveTo>
                      <a:pt x="5720" y="5727"/>
                    </a:moveTo>
                    <a:lnTo>
                      <a:pt x="5729" y="5711"/>
                    </a:lnTo>
                    <a:lnTo>
                      <a:pt x="5757" y="5725"/>
                    </a:lnTo>
                    <a:lnTo>
                      <a:pt x="5750" y="5741"/>
                    </a:lnTo>
                    <a:lnTo>
                      <a:pt x="5720" y="5727"/>
                    </a:lnTo>
                    <a:close/>
                    <a:moveTo>
                      <a:pt x="5729" y="5711"/>
                    </a:moveTo>
                    <a:lnTo>
                      <a:pt x="5730" y="5709"/>
                    </a:lnTo>
                    <a:lnTo>
                      <a:pt x="5731" y="5706"/>
                    </a:lnTo>
                    <a:lnTo>
                      <a:pt x="5742" y="5718"/>
                    </a:lnTo>
                    <a:lnTo>
                      <a:pt x="5729" y="5711"/>
                    </a:lnTo>
                    <a:close/>
                    <a:moveTo>
                      <a:pt x="5731" y="5706"/>
                    </a:moveTo>
                    <a:lnTo>
                      <a:pt x="5747" y="5690"/>
                    </a:lnTo>
                    <a:lnTo>
                      <a:pt x="5771" y="5713"/>
                    </a:lnTo>
                    <a:lnTo>
                      <a:pt x="5755" y="5729"/>
                    </a:lnTo>
                    <a:lnTo>
                      <a:pt x="5731" y="5706"/>
                    </a:lnTo>
                    <a:close/>
                    <a:moveTo>
                      <a:pt x="5773" y="5709"/>
                    </a:moveTo>
                    <a:lnTo>
                      <a:pt x="5772" y="5711"/>
                    </a:lnTo>
                    <a:lnTo>
                      <a:pt x="5771" y="5713"/>
                    </a:lnTo>
                    <a:lnTo>
                      <a:pt x="5758" y="5702"/>
                    </a:lnTo>
                    <a:lnTo>
                      <a:pt x="5773" y="5709"/>
                    </a:lnTo>
                    <a:close/>
                    <a:moveTo>
                      <a:pt x="5745" y="5695"/>
                    </a:moveTo>
                    <a:lnTo>
                      <a:pt x="5752" y="5679"/>
                    </a:lnTo>
                    <a:lnTo>
                      <a:pt x="5782" y="5693"/>
                    </a:lnTo>
                    <a:lnTo>
                      <a:pt x="5773" y="5709"/>
                    </a:lnTo>
                    <a:lnTo>
                      <a:pt x="5745" y="5695"/>
                    </a:lnTo>
                    <a:close/>
                    <a:moveTo>
                      <a:pt x="5752" y="5679"/>
                    </a:moveTo>
                    <a:lnTo>
                      <a:pt x="5755" y="5674"/>
                    </a:lnTo>
                    <a:lnTo>
                      <a:pt x="5759" y="5672"/>
                    </a:lnTo>
                    <a:lnTo>
                      <a:pt x="5767" y="5686"/>
                    </a:lnTo>
                    <a:lnTo>
                      <a:pt x="5752" y="5679"/>
                    </a:lnTo>
                    <a:close/>
                    <a:moveTo>
                      <a:pt x="5759" y="5672"/>
                    </a:moveTo>
                    <a:lnTo>
                      <a:pt x="5775" y="5664"/>
                    </a:lnTo>
                    <a:lnTo>
                      <a:pt x="5790" y="5693"/>
                    </a:lnTo>
                    <a:lnTo>
                      <a:pt x="5774" y="5700"/>
                    </a:lnTo>
                    <a:lnTo>
                      <a:pt x="5759" y="5672"/>
                    </a:lnTo>
                    <a:close/>
                    <a:moveTo>
                      <a:pt x="5798" y="5685"/>
                    </a:moveTo>
                    <a:lnTo>
                      <a:pt x="5795" y="5690"/>
                    </a:lnTo>
                    <a:lnTo>
                      <a:pt x="5790" y="5693"/>
                    </a:lnTo>
                    <a:lnTo>
                      <a:pt x="5783" y="5678"/>
                    </a:lnTo>
                    <a:lnTo>
                      <a:pt x="5798" y="5685"/>
                    </a:lnTo>
                    <a:close/>
                    <a:moveTo>
                      <a:pt x="5768" y="5670"/>
                    </a:moveTo>
                    <a:lnTo>
                      <a:pt x="5777" y="5654"/>
                    </a:lnTo>
                    <a:lnTo>
                      <a:pt x="5805" y="5669"/>
                    </a:lnTo>
                    <a:lnTo>
                      <a:pt x="5798" y="5685"/>
                    </a:lnTo>
                    <a:lnTo>
                      <a:pt x="5768" y="5670"/>
                    </a:lnTo>
                    <a:close/>
                    <a:moveTo>
                      <a:pt x="5777" y="5654"/>
                    </a:moveTo>
                    <a:lnTo>
                      <a:pt x="5778" y="5652"/>
                    </a:lnTo>
                    <a:lnTo>
                      <a:pt x="5779" y="5651"/>
                    </a:lnTo>
                    <a:lnTo>
                      <a:pt x="5790" y="5662"/>
                    </a:lnTo>
                    <a:lnTo>
                      <a:pt x="5777" y="5654"/>
                    </a:lnTo>
                    <a:close/>
                    <a:moveTo>
                      <a:pt x="5779" y="5651"/>
                    </a:moveTo>
                    <a:lnTo>
                      <a:pt x="5795" y="5635"/>
                    </a:lnTo>
                    <a:lnTo>
                      <a:pt x="5819" y="5657"/>
                    </a:lnTo>
                    <a:lnTo>
                      <a:pt x="5803" y="5673"/>
                    </a:lnTo>
                    <a:lnTo>
                      <a:pt x="5779" y="5651"/>
                    </a:lnTo>
                    <a:close/>
                    <a:moveTo>
                      <a:pt x="5821" y="5653"/>
                    </a:moveTo>
                    <a:lnTo>
                      <a:pt x="5820" y="5656"/>
                    </a:lnTo>
                    <a:lnTo>
                      <a:pt x="5819" y="5657"/>
                    </a:lnTo>
                    <a:lnTo>
                      <a:pt x="5806" y="5646"/>
                    </a:lnTo>
                    <a:lnTo>
                      <a:pt x="5821" y="5653"/>
                    </a:lnTo>
                    <a:close/>
                    <a:moveTo>
                      <a:pt x="5793" y="5638"/>
                    </a:moveTo>
                    <a:lnTo>
                      <a:pt x="5800" y="5622"/>
                    </a:lnTo>
                    <a:lnTo>
                      <a:pt x="5830" y="5637"/>
                    </a:lnTo>
                    <a:lnTo>
                      <a:pt x="5821" y="5653"/>
                    </a:lnTo>
                    <a:lnTo>
                      <a:pt x="5793" y="5638"/>
                    </a:lnTo>
                    <a:close/>
                    <a:moveTo>
                      <a:pt x="5800" y="5622"/>
                    </a:moveTo>
                    <a:lnTo>
                      <a:pt x="5801" y="5620"/>
                    </a:lnTo>
                    <a:lnTo>
                      <a:pt x="5804" y="5619"/>
                    </a:lnTo>
                    <a:lnTo>
                      <a:pt x="5815" y="5630"/>
                    </a:lnTo>
                    <a:lnTo>
                      <a:pt x="5800" y="5622"/>
                    </a:lnTo>
                    <a:close/>
                    <a:moveTo>
                      <a:pt x="5804" y="5619"/>
                    </a:moveTo>
                    <a:lnTo>
                      <a:pt x="5811" y="5610"/>
                    </a:lnTo>
                    <a:lnTo>
                      <a:pt x="5835" y="5633"/>
                    </a:lnTo>
                    <a:lnTo>
                      <a:pt x="5826" y="5641"/>
                    </a:lnTo>
                    <a:lnTo>
                      <a:pt x="5804" y="5619"/>
                    </a:lnTo>
                    <a:close/>
                    <a:moveTo>
                      <a:pt x="5811" y="5610"/>
                    </a:moveTo>
                    <a:lnTo>
                      <a:pt x="5827" y="5594"/>
                    </a:lnTo>
                    <a:lnTo>
                      <a:pt x="5851" y="5617"/>
                    </a:lnTo>
                    <a:lnTo>
                      <a:pt x="5835" y="5633"/>
                    </a:lnTo>
                    <a:lnTo>
                      <a:pt x="5811" y="5610"/>
                    </a:lnTo>
                    <a:close/>
                    <a:moveTo>
                      <a:pt x="5853" y="5612"/>
                    </a:moveTo>
                    <a:lnTo>
                      <a:pt x="5852" y="5615"/>
                    </a:lnTo>
                    <a:lnTo>
                      <a:pt x="5851" y="5617"/>
                    </a:lnTo>
                    <a:lnTo>
                      <a:pt x="5838" y="5606"/>
                    </a:lnTo>
                    <a:lnTo>
                      <a:pt x="5853" y="5612"/>
                    </a:lnTo>
                    <a:close/>
                    <a:moveTo>
                      <a:pt x="5825" y="5599"/>
                    </a:moveTo>
                    <a:lnTo>
                      <a:pt x="5832" y="5583"/>
                    </a:lnTo>
                    <a:lnTo>
                      <a:pt x="5862" y="5596"/>
                    </a:lnTo>
                    <a:lnTo>
                      <a:pt x="5853" y="5612"/>
                    </a:lnTo>
                    <a:lnTo>
                      <a:pt x="5825" y="5599"/>
                    </a:lnTo>
                    <a:close/>
                    <a:moveTo>
                      <a:pt x="5832" y="5583"/>
                    </a:moveTo>
                    <a:lnTo>
                      <a:pt x="5833" y="5580"/>
                    </a:lnTo>
                    <a:lnTo>
                      <a:pt x="5836" y="5578"/>
                    </a:lnTo>
                    <a:lnTo>
                      <a:pt x="5847" y="5590"/>
                    </a:lnTo>
                    <a:lnTo>
                      <a:pt x="5832" y="5583"/>
                    </a:lnTo>
                    <a:close/>
                    <a:moveTo>
                      <a:pt x="5836" y="5578"/>
                    </a:moveTo>
                    <a:lnTo>
                      <a:pt x="5852" y="5562"/>
                    </a:lnTo>
                    <a:lnTo>
                      <a:pt x="5874" y="5585"/>
                    </a:lnTo>
                    <a:lnTo>
                      <a:pt x="5858" y="5601"/>
                    </a:lnTo>
                    <a:lnTo>
                      <a:pt x="5836" y="5578"/>
                    </a:lnTo>
                    <a:close/>
                    <a:moveTo>
                      <a:pt x="5852" y="5562"/>
                    </a:moveTo>
                    <a:lnTo>
                      <a:pt x="5859" y="5555"/>
                    </a:lnTo>
                    <a:lnTo>
                      <a:pt x="5883" y="5577"/>
                    </a:lnTo>
                    <a:lnTo>
                      <a:pt x="5874" y="5585"/>
                    </a:lnTo>
                    <a:lnTo>
                      <a:pt x="5852" y="5562"/>
                    </a:lnTo>
                    <a:close/>
                    <a:moveTo>
                      <a:pt x="5883" y="5577"/>
                    </a:moveTo>
                    <a:lnTo>
                      <a:pt x="5883" y="5577"/>
                    </a:lnTo>
                    <a:lnTo>
                      <a:pt x="5870" y="5566"/>
                    </a:lnTo>
                    <a:lnTo>
                      <a:pt x="5883" y="5577"/>
                    </a:lnTo>
                    <a:close/>
                    <a:moveTo>
                      <a:pt x="5859" y="5555"/>
                    </a:moveTo>
                    <a:lnTo>
                      <a:pt x="5875" y="5539"/>
                    </a:lnTo>
                    <a:lnTo>
                      <a:pt x="5899" y="5561"/>
                    </a:lnTo>
                    <a:lnTo>
                      <a:pt x="5883" y="5577"/>
                    </a:lnTo>
                    <a:lnTo>
                      <a:pt x="5859" y="5555"/>
                    </a:lnTo>
                    <a:close/>
                    <a:moveTo>
                      <a:pt x="5901" y="5557"/>
                    </a:moveTo>
                    <a:lnTo>
                      <a:pt x="5900" y="5559"/>
                    </a:lnTo>
                    <a:lnTo>
                      <a:pt x="5899" y="5561"/>
                    </a:lnTo>
                    <a:lnTo>
                      <a:pt x="5886" y="5550"/>
                    </a:lnTo>
                    <a:lnTo>
                      <a:pt x="5901" y="5557"/>
                    </a:lnTo>
                    <a:close/>
                    <a:moveTo>
                      <a:pt x="5873" y="5542"/>
                    </a:moveTo>
                    <a:lnTo>
                      <a:pt x="5880" y="5526"/>
                    </a:lnTo>
                    <a:lnTo>
                      <a:pt x="5908" y="5541"/>
                    </a:lnTo>
                    <a:lnTo>
                      <a:pt x="5901" y="5557"/>
                    </a:lnTo>
                    <a:lnTo>
                      <a:pt x="5873" y="5542"/>
                    </a:lnTo>
                    <a:close/>
                    <a:moveTo>
                      <a:pt x="5880" y="5526"/>
                    </a:moveTo>
                    <a:lnTo>
                      <a:pt x="5889" y="5510"/>
                    </a:lnTo>
                    <a:lnTo>
                      <a:pt x="5917" y="5525"/>
                    </a:lnTo>
                    <a:lnTo>
                      <a:pt x="5908" y="5541"/>
                    </a:lnTo>
                    <a:lnTo>
                      <a:pt x="5880" y="5526"/>
                    </a:lnTo>
                    <a:close/>
                    <a:moveTo>
                      <a:pt x="5889" y="5510"/>
                    </a:moveTo>
                    <a:lnTo>
                      <a:pt x="5890" y="5508"/>
                    </a:lnTo>
                    <a:lnTo>
                      <a:pt x="5891" y="5507"/>
                    </a:lnTo>
                    <a:lnTo>
                      <a:pt x="5902" y="5518"/>
                    </a:lnTo>
                    <a:lnTo>
                      <a:pt x="5889" y="5510"/>
                    </a:lnTo>
                    <a:close/>
                    <a:moveTo>
                      <a:pt x="5891" y="5507"/>
                    </a:moveTo>
                    <a:lnTo>
                      <a:pt x="5907" y="5491"/>
                    </a:lnTo>
                    <a:lnTo>
                      <a:pt x="5931" y="5513"/>
                    </a:lnTo>
                    <a:lnTo>
                      <a:pt x="5915" y="5529"/>
                    </a:lnTo>
                    <a:lnTo>
                      <a:pt x="5891" y="5507"/>
                    </a:lnTo>
                    <a:close/>
                    <a:moveTo>
                      <a:pt x="5907" y="5491"/>
                    </a:moveTo>
                    <a:lnTo>
                      <a:pt x="5916" y="5483"/>
                    </a:lnTo>
                    <a:lnTo>
                      <a:pt x="5938" y="5505"/>
                    </a:lnTo>
                    <a:lnTo>
                      <a:pt x="5931" y="5513"/>
                    </a:lnTo>
                    <a:lnTo>
                      <a:pt x="5907" y="5491"/>
                    </a:lnTo>
                    <a:close/>
                    <a:moveTo>
                      <a:pt x="5916" y="5483"/>
                    </a:moveTo>
                    <a:lnTo>
                      <a:pt x="5932" y="5467"/>
                    </a:lnTo>
                    <a:lnTo>
                      <a:pt x="5954" y="5489"/>
                    </a:lnTo>
                    <a:lnTo>
                      <a:pt x="5938" y="5505"/>
                    </a:lnTo>
                    <a:lnTo>
                      <a:pt x="5916" y="5483"/>
                    </a:lnTo>
                    <a:close/>
                    <a:moveTo>
                      <a:pt x="5956" y="5486"/>
                    </a:moveTo>
                    <a:lnTo>
                      <a:pt x="5955" y="5488"/>
                    </a:lnTo>
                    <a:lnTo>
                      <a:pt x="5954" y="5489"/>
                    </a:lnTo>
                    <a:lnTo>
                      <a:pt x="5943" y="5478"/>
                    </a:lnTo>
                    <a:lnTo>
                      <a:pt x="5956" y="5486"/>
                    </a:lnTo>
                    <a:close/>
                    <a:moveTo>
                      <a:pt x="5928" y="5471"/>
                    </a:moveTo>
                    <a:lnTo>
                      <a:pt x="5937" y="5455"/>
                    </a:lnTo>
                    <a:lnTo>
                      <a:pt x="5965" y="5470"/>
                    </a:lnTo>
                    <a:lnTo>
                      <a:pt x="5956" y="5486"/>
                    </a:lnTo>
                    <a:lnTo>
                      <a:pt x="5928" y="5471"/>
                    </a:lnTo>
                    <a:close/>
                    <a:moveTo>
                      <a:pt x="5937" y="5455"/>
                    </a:moveTo>
                    <a:lnTo>
                      <a:pt x="5938" y="5452"/>
                    </a:lnTo>
                    <a:lnTo>
                      <a:pt x="5939" y="5451"/>
                    </a:lnTo>
                    <a:lnTo>
                      <a:pt x="5950" y="5462"/>
                    </a:lnTo>
                    <a:lnTo>
                      <a:pt x="5937" y="5455"/>
                    </a:lnTo>
                    <a:close/>
                    <a:moveTo>
                      <a:pt x="5939" y="5451"/>
                    </a:moveTo>
                    <a:lnTo>
                      <a:pt x="5955" y="5435"/>
                    </a:lnTo>
                    <a:lnTo>
                      <a:pt x="5977" y="5457"/>
                    </a:lnTo>
                    <a:lnTo>
                      <a:pt x="5961" y="5473"/>
                    </a:lnTo>
                    <a:lnTo>
                      <a:pt x="5939" y="5451"/>
                    </a:lnTo>
                    <a:close/>
                    <a:moveTo>
                      <a:pt x="5981" y="5454"/>
                    </a:moveTo>
                    <a:lnTo>
                      <a:pt x="5980" y="5455"/>
                    </a:lnTo>
                    <a:lnTo>
                      <a:pt x="5977" y="5457"/>
                    </a:lnTo>
                    <a:lnTo>
                      <a:pt x="5966" y="5446"/>
                    </a:lnTo>
                    <a:lnTo>
                      <a:pt x="5981" y="5454"/>
                    </a:lnTo>
                    <a:close/>
                    <a:moveTo>
                      <a:pt x="5953" y="5439"/>
                    </a:moveTo>
                    <a:lnTo>
                      <a:pt x="5960" y="5423"/>
                    </a:lnTo>
                    <a:lnTo>
                      <a:pt x="5988" y="5438"/>
                    </a:lnTo>
                    <a:lnTo>
                      <a:pt x="5981" y="5454"/>
                    </a:lnTo>
                    <a:lnTo>
                      <a:pt x="5953" y="5439"/>
                    </a:lnTo>
                    <a:close/>
                    <a:moveTo>
                      <a:pt x="5960" y="5423"/>
                    </a:moveTo>
                    <a:lnTo>
                      <a:pt x="5969" y="5407"/>
                    </a:lnTo>
                    <a:lnTo>
                      <a:pt x="5997" y="5422"/>
                    </a:lnTo>
                    <a:lnTo>
                      <a:pt x="5988" y="5438"/>
                    </a:lnTo>
                    <a:lnTo>
                      <a:pt x="5960" y="5423"/>
                    </a:lnTo>
                    <a:close/>
                    <a:moveTo>
                      <a:pt x="5969" y="5407"/>
                    </a:moveTo>
                    <a:lnTo>
                      <a:pt x="5971" y="5402"/>
                    </a:lnTo>
                    <a:lnTo>
                      <a:pt x="5976" y="5399"/>
                    </a:lnTo>
                    <a:lnTo>
                      <a:pt x="5982" y="5414"/>
                    </a:lnTo>
                    <a:lnTo>
                      <a:pt x="5969" y="5407"/>
                    </a:lnTo>
                    <a:close/>
                    <a:moveTo>
                      <a:pt x="5976" y="5399"/>
                    </a:moveTo>
                    <a:lnTo>
                      <a:pt x="5992" y="5392"/>
                    </a:lnTo>
                    <a:lnTo>
                      <a:pt x="6006" y="5420"/>
                    </a:lnTo>
                    <a:lnTo>
                      <a:pt x="5990" y="5428"/>
                    </a:lnTo>
                    <a:lnTo>
                      <a:pt x="5976" y="5399"/>
                    </a:lnTo>
                    <a:close/>
                    <a:moveTo>
                      <a:pt x="6013" y="5413"/>
                    </a:moveTo>
                    <a:lnTo>
                      <a:pt x="6011" y="5418"/>
                    </a:lnTo>
                    <a:lnTo>
                      <a:pt x="6006" y="5420"/>
                    </a:lnTo>
                    <a:lnTo>
                      <a:pt x="5998" y="5406"/>
                    </a:lnTo>
                    <a:lnTo>
                      <a:pt x="6013" y="5413"/>
                    </a:lnTo>
                    <a:close/>
                    <a:moveTo>
                      <a:pt x="5985" y="5398"/>
                    </a:moveTo>
                    <a:lnTo>
                      <a:pt x="5992" y="5382"/>
                    </a:lnTo>
                    <a:lnTo>
                      <a:pt x="6021" y="5397"/>
                    </a:lnTo>
                    <a:lnTo>
                      <a:pt x="6013" y="5413"/>
                    </a:lnTo>
                    <a:lnTo>
                      <a:pt x="5985" y="5398"/>
                    </a:lnTo>
                    <a:close/>
                    <a:moveTo>
                      <a:pt x="5992" y="5382"/>
                    </a:moveTo>
                    <a:lnTo>
                      <a:pt x="5993" y="5381"/>
                    </a:lnTo>
                    <a:lnTo>
                      <a:pt x="5996" y="5378"/>
                    </a:lnTo>
                    <a:lnTo>
                      <a:pt x="6007" y="5389"/>
                    </a:lnTo>
                    <a:lnTo>
                      <a:pt x="5992" y="5382"/>
                    </a:lnTo>
                    <a:close/>
                    <a:moveTo>
                      <a:pt x="5996" y="5378"/>
                    </a:moveTo>
                    <a:lnTo>
                      <a:pt x="6012" y="5362"/>
                    </a:lnTo>
                    <a:lnTo>
                      <a:pt x="6034" y="5385"/>
                    </a:lnTo>
                    <a:lnTo>
                      <a:pt x="6018" y="5401"/>
                    </a:lnTo>
                    <a:lnTo>
                      <a:pt x="5996" y="5378"/>
                    </a:lnTo>
                    <a:close/>
                    <a:moveTo>
                      <a:pt x="6037" y="5381"/>
                    </a:moveTo>
                    <a:lnTo>
                      <a:pt x="6035" y="5383"/>
                    </a:lnTo>
                    <a:lnTo>
                      <a:pt x="6034" y="5385"/>
                    </a:lnTo>
                    <a:lnTo>
                      <a:pt x="6023" y="5373"/>
                    </a:lnTo>
                    <a:lnTo>
                      <a:pt x="6037" y="5381"/>
                    </a:lnTo>
                    <a:close/>
                    <a:moveTo>
                      <a:pt x="6008" y="5367"/>
                    </a:moveTo>
                    <a:lnTo>
                      <a:pt x="6017" y="5351"/>
                    </a:lnTo>
                    <a:lnTo>
                      <a:pt x="6045" y="5365"/>
                    </a:lnTo>
                    <a:lnTo>
                      <a:pt x="6037" y="5381"/>
                    </a:lnTo>
                    <a:lnTo>
                      <a:pt x="6008" y="5367"/>
                    </a:lnTo>
                    <a:close/>
                    <a:moveTo>
                      <a:pt x="6017" y="5351"/>
                    </a:moveTo>
                    <a:lnTo>
                      <a:pt x="6018" y="5348"/>
                    </a:lnTo>
                    <a:lnTo>
                      <a:pt x="6019" y="5346"/>
                    </a:lnTo>
                    <a:lnTo>
                      <a:pt x="6030" y="5357"/>
                    </a:lnTo>
                    <a:lnTo>
                      <a:pt x="6017" y="5351"/>
                    </a:lnTo>
                    <a:close/>
                    <a:moveTo>
                      <a:pt x="6019" y="5346"/>
                    </a:moveTo>
                    <a:lnTo>
                      <a:pt x="6035" y="5330"/>
                    </a:lnTo>
                    <a:lnTo>
                      <a:pt x="6057" y="5353"/>
                    </a:lnTo>
                    <a:lnTo>
                      <a:pt x="6041" y="5369"/>
                    </a:lnTo>
                    <a:lnTo>
                      <a:pt x="6019" y="5346"/>
                    </a:lnTo>
                    <a:close/>
                    <a:moveTo>
                      <a:pt x="6061" y="5349"/>
                    </a:moveTo>
                    <a:lnTo>
                      <a:pt x="6060" y="5351"/>
                    </a:lnTo>
                    <a:lnTo>
                      <a:pt x="6057" y="5353"/>
                    </a:lnTo>
                    <a:lnTo>
                      <a:pt x="6046" y="5341"/>
                    </a:lnTo>
                    <a:lnTo>
                      <a:pt x="6061" y="5349"/>
                    </a:lnTo>
                    <a:close/>
                    <a:moveTo>
                      <a:pt x="6033" y="5335"/>
                    </a:moveTo>
                    <a:lnTo>
                      <a:pt x="6040" y="5319"/>
                    </a:lnTo>
                    <a:lnTo>
                      <a:pt x="6069" y="5333"/>
                    </a:lnTo>
                    <a:lnTo>
                      <a:pt x="6061" y="5349"/>
                    </a:lnTo>
                    <a:lnTo>
                      <a:pt x="6033" y="5335"/>
                    </a:lnTo>
                    <a:close/>
                    <a:moveTo>
                      <a:pt x="6040" y="5319"/>
                    </a:moveTo>
                    <a:lnTo>
                      <a:pt x="6049" y="5303"/>
                    </a:lnTo>
                    <a:lnTo>
                      <a:pt x="6077" y="5317"/>
                    </a:lnTo>
                    <a:lnTo>
                      <a:pt x="6069" y="5333"/>
                    </a:lnTo>
                    <a:lnTo>
                      <a:pt x="6040" y="5319"/>
                    </a:lnTo>
                    <a:close/>
                    <a:moveTo>
                      <a:pt x="6049" y="5303"/>
                    </a:moveTo>
                    <a:lnTo>
                      <a:pt x="6050" y="5301"/>
                    </a:lnTo>
                    <a:lnTo>
                      <a:pt x="6051" y="5298"/>
                    </a:lnTo>
                    <a:lnTo>
                      <a:pt x="6062" y="5309"/>
                    </a:lnTo>
                    <a:lnTo>
                      <a:pt x="6049" y="5303"/>
                    </a:lnTo>
                    <a:close/>
                    <a:moveTo>
                      <a:pt x="6051" y="5298"/>
                    </a:moveTo>
                    <a:lnTo>
                      <a:pt x="6067" y="5282"/>
                    </a:lnTo>
                    <a:lnTo>
                      <a:pt x="6089" y="5306"/>
                    </a:lnTo>
                    <a:lnTo>
                      <a:pt x="6073" y="5322"/>
                    </a:lnTo>
                    <a:lnTo>
                      <a:pt x="6051" y="5298"/>
                    </a:lnTo>
                    <a:close/>
                    <a:moveTo>
                      <a:pt x="6093" y="5301"/>
                    </a:moveTo>
                    <a:lnTo>
                      <a:pt x="6092" y="5303"/>
                    </a:lnTo>
                    <a:lnTo>
                      <a:pt x="6089" y="5306"/>
                    </a:lnTo>
                    <a:lnTo>
                      <a:pt x="6078" y="5293"/>
                    </a:lnTo>
                    <a:lnTo>
                      <a:pt x="6093" y="5301"/>
                    </a:lnTo>
                    <a:close/>
                    <a:moveTo>
                      <a:pt x="6065" y="5287"/>
                    </a:moveTo>
                    <a:lnTo>
                      <a:pt x="6072" y="5271"/>
                    </a:lnTo>
                    <a:lnTo>
                      <a:pt x="6101" y="5285"/>
                    </a:lnTo>
                    <a:lnTo>
                      <a:pt x="6093" y="5301"/>
                    </a:lnTo>
                    <a:lnTo>
                      <a:pt x="6065" y="5287"/>
                    </a:lnTo>
                    <a:close/>
                    <a:moveTo>
                      <a:pt x="6072" y="5271"/>
                    </a:moveTo>
                    <a:lnTo>
                      <a:pt x="6075" y="5266"/>
                    </a:lnTo>
                    <a:lnTo>
                      <a:pt x="6080" y="5264"/>
                    </a:lnTo>
                    <a:lnTo>
                      <a:pt x="6087" y="5277"/>
                    </a:lnTo>
                    <a:lnTo>
                      <a:pt x="6072" y="5271"/>
                    </a:lnTo>
                    <a:close/>
                    <a:moveTo>
                      <a:pt x="6080" y="5264"/>
                    </a:moveTo>
                    <a:lnTo>
                      <a:pt x="6096" y="5255"/>
                    </a:lnTo>
                    <a:lnTo>
                      <a:pt x="6110" y="5284"/>
                    </a:lnTo>
                    <a:lnTo>
                      <a:pt x="6094" y="5292"/>
                    </a:lnTo>
                    <a:lnTo>
                      <a:pt x="6080" y="5264"/>
                    </a:lnTo>
                    <a:close/>
                    <a:moveTo>
                      <a:pt x="6117" y="5277"/>
                    </a:moveTo>
                    <a:lnTo>
                      <a:pt x="6114" y="5282"/>
                    </a:lnTo>
                    <a:lnTo>
                      <a:pt x="6110" y="5284"/>
                    </a:lnTo>
                    <a:lnTo>
                      <a:pt x="6103" y="5270"/>
                    </a:lnTo>
                    <a:lnTo>
                      <a:pt x="6117" y="5277"/>
                    </a:lnTo>
                    <a:close/>
                    <a:moveTo>
                      <a:pt x="6088" y="5263"/>
                    </a:moveTo>
                    <a:lnTo>
                      <a:pt x="6097" y="5247"/>
                    </a:lnTo>
                    <a:lnTo>
                      <a:pt x="6125" y="5261"/>
                    </a:lnTo>
                    <a:lnTo>
                      <a:pt x="6117" y="5277"/>
                    </a:lnTo>
                    <a:lnTo>
                      <a:pt x="6088" y="5263"/>
                    </a:lnTo>
                    <a:close/>
                    <a:moveTo>
                      <a:pt x="6097" y="5247"/>
                    </a:moveTo>
                    <a:lnTo>
                      <a:pt x="6098" y="5244"/>
                    </a:lnTo>
                    <a:lnTo>
                      <a:pt x="6099" y="5243"/>
                    </a:lnTo>
                    <a:lnTo>
                      <a:pt x="6110" y="5254"/>
                    </a:lnTo>
                    <a:lnTo>
                      <a:pt x="6097" y="5247"/>
                    </a:lnTo>
                    <a:close/>
                    <a:moveTo>
                      <a:pt x="6099" y="5243"/>
                    </a:moveTo>
                    <a:lnTo>
                      <a:pt x="6115" y="5227"/>
                    </a:lnTo>
                    <a:lnTo>
                      <a:pt x="6138" y="5249"/>
                    </a:lnTo>
                    <a:lnTo>
                      <a:pt x="6122" y="5265"/>
                    </a:lnTo>
                    <a:lnTo>
                      <a:pt x="6099" y="5243"/>
                    </a:lnTo>
                    <a:close/>
                    <a:moveTo>
                      <a:pt x="6141" y="5245"/>
                    </a:moveTo>
                    <a:lnTo>
                      <a:pt x="6140" y="5248"/>
                    </a:lnTo>
                    <a:lnTo>
                      <a:pt x="6138" y="5249"/>
                    </a:lnTo>
                    <a:lnTo>
                      <a:pt x="6126" y="5238"/>
                    </a:lnTo>
                    <a:lnTo>
                      <a:pt x="6141" y="5245"/>
                    </a:lnTo>
                    <a:close/>
                    <a:moveTo>
                      <a:pt x="6113" y="5231"/>
                    </a:moveTo>
                    <a:lnTo>
                      <a:pt x="6120" y="5215"/>
                    </a:lnTo>
                    <a:lnTo>
                      <a:pt x="6149" y="5229"/>
                    </a:lnTo>
                    <a:lnTo>
                      <a:pt x="6141" y="5245"/>
                    </a:lnTo>
                    <a:lnTo>
                      <a:pt x="6113" y="5231"/>
                    </a:lnTo>
                    <a:close/>
                    <a:moveTo>
                      <a:pt x="6120" y="5215"/>
                    </a:moveTo>
                    <a:lnTo>
                      <a:pt x="6129" y="5199"/>
                    </a:lnTo>
                    <a:lnTo>
                      <a:pt x="6157" y="5213"/>
                    </a:lnTo>
                    <a:lnTo>
                      <a:pt x="6149" y="5229"/>
                    </a:lnTo>
                    <a:lnTo>
                      <a:pt x="6120" y="5215"/>
                    </a:lnTo>
                    <a:close/>
                    <a:moveTo>
                      <a:pt x="6129" y="5199"/>
                    </a:moveTo>
                    <a:lnTo>
                      <a:pt x="6130" y="5196"/>
                    </a:lnTo>
                    <a:lnTo>
                      <a:pt x="6131" y="5195"/>
                    </a:lnTo>
                    <a:lnTo>
                      <a:pt x="6142" y="5206"/>
                    </a:lnTo>
                    <a:lnTo>
                      <a:pt x="6129" y="5199"/>
                    </a:lnTo>
                    <a:close/>
                    <a:moveTo>
                      <a:pt x="6131" y="5195"/>
                    </a:moveTo>
                    <a:lnTo>
                      <a:pt x="6147" y="5179"/>
                    </a:lnTo>
                    <a:lnTo>
                      <a:pt x="6170" y="5201"/>
                    </a:lnTo>
                    <a:lnTo>
                      <a:pt x="6154" y="5217"/>
                    </a:lnTo>
                    <a:lnTo>
                      <a:pt x="6131" y="5195"/>
                    </a:lnTo>
                    <a:close/>
                    <a:moveTo>
                      <a:pt x="6173" y="5197"/>
                    </a:moveTo>
                    <a:lnTo>
                      <a:pt x="6172" y="5200"/>
                    </a:lnTo>
                    <a:lnTo>
                      <a:pt x="6170" y="5201"/>
                    </a:lnTo>
                    <a:lnTo>
                      <a:pt x="6158" y="5190"/>
                    </a:lnTo>
                    <a:lnTo>
                      <a:pt x="6173" y="5197"/>
                    </a:lnTo>
                    <a:close/>
                    <a:moveTo>
                      <a:pt x="6145" y="5183"/>
                    </a:moveTo>
                    <a:lnTo>
                      <a:pt x="6152" y="5167"/>
                    </a:lnTo>
                    <a:lnTo>
                      <a:pt x="6181" y="5181"/>
                    </a:lnTo>
                    <a:lnTo>
                      <a:pt x="6173" y="5197"/>
                    </a:lnTo>
                    <a:lnTo>
                      <a:pt x="6145" y="5183"/>
                    </a:lnTo>
                    <a:close/>
                    <a:moveTo>
                      <a:pt x="6152" y="5167"/>
                    </a:moveTo>
                    <a:lnTo>
                      <a:pt x="6154" y="5164"/>
                    </a:lnTo>
                    <a:lnTo>
                      <a:pt x="6156" y="5163"/>
                    </a:lnTo>
                    <a:lnTo>
                      <a:pt x="6167" y="5174"/>
                    </a:lnTo>
                    <a:lnTo>
                      <a:pt x="6152" y="5167"/>
                    </a:lnTo>
                    <a:close/>
                    <a:moveTo>
                      <a:pt x="6156" y="5163"/>
                    </a:moveTo>
                    <a:lnTo>
                      <a:pt x="6172" y="5147"/>
                    </a:lnTo>
                    <a:lnTo>
                      <a:pt x="6194" y="5169"/>
                    </a:lnTo>
                    <a:lnTo>
                      <a:pt x="6178" y="5185"/>
                    </a:lnTo>
                    <a:lnTo>
                      <a:pt x="6156" y="5163"/>
                    </a:lnTo>
                    <a:close/>
                    <a:moveTo>
                      <a:pt x="6197" y="5165"/>
                    </a:moveTo>
                    <a:lnTo>
                      <a:pt x="6195" y="5168"/>
                    </a:lnTo>
                    <a:lnTo>
                      <a:pt x="6194" y="5169"/>
                    </a:lnTo>
                    <a:lnTo>
                      <a:pt x="6183" y="5158"/>
                    </a:lnTo>
                    <a:lnTo>
                      <a:pt x="6197" y="5165"/>
                    </a:lnTo>
                    <a:close/>
                    <a:moveTo>
                      <a:pt x="6168" y="5151"/>
                    </a:moveTo>
                    <a:lnTo>
                      <a:pt x="6177" y="5135"/>
                    </a:lnTo>
                    <a:lnTo>
                      <a:pt x="6205" y="5149"/>
                    </a:lnTo>
                    <a:lnTo>
                      <a:pt x="6197" y="5165"/>
                    </a:lnTo>
                    <a:lnTo>
                      <a:pt x="6168" y="5151"/>
                    </a:lnTo>
                    <a:close/>
                    <a:moveTo>
                      <a:pt x="6177" y="5135"/>
                    </a:moveTo>
                    <a:lnTo>
                      <a:pt x="6178" y="5132"/>
                    </a:lnTo>
                    <a:lnTo>
                      <a:pt x="6179" y="5131"/>
                    </a:lnTo>
                    <a:lnTo>
                      <a:pt x="6190" y="5142"/>
                    </a:lnTo>
                    <a:lnTo>
                      <a:pt x="6177" y="5135"/>
                    </a:lnTo>
                    <a:close/>
                    <a:moveTo>
                      <a:pt x="6179" y="5131"/>
                    </a:moveTo>
                    <a:lnTo>
                      <a:pt x="6195" y="5115"/>
                    </a:lnTo>
                    <a:lnTo>
                      <a:pt x="6218" y="5137"/>
                    </a:lnTo>
                    <a:lnTo>
                      <a:pt x="6202" y="5153"/>
                    </a:lnTo>
                    <a:lnTo>
                      <a:pt x="6179" y="5131"/>
                    </a:lnTo>
                    <a:close/>
                    <a:moveTo>
                      <a:pt x="6221" y="5133"/>
                    </a:moveTo>
                    <a:lnTo>
                      <a:pt x="6220" y="5136"/>
                    </a:lnTo>
                    <a:lnTo>
                      <a:pt x="6218" y="5137"/>
                    </a:lnTo>
                    <a:lnTo>
                      <a:pt x="6206" y="5126"/>
                    </a:lnTo>
                    <a:lnTo>
                      <a:pt x="6221" y="5133"/>
                    </a:lnTo>
                    <a:close/>
                    <a:moveTo>
                      <a:pt x="6193" y="5119"/>
                    </a:moveTo>
                    <a:lnTo>
                      <a:pt x="6200" y="5102"/>
                    </a:lnTo>
                    <a:lnTo>
                      <a:pt x="6229" y="5117"/>
                    </a:lnTo>
                    <a:lnTo>
                      <a:pt x="6221" y="5133"/>
                    </a:lnTo>
                    <a:lnTo>
                      <a:pt x="6193" y="5119"/>
                    </a:lnTo>
                    <a:close/>
                    <a:moveTo>
                      <a:pt x="6200" y="5102"/>
                    </a:moveTo>
                    <a:lnTo>
                      <a:pt x="6209" y="5086"/>
                    </a:lnTo>
                    <a:lnTo>
                      <a:pt x="6237" y="5101"/>
                    </a:lnTo>
                    <a:lnTo>
                      <a:pt x="6229" y="5117"/>
                    </a:lnTo>
                    <a:lnTo>
                      <a:pt x="6200" y="5102"/>
                    </a:lnTo>
                    <a:close/>
                    <a:moveTo>
                      <a:pt x="6209" y="5086"/>
                    </a:moveTo>
                    <a:lnTo>
                      <a:pt x="6210" y="5084"/>
                    </a:lnTo>
                    <a:lnTo>
                      <a:pt x="6211" y="5083"/>
                    </a:lnTo>
                    <a:lnTo>
                      <a:pt x="6222" y="5094"/>
                    </a:lnTo>
                    <a:lnTo>
                      <a:pt x="6209" y="5086"/>
                    </a:lnTo>
                    <a:close/>
                    <a:moveTo>
                      <a:pt x="6211" y="5083"/>
                    </a:moveTo>
                    <a:lnTo>
                      <a:pt x="6227" y="5067"/>
                    </a:lnTo>
                    <a:lnTo>
                      <a:pt x="6250" y="5089"/>
                    </a:lnTo>
                    <a:lnTo>
                      <a:pt x="6234" y="5105"/>
                    </a:lnTo>
                    <a:lnTo>
                      <a:pt x="6211" y="5083"/>
                    </a:lnTo>
                    <a:close/>
                    <a:moveTo>
                      <a:pt x="6253" y="5085"/>
                    </a:moveTo>
                    <a:lnTo>
                      <a:pt x="6252" y="5088"/>
                    </a:lnTo>
                    <a:lnTo>
                      <a:pt x="6250" y="5089"/>
                    </a:lnTo>
                    <a:lnTo>
                      <a:pt x="6238" y="5078"/>
                    </a:lnTo>
                    <a:lnTo>
                      <a:pt x="6253" y="5085"/>
                    </a:lnTo>
                    <a:close/>
                    <a:moveTo>
                      <a:pt x="6225" y="5070"/>
                    </a:moveTo>
                    <a:lnTo>
                      <a:pt x="6232" y="5054"/>
                    </a:lnTo>
                    <a:lnTo>
                      <a:pt x="6261" y="5069"/>
                    </a:lnTo>
                    <a:lnTo>
                      <a:pt x="6253" y="5085"/>
                    </a:lnTo>
                    <a:lnTo>
                      <a:pt x="6225" y="5070"/>
                    </a:lnTo>
                    <a:close/>
                    <a:moveTo>
                      <a:pt x="6232" y="5054"/>
                    </a:moveTo>
                    <a:lnTo>
                      <a:pt x="6234" y="5052"/>
                    </a:lnTo>
                    <a:lnTo>
                      <a:pt x="6235" y="5051"/>
                    </a:lnTo>
                    <a:lnTo>
                      <a:pt x="6247" y="5062"/>
                    </a:lnTo>
                    <a:lnTo>
                      <a:pt x="6232" y="5054"/>
                    </a:lnTo>
                    <a:close/>
                    <a:moveTo>
                      <a:pt x="6235" y="5051"/>
                    </a:moveTo>
                    <a:lnTo>
                      <a:pt x="6251" y="5035"/>
                    </a:lnTo>
                    <a:lnTo>
                      <a:pt x="6274" y="5057"/>
                    </a:lnTo>
                    <a:lnTo>
                      <a:pt x="6258" y="5073"/>
                    </a:lnTo>
                    <a:lnTo>
                      <a:pt x="6235" y="5051"/>
                    </a:lnTo>
                    <a:close/>
                    <a:moveTo>
                      <a:pt x="6277" y="5053"/>
                    </a:moveTo>
                    <a:lnTo>
                      <a:pt x="6275" y="5056"/>
                    </a:lnTo>
                    <a:lnTo>
                      <a:pt x="6274" y="5057"/>
                    </a:lnTo>
                    <a:lnTo>
                      <a:pt x="6263" y="5046"/>
                    </a:lnTo>
                    <a:lnTo>
                      <a:pt x="6277" y="5053"/>
                    </a:lnTo>
                    <a:close/>
                    <a:moveTo>
                      <a:pt x="6248" y="5038"/>
                    </a:moveTo>
                    <a:lnTo>
                      <a:pt x="6257" y="5022"/>
                    </a:lnTo>
                    <a:lnTo>
                      <a:pt x="6285" y="5037"/>
                    </a:lnTo>
                    <a:lnTo>
                      <a:pt x="6277" y="5053"/>
                    </a:lnTo>
                    <a:lnTo>
                      <a:pt x="6248" y="5038"/>
                    </a:lnTo>
                    <a:close/>
                    <a:moveTo>
                      <a:pt x="6257" y="5022"/>
                    </a:moveTo>
                    <a:lnTo>
                      <a:pt x="6258" y="5020"/>
                    </a:lnTo>
                    <a:lnTo>
                      <a:pt x="6259" y="5019"/>
                    </a:lnTo>
                    <a:lnTo>
                      <a:pt x="6271" y="5030"/>
                    </a:lnTo>
                    <a:lnTo>
                      <a:pt x="6257" y="5022"/>
                    </a:lnTo>
                    <a:close/>
                    <a:moveTo>
                      <a:pt x="6259" y="5019"/>
                    </a:moveTo>
                    <a:lnTo>
                      <a:pt x="6275" y="5003"/>
                    </a:lnTo>
                    <a:lnTo>
                      <a:pt x="6298" y="5025"/>
                    </a:lnTo>
                    <a:lnTo>
                      <a:pt x="6282" y="5041"/>
                    </a:lnTo>
                    <a:lnTo>
                      <a:pt x="6259" y="5019"/>
                    </a:lnTo>
                    <a:close/>
                    <a:moveTo>
                      <a:pt x="6301" y="5021"/>
                    </a:moveTo>
                    <a:lnTo>
                      <a:pt x="6300" y="5024"/>
                    </a:lnTo>
                    <a:lnTo>
                      <a:pt x="6298" y="5025"/>
                    </a:lnTo>
                    <a:lnTo>
                      <a:pt x="6287" y="5014"/>
                    </a:lnTo>
                    <a:lnTo>
                      <a:pt x="6301" y="5021"/>
                    </a:lnTo>
                    <a:close/>
                    <a:moveTo>
                      <a:pt x="6273" y="5006"/>
                    </a:moveTo>
                    <a:lnTo>
                      <a:pt x="6280" y="4990"/>
                    </a:lnTo>
                    <a:lnTo>
                      <a:pt x="6309" y="5005"/>
                    </a:lnTo>
                    <a:lnTo>
                      <a:pt x="6301" y="5021"/>
                    </a:lnTo>
                    <a:lnTo>
                      <a:pt x="6273" y="5006"/>
                    </a:lnTo>
                    <a:close/>
                    <a:moveTo>
                      <a:pt x="6280" y="4990"/>
                    </a:moveTo>
                    <a:lnTo>
                      <a:pt x="6282" y="4988"/>
                    </a:lnTo>
                    <a:lnTo>
                      <a:pt x="6283" y="4987"/>
                    </a:lnTo>
                    <a:lnTo>
                      <a:pt x="6295" y="4998"/>
                    </a:lnTo>
                    <a:lnTo>
                      <a:pt x="6280" y="4990"/>
                    </a:lnTo>
                    <a:close/>
                    <a:moveTo>
                      <a:pt x="6283" y="4987"/>
                    </a:moveTo>
                    <a:lnTo>
                      <a:pt x="6299" y="4971"/>
                    </a:lnTo>
                    <a:lnTo>
                      <a:pt x="6322" y="4993"/>
                    </a:lnTo>
                    <a:lnTo>
                      <a:pt x="6306" y="5009"/>
                    </a:lnTo>
                    <a:lnTo>
                      <a:pt x="6283" y="4987"/>
                    </a:lnTo>
                    <a:close/>
                    <a:moveTo>
                      <a:pt x="6325" y="4989"/>
                    </a:moveTo>
                    <a:lnTo>
                      <a:pt x="6323" y="4992"/>
                    </a:lnTo>
                    <a:lnTo>
                      <a:pt x="6322" y="4993"/>
                    </a:lnTo>
                    <a:lnTo>
                      <a:pt x="6311" y="4982"/>
                    </a:lnTo>
                    <a:lnTo>
                      <a:pt x="6325" y="4989"/>
                    </a:lnTo>
                    <a:close/>
                    <a:moveTo>
                      <a:pt x="6296" y="4974"/>
                    </a:moveTo>
                    <a:lnTo>
                      <a:pt x="6305" y="4958"/>
                    </a:lnTo>
                    <a:lnTo>
                      <a:pt x="6333" y="4973"/>
                    </a:lnTo>
                    <a:lnTo>
                      <a:pt x="6325" y="4989"/>
                    </a:lnTo>
                    <a:lnTo>
                      <a:pt x="6296" y="4974"/>
                    </a:lnTo>
                    <a:close/>
                    <a:moveTo>
                      <a:pt x="6305" y="4958"/>
                    </a:moveTo>
                    <a:lnTo>
                      <a:pt x="6312" y="4942"/>
                    </a:lnTo>
                    <a:lnTo>
                      <a:pt x="6341" y="4957"/>
                    </a:lnTo>
                    <a:lnTo>
                      <a:pt x="6333" y="4973"/>
                    </a:lnTo>
                    <a:lnTo>
                      <a:pt x="6305" y="4958"/>
                    </a:lnTo>
                    <a:close/>
                    <a:moveTo>
                      <a:pt x="6312" y="4942"/>
                    </a:moveTo>
                    <a:lnTo>
                      <a:pt x="6314" y="4940"/>
                    </a:lnTo>
                    <a:lnTo>
                      <a:pt x="6315" y="4939"/>
                    </a:lnTo>
                    <a:lnTo>
                      <a:pt x="6327" y="4950"/>
                    </a:lnTo>
                    <a:lnTo>
                      <a:pt x="6312" y="4942"/>
                    </a:lnTo>
                    <a:close/>
                    <a:moveTo>
                      <a:pt x="6315" y="4939"/>
                    </a:moveTo>
                    <a:lnTo>
                      <a:pt x="6331" y="4923"/>
                    </a:lnTo>
                    <a:lnTo>
                      <a:pt x="6354" y="4945"/>
                    </a:lnTo>
                    <a:lnTo>
                      <a:pt x="6338" y="4961"/>
                    </a:lnTo>
                    <a:lnTo>
                      <a:pt x="6315" y="4939"/>
                    </a:lnTo>
                    <a:close/>
                    <a:moveTo>
                      <a:pt x="6357" y="4941"/>
                    </a:moveTo>
                    <a:lnTo>
                      <a:pt x="6355" y="4944"/>
                    </a:lnTo>
                    <a:lnTo>
                      <a:pt x="6354" y="4945"/>
                    </a:lnTo>
                    <a:lnTo>
                      <a:pt x="6343" y="4934"/>
                    </a:lnTo>
                    <a:lnTo>
                      <a:pt x="6357" y="4941"/>
                    </a:lnTo>
                    <a:close/>
                    <a:moveTo>
                      <a:pt x="6328" y="4926"/>
                    </a:moveTo>
                    <a:lnTo>
                      <a:pt x="6337" y="4910"/>
                    </a:lnTo>
                    <a:lnTo>
                      <a:pt x="6365" y="4925"/>
                    </a:lnTo>
                    <a:lnTo>
                      <a:pt x="6357" y="4941"/>
                    </a:lnTo>
                    <a:lnTo>
                      <a:pt x="6328" y="4926"/>
                    </a:lnTo>
                    <a:close/>
                    <a:moveTo>
                      <a:pt x="6337" y="4910"/>
                    </a:moveTo>
                    <a:lnTo>
                      <a:pt x="6338" y="4908"/>
                    </a:lnTo>
                    <a:lnTo>
                      <a:pt x="6339" y="4907"/>
                    </a:lnTo>
                    <a:lnTo>
                      <a:pt x="6351" y="4918"/>
                    </a:lnTo>
                    <a:lnTo>
                      <a:pt x="6337" y="4910"/>
                    </a:lnTo>
                    <a:close/>
                    <a:moveTo>
                      <a:pt x="6339" y="4907"/>
                    </a:moveTo>
                    <a:lnTo>
                      <a:pt x="6355" y="4891"/>
                    </a:lnTo>
                    <a:lnTo>
                      <a:pt x="6378" y="4913"/>
                    </a:lnTo>
                    <a:lnTo>
                      <a:pt x="6362" y="4929"/>
                    </a:lnTo>
                    <a:lnTo>
                      <a:pt x="6339" y="4907"/>
                    </a:lnTo>
                    <a:close/>
                    <a:moveTo>
                      <a:pt x="6381" y="4909"/>
                    </a:moveTo>
                    <a:lnTo>
                      <a:pt x="6380" y="4912"/>
                    </a:lnTo>
                    <a:lnTo>
                      <a:pt x="6378" y="4913"/>
                    </a:lnTo>
                    <a:lnTo>
                      <a:pt x="6367" y="4902"/>
                    </a:lnTo>
                    <a:lnTo>
                      <a:pt x="6381" y="4909"/>
                    </a:lnTo>
                    <a:close/>
                    <a:moveTo>
                      <a:pt x="6353" y="4894"/>
                    </a:moveTo>
                    <a:lnTo>
                      <a:pt x="6360" y="4878"/>
                    </a:lnTo>
                    <a:lnTo>
                      <a:pt x="6389" y="4893"/>
                    </a:lnTo>
                    <a:lnTo>
                      <a:pt x="6381" y="4909"/>
                    </a:lnTo>
                    <a:lnTo>
                      <a:pt x="6353" y="4894"/>
                    </a:lnTo>
                    <a:close/>
                    <a:moveTo>
                      <a:pt x="6360" y="4878"/>
                    </a:moveTo>
                    <a:lnTo>
                      <a:pt x="6362" y="4876"/>
                    </a:lnTo>
                    <a:lnTo>
                      <a:pt x="6363" y="4875"/>
                    </a:lnTo>
                    <a:lnTo>
                      <a:pt x="6375" y="4886"/>
                    </a:lnTo>
                    <a:lnTo>
                      <a:pt x="6360" y="4878"/>
                    </a:lnTo>
                    <a:close/>
                    <a:moveTo>
                      <a:pt x="6363" y="4875"/>
                    </a:moveTo>
                    <a:lnTo>
                      <a:pt x="6379" y="4859"/>
                    </a:lnTo>
                    <a:lnTo>
                      <a:pt x="6402" y="4881"/>
                    </a:lnTo>
                    <a:lnTo>
                      <a:pt x="6386" y="4897"/>
                    </a:lnTo>
                    <a:lnTo>
                      <a:pt x="6363" y="4875"/>
                    </a:lnTo>
                    <a:close/>
                    <a:moveTo>
                      <a:pt x="6405" y="4877"/>
                    </a:moveTo>
                    <a:lnTo>
                      <a:pt x="6404" y="4880"/>
                    </a:lnTo>
                    <a:lnTo>
                      <a:pt x="6402" y="4881"/>
                    </a:lnTo>
                    <a:lnTo>
                      <a:pt x="6391" y="4870"/>
                    </a:lnTo>
                    <a:lnTo>
                      <a:pt x="6405" y="4877"/>
                    </a:lnTo>
                    <a:close/>
                    <a:moveTo>
                      <a:pt x="6376" y="4862"/>
                    </a:moveTo>
                    <a:lnTo>
                      <a:pt x="6384" y="4846"/>
                    </a:lnTo>
                    <a:lnTo>
                      <a:pt x="6413" y="4861"/>
                    </a:lnTo>
                    <a:lnTo>
                      <a:pt x="6405" y="4877"/>
                    </a:lnTo>
                    <a:lnTo>
                      <a:pt x="6376" y="4862"/>
                    </a:lnTo>
                    <a:close/>
                    <a:moveTo>
                      <a:pt x="6384" y="4846"/>
                    </a:moveTo>
                    <a:lnTo>
                      <a:pt x="6392" y="4830"/>
                    </a:lnTo>
                    <a:lnTo>
                      <a:pt x="6421" y="4845"/>
                    </a:lnTo>
                    <a:lnTo>
                      <a:pt x="6413" y="4861"/>
                    </a:lnTo>
                    <a:lnTo>
                      <a:pt x="6384" y="4846"/>
                    </a:lnTo>
                    <a:close/>
                    <a:moveTo>
                      <a:pt x="6392" y="4830"/>
                    </a:moveTo>
                    <a:lnTo>
                      <a:pt x="6394" y="4828"/>
                    </a:lnTo>
                    <a:lnTo>
                      <a:pt x="6395" y="4827"/>
                    </a:lnTo>
                    <a:lnTo>
                      <a:pt x="6407" y="4838"/>
                    </a:lnTo>
                    <a:lnTo>
                      <a:pt x="6392" y="4830"/>
                    </a:lnTo>
                    <a:close/>
                    <a:moveTo>
                      <a:pt x="6395" y="4827"/>
                    </a:moveTo>
                    <a:lnTo>
                      <a:pt x="6411" y="4811"/>
                    </a:lnTo>
                    <a:lnTo>
                      <a:pt x="6434" y="4833"/>
                    </a:lnTo>
                    <a:lnTo>
                      <a:pt x="6418" y="4849"/>
                    </a:lnTo>
                    <a:lnTo>
                      <a:pt x="6395" y="4827"/>
                    </a:lnTo>
                    <a:close/>
                    <a:moveTo>
                      <a:pt x="6437" y="4829"/>
                    </a:moveTo>
                    <a:lnTo>
                      <a:pt x="6436" y="4831"/>
                    </a:lnTo>
                    <a:lnTo>
                      <a:pt x="6434" y="4833"/>
                    </a:lnTo>
                    <a:lnTo>
                      <a:pt x="6423" y="4822"/>
                    </a:lnTo>
                    <a:lnTo>
                      <a:pt x="6437" y="4829"/>
                    </a:lnTo>
                    <a:close/>
                    <a:moveTo>
                      <a:pt x="6408" y="4814"/>
                    </a:moveTo>
                    <a:lnTo>
                      <a:pt x="6416" y="4798"/>
                    </a:lnTo>
                    <a:lnTo>
                      <a:pt x="6445" y="4813"/>
                    </a:lnTo>
                    <a:lnTo>
                      <a:pt x="6437" y="4829"/>
                    </a:lnTo>
                    <a:lnTo>
                      <a:pt x="6408" y="4814"/>
                    </a:lnTo>
                    <a:close/>
                    <a:moveTo>
                      <a:pt x="6416" y="4798"/>
                    </a:moveTo>
                    <a:lnTo>
                      <a:pt x="6417" y="4796"/>
                    </a:lnTo>
                    <a:lnTo>
                      <a:pt x="6420" y="4795"/>
                    </a:lnTo>
                    <a:lnTo>
                      <a:pt x="6431" y="4806"/>
                    </a:lnTo>
                    <a:lnTo>
                      <a:pt x="6416" y="4798"/>
                    </a:lnTo>
                    <a:close/>
                    <a:moveTo>
                      <a:pt x="6420" y="4795"/>
                    </a:moveTo>
                    <a:lnTo>
                      <a:pt x="6436" y="4779"/>
                    </a:lnTo>
                    <a:lnTo>
                      <a:pt x="6458" y="4801"/>
                    </a:lnTo>
                    <a:lnTo>
                      <a:pt x="6442" y="4817"/>
                    </a:lnTo>
                    <a:lnTo>
                      <a:pt x="6420" y="4795"/>
                    </a:lnTo>
                    <a:close/>
                    <a:moveTo>
                      <a:pt x="6461" y="4797"/>
                    </a:moveTo>
                    <a:lnTo>
                      <a:pt x="6460" y="4799"/>
                    </a:lnTo>
                    <a:lnTo>
                      <a:pt x="6458" y="4801"/>
                    </a:lnTo>
                    <a:lnTo>
                      <a:pt x="6447" y="4790"/>
                    </a:lnTo>
                    <a:lnTo>
                      <a:pt x="6461" y="4797"/>
                    </a:lnTo>
                    <a:close/>
                    <a:moveTo>
                      <a:pt x="6432" y="4782"/>
                    </a:moveTo>
                    <a:lnTo>
                      <a:pt x="6440" y="4766"/>
                    </a:lnTo>
                    <a:lnTo>
                      <a:pt x="6469" y="4781"/>
                    </a:lnTo>
                    <a:lnTo>
                      <a:pt x="6461" y="4797"/>
                    </a:lnTo>
                    <a:lnTo>
                      <a:pt x="6432" y="4782"/>
                    </a:lnTo>
                    <a:close/>
                    <a:moveTo>
                      <a:pt x="6440" y="4766"/>
                    </a:moveTo>
                    <a:lnTo>
                      <a:pt x="6442" y="4765"/>
                    </a:lnTo>
                    <a:lnTo>
                      <a:pt x="6443" y="4763"/>
                    </a:lnTo>
                    <a:lnTo>
                      <a:pt x="6455" y="4774"/>
                    </a:lnTo>
                    <a:lnTo>
                      <a:pt x="6440" y="4766"/>
                    </a:lnTo>
                    <a:close/>
                    <a:moveTo>
                      <a:pt x="6443" y="4763"/>
                    </a:moveTo>
                    <a:lnTo>
                      <a:pt x="6459" y="4747"/>
                    </a:lnTo>
                    <a:lnTo>
                      <a:pt x="6482" y="4769"/>
                    </a:lnTo>
                    <a:lnTo>
                      <a:pt x="6466" y="4785"/>
                    </a:lnTo>
                    <a:lnTo>
                      <a:pt x="6443" y="4763"/>
                    </a:lnTo>
                    <a:close/>
                    <a:moveTo>
                      <a:pt x="6486" y="4763"/>
                    </a:moveTo>
                    <a:lnTo>
                      <a:pt x="6485" y="4766"/>
                    </a:lnTo>
                    <a:lnTo>
                      <a:pt x="6482" y="4769"/>
                    </a:lnTo>
                    <a:lnTo>
                      <a:pt x="6471" y="4758"/>
                    </a:lnTo>
                    <a:lnTo>
                      <a:pt x="6486" y="4763"/>
                    </a:lnTo>
                    <a:close/>
                    <a:moveTo>
                      <a:pt x="6455" y="4753"/>
                    </a:moveTo>
                    <a:lnTo>
                      <a:pt x="6464" y="4729"/>
                    </a:lnTo>
                    <a:lnTo>
                      <a:pt x="6493" y="4739"/>
                    </a:lnTo>
                    <a:lnTo>
                      <a:pt x="6486" y="4763"/>
                    </a:lnTo>
                    <a:lnTo>
                      <a:pt x="6455" y="4753"/>
                    </a:lnTo>
                    <a:close/>
                    <a:moveTo>
                      <a:pt x="6464" y="4729"/>
                    </a:moveTo>
                    <a:lnTo>
                      <a:pt x="6464" y="4727"/>
                    </a:lnTo>
                    <a:lnTo>
                      <a:pt x="6479" y="4734"/>
                    </a:lnTo>
                    <a:lnTo>
                      <a:pt x="6464" y="4729"/>
                    </a:lnTo>
                    <a:close/>
                    <a:moveTo>
                      <a:pt x="6464" y="4727"/>
                    </a:moveTo>
                    <a:lnTo>
                      <a:pt x="6472" y="4711"/>
                    </a:lnTo>
                    <a:lnTo>
                      <a:pt x="6501" y="4726"/>
                    </a:lnTo>
                    <a:lnTo>
                      <a:pt x="6493" y="4742"/>
                    </a:lnTo>
                    <a:lnTo>
                      <a:pt x="6464" y="4727"/>
                    </a:lnTo>
                    <a:close/>
                    <a:moveTo>
                      <a:pt x="6472" y="4711"/>
                    </a:moveTo>
                    <a:lnTo>
                      <a:pt x="6474" y="4708"/>
                    </a:lnTo>
                    <a:lnTo>
                      <a:pt x="6475" y="4707"/>
                    </a:lnTo>
                    <a:lnTo>
                      <a:pt x="6487" y="4718"/>
                    </a:lnTo>
                    <a:lnTo>
                      <a:pt x="6472" y="4711"/>
                    </a:lnTo>
                    <a:close/>
                    <a:moveTo>
                      <a:pt x="6475" y="4707"/>
                    </a:moveTo>
                    <a:lnTo>
                      <a:pt x="6491" y="4691"/>
                    </a:lnTo>
                    <a:lnTo>
                      <a:pt x="6514" y="4713"/>
                    </a:lnTo>
                    <a:lnTo>
                      <a:pt x="6498" y="4729"/>
                    </a:lnTo>
                    <a:lnTo>
                      <a:pt x="6475" y="4707"/>
                    </a:lnTo>
                    <a:close/>
                    <a:moveTo>
                      <a:pt x="6517" y="4710"/>
                    </a:moveTo>
                    <a:lnTo>
                      <a:pt x="6516" y="4712"/>
                    </a:lnTo>
                    <a:lnTo>
                      <a:pt x="6514" y="4713"/>
                    </a:lnTo>
                    <a:lnTo>
                      <a:pt x="6502" y="4702"/>
                    </a:lnTo>
                    <a:lnTo>
                      <a:pt x="6517" y="4710"/>
                    </a:lnTo>
                    <a:close/>
                    <a:moveTo>
                      <a:pt x="6488" y="4695"/>
                    </a:moveTo>
                    <a:lnTo>
                      <a:pt x="6496" y="4679"/>
                    </a:lnTo>
                    <a:lnTo>
                      <a:pt x="6525" y="4694"/>
                    </a:lnTo>
                    <a:lnTo>
                      <a:pt x="6517" y="4710"/>
                    </a:lnTo>
                    <a:lnTo>
                      <a:pt x="6488" y="4695"/>
                    </a:lnTo>
                    <a:close/>
                    <a:moveTo>
                      <a:pt x="6496" y="4679"/>
                    </a:moveTo>
                    <a:lnTo>
                      <a:pt x="6497" y="4676"/>
                    </a:lnTo>
                    <a:lnTo>
                      <a:pt x="6500" y="4675"/>
                    </a:lnTo>
                    <a:lnTo>
                      <a:pt x="6511" y="4686"/>
                    </a:lnTo>
                    <a:lnTo>
                      <a:pt x="6496" y="4679"/>
                    </a:lnTo>
                    <a:close/>
                    <a:moveTo>
                      <a:pt x="6500" y="4675"/>
                    </a:moveTo>
                    <a:lnTo>
                      <a:pt x="6516" y="4659"/>
                    </a:lnTo>
                    <a:lnTo>
                      <a:pt x="6538" y="4681"/>
                    </a:lnTo>
                    <a:lnTo>
                      <a:pt x="6522" y="4697"/>
                    </a:lnTo>
                    <a:lnTo>
                      <a:pt x="6500" y="4675"/>
                    </a:lnTo>
                    <a:close/>
                    <a:moveTo>
                      <a:pt x="6541" y="4678"/>
                    </a:moveTo>
                    <a:lnTo>
                      <a:pt x="6540" y="4680"/>
                    </a:lnTo>
                    <a:lnTo>
                      <a:pt x="6538" y="4681"/>
                    </a:lnTo>
                    <a:lnTo>
                      <a:pt x="6527" y="4670"/>
                    </a:lnTo>
                    <a:lnTo>
                      <a:pt x="6541" y="4678"/>
                    </a:lnTo>
                    <a:close/>
                    <a:moveTo>
                      <a:pt x="6512" y="4663"/>
                    </a:moveTo>
                    <a:lnTo>
                      <a:pt x="6521" y="4647"/>
                    </a:lnTo>
                    <a:lnTo>
                      <a:pt x="6549" y="4662"/>
                    </a:lnTo>
                    <a:lnTo>
                      <a:pt x="6541" y="4678"/>
                    </a:lnTo>
                    <a:lnTo>
                      <a:pt x="6512" y="4663"/>
                    </a:lnTo>
                    <a:close/>
                    <a:moveTo>
                      <a:pt x="6521" y="4647"/>
                    </a:moveTo>
                    <a:lnTo>
                      <a:pt x="6522" y="4644"/>
                    </a:lnTo>
                    <a:lnTo>
                      <a:pt x="6523" y="4643"/>
                    </a:lnTo>
                    <a:lnTo>
                      <a:pt x="6534" y="4654"/>
                    </a:lnTo>
                    <a:lnTo>
                      <a:pt x="6521" y="4647"/>
                    </a:lnTo>
                    <a:close/>
                    <a:moveTo>
                      <a:pt x="6523" y="4643"/>
                    </a:moveTo>
                    <a:lnTo>
                      <a:pt x="6539" y="4627"/>
                    </a:lnTo>
                    <a:lnTo>
                      <a:pt x="6562" y="4649"/>
                    </a:lnTo>
                    <a:lnTo>
                      <a:pt x="6546" y="4665"/>
                    </a:lnTo>
                    <a:lnTo>
                      <a:pt x="6523" y="4643"/>
                    </a:lnTo>
                    <a:close/>
                    <a:moveTo>
                      <a:pt x="6565" y="4645"/>
                    </a:moveTo>
                    <a:lnTo>
                      <a:pt x="6564" y="4648"/>
                    </a:lnTo>
                    <a:lnTo>
                      <a:pt x="6562" y="4649"/>
                    </a:lnTo>
                    <a:lnTo>
                      <a:pt x="6550" y="4638"/>
                    </a:lnTo>
                    <a:lnTo>
                      <a:pt x="6565" y="4645"/>
                    </a:lnTo>
                    <a:close/>
                    <a:moveTo>
                      <a:pt x="6537" y="4631"/>
                    </a:moveTo>
                    <a:lnTo>
                      <a:pt x="6544" y="4615"/>
                    </a:lnTo>
                    <a:lnTo>
                      <a:pt x="6573" y="4629"/>
                    </a:lnTo>
                    <a:lnTo>
                      <a:pt x="6565" y="4645"/>
                    </a:lnTo>
                    <a:lnTo>
                      <a:pt x="6537" y="4631"/>
                    </a:lnTo>
                    <a:close/>
                    <a:moveTo>
                      <a:pt x="6573" y="4627"/>
                    </a:moveTo>
                    <a:lnTo>
                      <a:pt x="6573" y="4629"/>
                    </a:lnTo>
                    <a:lnTo>
                      <a:pt x="6559" y="4622"/>
                    </a:lnTo>
                    <a:lnTo>
                      <a:pt x="6573" y="4627"/>
                    </a:lnTo>
                    <a:close/>
                    <a:moveTo>
                      <a:pt x="6544" y="4617"/>
                    </a:moveTo>
                    <a:lnTo>
                      <a:pt x="6551" y="4593"/>
                    </a:lnTo>
                    <a:lnTo>
                      <a:pt x="6582" y="4602"/>
                    </a:lnTo>
                    <a:lnTo>
                      <a:pt x="6573" y="4627"/>
                    </a:lnTo>
                    <a:lnTo>
                      <a:pt x="6544" y="4617"/>
                    </a:lnTo>
                    <a:close/>
                    <a:moveTo>
                      <a:pt x="6551" y="4593"/>
                    </a:moveTo>
                    <a:lnTo>
                      <a:pt x="6553" y="4589"/>
                    </a:lnTo>
                    <a:lnTo>
                      <a:pt x="6555" y="4586"/>
                    </a:lnTo>
                    <a:lnTo>
                      <a:pt x="6566" y="4597"/>
                    </a:lnTo>
                    <a:lnTo>
                      <a:pt x="6551" y="4593"/>
                    </a:lnTo>
                    <a:close/>
                    <a:moveTo>
                      <a:pt x="6555" y="4586"/>
                    </a:moveTo>
                    <a:lnTo>
                      <a:pt x="6571" y="4570"/>
                    </a:lnTo>
                    <a:lnTo>
                      <a:pt x="6594" y="4594"/>
                    </a:lnTo>
                    <a:lnTo>
                      <a:pt x="6578" y="4610"/>
                    </a:lnTo>
                    <a:lnTo>
                      <a:pt x="6555" y="4586"/>
                    </a:lnTo>
                    <a:close/>
                    <a:moveTo>
                      <a:pt x="6597" y="4589"/>
                    </a:moveTo>
                    <a:lnTo>
                      <a:pt x="6596" y="4591"/>
                    </a:lnTo>
                    <a:lnTo>
                      <a:pt x="6594" y="4594"/>
                    </a:lnTo>
                    <a:lnTo>
                      <a:pt x="6582" y="4581"/>
                    </a:lnTo>
                    <a:lnTo>
                      <a:pt x="6597" y="4589"/>
                    </a:lnTo>
                    <a:close/>
                    <a:moveTo>
                      <a:pt x="6569" y="4575"/>
                    </a:moveTo>
                    <a:lnTo>
                      <a:pt x="6576" y="4559"/>
                    </a:lnTo>
                    <a:lnTo>
                      <a:pt x="6605" y="4573"/>
                    </a:lnTo>
                    <a:lnTo>
                      <a:pt x="6597" y="4589"/>
                    </a:lnTo>
                    <a:lnTo>
                      <a:pt x="6569" y="4575"/>
                    </a:lnTo>
                    <a:close/>
                    <a:moveTo>
                      <a:pt x="6576" y="4559"/>
                    </a:moveTo>
                    <a:lnTo>
                      <a:pt x="6577" y="4557"/>
                    </a:lnTo>
                    <a:lnTo>
                      <a:pt x="6580" y="4554"/>
                    </a:lnTo>
                    <a:lnTo>
                      <a:pt x="6591" y="4565"/>
                    </a:lnTo>
                    <a:lnTo>
                      <a:pt x="6576" y="4559"/>
                    </a:lnTo>
                    <a:close/>
                    <a:moveTo>
                      <a:pt x="6580" y="4554"/>
                    </a:moveTo>
                    <a:lnTo>
                      <a:pt x="6596" y="4538"/>
                    </a:lnTo>
                    <a:lnTo>
                      <a:pt x="6618" y="4562"/>
                    </a:lnTo>
                    <a:lnTo>
                      <a:pt x="6602" y="4577"/>
                    </a:lnTo>
                    <a:lnTo>
                      <a:pt x="6580" y="4554"/>
                    </a:lnTo>
                    <a:close/>
                    <a:moveTo>
                      <a:pt x="6620" y="4557"/>
                    </a:moveTo>
                    <a:lnTo>
                      <a:pt x="6620" y="4559"/>
                    </a:lnTo>
                    <a:lnTo>
                      <a:pt x="6618" y="4562"/>
                    </a:lnTo>
                    <a:lnTo>
                      <a:pt x="6607" y="4549"/>
                    </a:lnTo>
                    <a:lnTo>
                      <a:pt x="6620" y="4557"/>
                    </a:lnTo>
                    <a:close/>
                    <a:moveTo>
                      <a:pt x="6592" y="4543"/>
                    </a:moveTo>
                    <a:lnTo>
                      <a:pt x="6601" y="4527"/>
                    </a:lnTo>
                    <a:lnTo>
                      <a:pt x="6629" y="4541"/>
                    </a:lnTo>
                    <a:lnTo>
                      <a:pt x="6620" y="4557"/>
                    </a:lnTo>
                    <a:lnTo>
                      <a:pt x="6592" y="4543"/>
                    </a:lnTo>
                    <a:close/>
                    <a:moveTo>
                      <a:pt x="6601" y="4527"/>
                    </a:moveTo>
                    <a:lnTo>
                      <a:pt x="6602" y="4525"/>
                    </a:lnTo>
                    <a:lnTo>
                      <a:pt x="6603" y="4522"/>
                    </a:lnTo>
                    <a:lnTo>
                      <a:pt x="6614" y="4533"/>
                    </a:lnTo>
                    <a:lnTo>
                      <a:pt x="6601" y="4527"/>
                    </a:lnTo>
                    <a:close/>
                    <a:moveTo>
                      <a:pt x="6603" y="4522"/>
                    </a:moveTo>
                    <a:lnTo>
                      <a:pt x="6619" y="4506"/>
                    </a:lnTo>
                    <a:lnTo>
                      <a:pt x="6642" y="4530"/>
                    </a:lnTo>
                    <a:lnTo>
                      <a:pt x="6626" y="4546"/>
                    </a:lnTo>
                    <a:lnTo>
                      <a:pt x="6603" y="4522"/>
                    </a:lnTo>
                    <a:close/>
                    <a:moveTo>
                      <a:pt x="6646" y="4522"/>
                    </a:moveTo>
                    <a:lnTo>
                      <a:pt x="6645" y="4526"/>
                    </a:lnTo>
                    <a:lnTo>
                      <a:pt x="6642" y="4530"/>
                    </a:lnTo>
                    <a:lnTo>
                      <a:pt x="6630" y="4517"/>
                    </a:lnTo>
                    <a:lnTo>
                      <a:pt x="6646" y="4522"/>
                    </a:lnTo>
                    <a:close/>
                    <a:moveTo>
                      <a:pt x="6615" y="4512"/>
                    </a:moveTo>
                    <a:lnTo>
                      <a:pt x="6624" y="4489"/>
                    </a:lnTo>
                    <a:lnTo>
                      <a:pt x="6654" y="4499"/>
                    </a:lnTo>
                    <a:lnTo>
                      <a:pt x="6646" y="4522"/>
                    </a:lnTo>
                    <a:lnTo>
                      <a:pt x="6615" y="4512"/>
                    </a:lnTo>
                    <a:close/>
                    <a:moveTo>
                      <a:pt x="6624" y="4489"/>
                    </a:moveTo>
                    <a:lnTo>
                      <a:pt x="6624" y="4487"/>
                    </a:lnTo>
                    <a:lnTo>
                      <a:pt x="6639" y="4494"/>
                    </a:lnTo>
                    <a:lnTo>
                      <a:pt x="6624" y="4489"/>
                    </a:lnTo>
                    <a:close/>
                    <a:moveTo>
                      <a:pt x="6624" y="4487"/>
                    </a:moveTo>
                    <a:lnTo>
                      <a:pt x="6633" y="4471"/>
                    </a:lnTo>
                    <a:lnTo>
                      <a:pt x="6661" y="4485"/>
                    </a:lnTo>
                    <a:lnTo>
                      <a:pt x="6652" y="4501"/>
                    </a:lnTo>
                    <a:lnTo>
                      <a:pt x="6624" y="4487"/>
                    </a:lnTo>
                    <a:close/>
                    <a:moveTo>
                      <a:pt x="6633" y="4471"/>
                    </a:moveTo>
                    <a:lnTo>
                      <a:pt x="6634" y="4468"/>
                    </a:lnTo>
                    <a:lnTo>
                      <a:pt x="6635" y="4467"/>
                    </a:lnTo>
                    <a:lnTo>
                      <a:pt x="6646" y="4478"/>
                    </a:lnTo>
                    <a:lnTo>
                      <a:pt x="6633" y="4471"/>
                    </a:lnTo>
                    <a:close/>
                    <a:moveTo>
                      <a:pt x="6635" y="4467"/>
                    </a:moveTo>
                    <a:lnTo>
                      <a:pt x="6651" y="4451"/>
                    </a:lnTo>
                    <a:lnTo>
                      <a:pt x="6674" y="4473"/>
                    </a:lnTo>
                    <a:lnTo>
                      <a:pt x="6658" y="4489"/>
                    </a:lnTo>
                    <a:lnTo>
                      <a:pt x="6635" y="4467"/>
                    </a:lnTo>
                    <a:close/>
                    <a:moveTo>
                      <a:pt x="6677" y="4469"/>
                    </a:moveTo>
                    <a:lnTo>
                      <a:pt x="6676" y="4472"/>
                    </a:lnTo>
                    <a:lnTo>
                      <a:pt x="6674" y="4473"/>
                    </a:lnTo>
                    <a:lnTo>
                      <a:pt x="6662" y="4462"/>
                    </a:lnTo>
                    <a:lnTo>
                      <a:pt x="6677" y="4469"/>
                    </a:lnTo>
                    <a:close/>
                    <a:moveTo>
                      <a:pt x="6649" y="4455"/>
                    </a:moveTo>
                    <a:lnTo>
                      <a:pt x="6656" y="4439"/>
                    </a:lnTo>
                    <a:lnTo>
                      <a:pt x="6684" y="4453"/>
                    </a:lnTo>
                    <a:lnTo>
                      <a:pt x="6677" y="4469"/>
                    </a:lnTo>
                    <a:lnTo>
                      <a:pt x="6649" y="4455"/>
                    </a:lnTo>
                    <a:close/>
                    <a:moveTo>
                      <a:pt x="6656" y="4439"/>
                    </a:moveTo>
                    <a:lnTo>
                      <a:pt x="6657" y="4436"/>
                    </a:lnTo>
                    <a:lnTo>
                      <a:pt x="6660" y="4435"/>
                    </a:lnTo>
                    <a:lnTo>
                      <a:pt x="6671" y="4446"/>
                    </a:lnTo>
                    <a:lnTo>
                      <a:pt x="6656" y="4439"/>
                    </a:lnTo>
                    <a:close/>
                    <a:moveTo>
                      <a:pt x="6660" y="4435"/>
                    </a:moveTo>
                    <a:lnTo>
                      <a:pt x="6676" y="4419"/>
                    </a:lnTo>
                    <a:lnTo>
                      <a:pt x="6698" y="4441"/>
                    </a:lnTo>
                    <a:lnTo>
                      <a:pt x="6682" y="4457"/>
                    </a:lnTo>
                    <a:lnTo>
                      <a:pt x="6660" y="4435"/>
                    </a:lnTo>
                    <a:close/>
                    <a:moveTo>
                      <a:pt x="6702" y="4435"/>
                    </a:moveTo>
                    <a:lnTo>
                      <a:pt x="6700" y="4439"/>
                    </a:lnTo>
                    <a:lnTo>
                      <a:pt x="6698" y="4441"/>
                    </a:lnTo>
                    <a:lnTo>
                      <a:pt x="6687" y="4430"/>
                    </a:lnTo>
                    <a:lnTo>
                      <a:pt x="6702" y="4435"/>
                    </a:lnTo>
                    <a:close/>
                    <a:moveTo>
                      <a:pt x="6672" y="4425"/>
                    </a:moveTo>
                    <a:lnTo>
                      <a:pt x="6679" y="4400"/>
                    </a:lnTo>
                    <a:lnTo>
                      <a:pt x="6710" y="4411"/>
                    </a:lnTo>
                    <a:lnTo>
                      <a:pt x="6702" y="4435"/>
                    </a:lnTo>
                    <a:lnTo>
                      <a:pt x="6672" y="4425"/>
                    </a:lnTo>
                    <a:close/>
                    <a:moveTo>
                      <a:pt x="6679" y="4400"/>
                    </a:moveTo>
                    <a:lnTo>
                      <a:pt x="6681" y="4397"/>
                    </a:lnTo>
                    <a:lnTo>
                      <a:pt x="6683" y="4394"/>
                    </a:lnTo>
                    <a:lnTo>
                      <a:pt x="6694" y="4405"/>
                    </a:lnTo>
                    <a:lnTo>
                      <a:pt x="6679" y="4400"/>
                    </a:lnTo>
                    <a:close/>
                    <a:moveTo>
                      <a:pt x="6683" y="4394"/>
                    </a:moveTo>
                    <a:lnTo>
                      <a:pt x="6699" y="4378"/>
                    </a:lnTo>
                    <a:lnTo>
                      <a:pt x="6722" y="4402"/>
                    </a:lnTo>
                    <a:lnTo>
                      <a:pt x="6706" y="4418"/>
                    </a:lnTo>
                    <a:lnTo>
                      <a:pt x="6683" y="4394"/>
                    </a:lnTo>
                    <a:close/>
                    <a:moveTo>
                      <a:pt x="6725" y="4397"/>
                    </a:moveTo>
                    <a:lnTo>
                      <a:pt x="6724" y="4399"/>
                    </a:lnTo>
                    <a:lnTo>
                      <a:pt x="6722" y="4402"/>
                    </a:lnTo>
                    <a:lnTo>
                      <a:pt x="6710" y="4389"/>
                    </a:lnTo>
                    <a:lnTo>
                      <a:pt x="6725" y="4397"/>
                    </a:lnTo>
                    <a:close/>
                    <a:moveTo>
                      <a:pt x="6697" y="4383"/>
                    </a:moveTo>
                    <a:lnTo>
                      <a:pt x="6704" y="4367"/>
                    </a:lnTo>
                    <a:lnTo>
                      <a:pt x="6732" y="4381"/>
                    </a:lnTo>
                    <a:lnTo>
                      <a:pt x="6725" y="4397"/>
                    </a:lnTo>
                    <a:lnTo>
                      <a:pt x="6697" y="4383"/>
                    </a:lnTo>
                    <a:close/>
                    <a:moveTo>
                      <a:pt x="6704" y="4367"/>
                    </a:moveTo>
                    <a:lnTo>
                      <a:pt x="6713" y="4351"/>
                    </a:lnTo>
                    <a:lnTo>
                      <a:pt x="6741" y="4365"/>
                    </a:lnTo>
                    <a:lnTo>
                      <a:pt x="6732" y="4381"/>
                    </a:lnTo>
                    <a:lnTo>
                      <a:pt x="6704" y="4367"/>
                    </a:lnTo>
                    <a:close/>
                    <a:moveTo>
                      <a:pt x="6713" y="4351"/>
                    </a:moveTo>
                    <a:lnTo>
                      <a:pt x="6714" y="4349"/>
                    </a:lnTo>
                    <a:lnTo>
                      <a:pt x="6715" y="4346"/>
                    </a:lnTo>
                    <a:lnTo>
                      <a:pt x="6726" y="4358"/>
                    </a:lnTo>
                    <a:lnTo>
                      <a:pt x="6713" y="4351"/>
                    </a:lnTo>
                    <a:close/>
                    <a:moveTo>
                      <a:pt x="6715" y="4346"/>
                    </a:moveTo>
                    <a:lnTo>
                      <a:pt x="6731" y="4330"/>
                    </a:lnTo>
                    <a:lnTo>
                      <a:pt x="6754" y="4354"/>
                    </a:lnTo>
                    <a:lnTo>
                      <a:pt x="6738" y="4370"/>
                    </a:lnTo>
                    <a:lnTo>
                      <a:pt x="6715" y="4346"/>
                    </a:lnTo>
                    <a:close/>
                    <a:moveTo>
                      <a:pt x="6758" y="4347"/>
                    </a:moveTo>
                    <a:lnTo>
                      <a:pt x="6757" y="4351"/>
                    </a:lnTo>
                    <a:lnTo>
                      <a:pt x="6754" y="4354"/>
                    </a:lnTo>
                    <a:lnTo>
                      <a:pt x="6742" y="4342"/>
                    </a:lnTo>
                    <a:lnTo>
                      <a:pt x="6758" y="4347"/>
                    </a:lnTo>
                    <a:close/>
                    <a:moveTo>
                      <a:pt x="6727" y="4336"/>
                    </a:moveTo>
                    <a:lnTo>
                      <a:pt x="6736" y="4313"/>
                    </a:lnTo>
                    <a:lnTo>
                      <a:pt x="6766" y="4323"/>
                    </a:lnTo>
                    <a:lnTo>
                      <a:pt x="6758" y="4347"/>
                    </a:lnTo>
                    <a:lnTo>
                      <a:pt x="6727" y="4336"/>
                    </a:lnTo>
                    <a:close/>
                    <a:moveTo>
                      <a:pt x="6736" y="4313"/>
                    </a:moveTo>
                    <a:lnTo>
                      <a:pt x="6737" y="4309"/>
                    </a:lnTo>
                    <a:lnTo>
                      <a:pt x="6740" y="4307"/>
                    </a:lnTo>
                    <a:lnTo>
                      <a:pt x="6751" y="4318"/>
                    </a:lnTo>
                    <a:lnTo>
                      <a:pt x="6736" y="4313"/>
                    </a:lnTo>
                    <a:close/>
                    <a:moveTo>
                      <a:pt x="6740" y="4307"/>
                    </a:moveTo>
                    <a:lnTo>
                      <a:pt x="6756" y="4291"/>
                    </a:lnTo>
                    <a:lnTo>
                      <a:pt x="6778" y="4313"/>
                    </a:lnTo>
                    <a:lnTo>
                      <a:pt x="6762" y="4329"/>
                    </a:lnTo>
                    <a:lnTo>
                      <a:pt x="6740" y="4307"/>
                    </a:lnTo>
                    <a:close/>
                    <a:moveTo>
                      <a:pt x="6780" y="4309"/>
                    </a:moveTo>
                    <a:lnTo>
                      <a:pt x="6779" y="4312"/>
                    </a:lnTo>
                    <a:lnTo>
                      <a:pt x="6778" y="4313"/>
                    </a:lnTo>
                    <a:lnTo>
                      <a:pt x="6767" y="4302"/>
                    </a:lnTo>
                    <a:lnTo>
                      <a:pt x="6780" y="4309"/>
                    </a:lnTo>
                    <a:close/>
                    <a:moveTo>
                      <a:pt x="6752" y="4294"/>
                    </a:moveTo>
                    <a:lnTo>
                      <a:pt x="6761" y="4278"/>
                    </a:lnTo>
                    <a:lnTo>
                      <a:pt x="6789" y="4293"/>
                    </a:lnTo>
                    <a:lnTo>
                      <a:pt x="6780" y="4309"/>
                    </a:lnTo>
                    <a:lnTo>
                      <a:pt x="6752" y="4294"/>
                    </a:lnTo>
                    <a:close/>
                    <a:moveTo>
                      <a:pt x="6761" y="4278"/>
                    </a:moveTo>
                    <a:lnTo>
                      <a:pt x="6762" y="4276"/>
                    </a:lnTo>
                    <a:lnTo>
                      <a:pt x="6763" y="4275"/>
                    </a:lnTo>
                    <a:lnTo>
                      <a:pt x="6774" y="4286"/>
                    </a:lnTo>
                    <a:lnTo>
                      <a:pt x="6761" y="4278"/>
                    </a:lnTo>
                    <a:close/>
                    <a:moveTo>
                      <a:pt x="6763" y="4275"/>
                    </a:moveTo>
                    <a:lnTo>
                      <a:pt x="6779" y="4259"/>
                    </a:lnTo>
                    <a:lnTo>
                      <a:pt x="6801" y="4281"/>
                    </a:lnTo>
                    <a:lnTo>
                      <a:pt x="6785" y="4297"/>
                    </a:lnTo>
                    <a:lnTo>
                      <a:pt x="6763" y="4275"/>
                    </a:lnTo>
                    <a:close/>
                    <a:moveTo>
                      <a:pt x="6806" y="4275"/>
                    </a:moveTo>
                    <a:lnTo>
                      <a:pt x="6805" y="4278"/>
                    </a:lnTo>
                    <a:lnTo>
                      <a:pt x="6801" y="4281"/>
                    </a:lnTo>
                    <a:lnTo>
                      <a:pt x="6790" y="4270"/>
                    </a:lnTo>
                    <a:lnTo>
                      <a:pt x="6806" y="4275"/>
                    </a:lnTo>
                    <a:close/>
                    <a:moveTo>
                      <a:pt x="6775" y="4265"/>
                    </a:moveTo>
                    <a:lnTo>
                      <a:pt x="6784" y="4241"/>
                    </a:lnTo>
                    <a:lnTo>
                      <a:pt x="6814" y="4251"/>
                    </a:lnTo>
                    <a:lnTo>
                      <a:pt x="6806" y="4275"/>
                    </a:lnTo>
                    <a:lnTo>
                      <a:pt x="6775" y="4265"/>
                    </a:lnTo>
                    <a:close/>
                    <a:moveTo>
                      <a:pt x="6784" y="4241"/>
                    </a:moveTo>
                    <a:lnTo>
                      <a:pt x="6784" y="4239"/>
                    </a:lnTo>
                    <a:lnTo>
                      <a:pt x="6799" y="4246"/>
                    </a:lnTo>
                    <a:lnTo>
                      <a:pt x="6784" y="4241"/>
                    </a:lnTo>
                    <a:close/>
                    <a:moveTo>
                      <a:pt x="6784" y="4239"/>
                    </a:moveTo>
                    <a:lnTo>
                      <a:pt x="6793" y="4223"/>
                    </a:lnTo>
                    <a:lnTo>
                      <a:pt x="6821" y="4237"/>
                    </a:lnTo>
                    <a:lnTo>
                      <a:pt x="6812" y="4253"/>
                    </a:lnTo>
                    <a:lnTo>
                      <a:pt x="6784" y="4239"/>
                    </a:lnTo>
                    <a:close/>
                    <a:moveTo>
                      <a:pt x="6793" y="4223"/>
                    </a:moveTo>
                    <a:lnTo>
                      <a:pt x="6794" y="4221"/>
                    </a:lnTo>
                    <a:lnTo>
                      <a:pt x="6795" y="4218"/>
                    </a:lnTo>
                    <a:lnTo>
                      <a:pt x="6806" y="4230"/>
                    </a:lnTo>
                    <a:lnTo>
                      <a:pt x="6793" y="4223"/>
                    </a:lnTo>
                    <a:close/>
                    <a:moveTo>
                      <a:pt x="6795" y="4218"/>
                    </a:moveTo>
                    <a:lnTo>
                      <a:pt x="6811" y="4202"/>
                    </a:lnTo>
                    <a:lnTo>
                      <a:pt x="6833" y="4225"/>
                    </a:lnTo>
                    <a:lnTo>
                      <a:pt x="6817" y="4241"/>
                    </a:lnTo>
                    <a:lnTo>
                      <a:pt x="6795" y="4218"/>
                    </a:lnTo>
                    <a:close/>
                    <a:moveTo>
                      <a:pt x="6838" y="4219"/>
                    </a:moveTo>
                    <a:lnTo>
                      <a:pt x="6837" y="4223"/>
                    </a:lnTo>
                    <a:lnTo>
                      <a:pt x="6833" y="4225"/>
                    </a:lnTo>
                    <a:lnTo>
                      <a:pt x="6822" y="4214"/>
                    </a:lnTo>
                    <a:lnTo>
                      <a:pt x="6838" y="4219"/>
                    </a:lnTo>
                    <a:close/>
                    <a:moveTo>
                      <a:pt x="6807" y="4209"/>
                    </a:moveTo>
                    <a:lnTo>
                      <a:pt x="6815" y="4185"/>
                    </a:lnTo>
                    <a:lnTo>
                      <a:pt x="6846" y="4195"/>
                    </a:lnTo>
                    <a:lnTo>
                      <a:pt x="6838" y="4219"/>
                    </a:lnTo>
                    <a:lnTo>
                      <a:pt x="6807" y="4209"/>
                    </a:lnTo>
                    <a:close/>
                    <a:moveTo>
                      <a:pt x="6815" y="4185"/>
                    </a:moveTo>
                    <a:lnTo>
                      <a:pt x="6816" y="4181"/>
                    </a:lnTo>
                    <a:lnTo>
                      <a:pt x="6820" y="4179"/>
                    </a:lnTo>
                    <a:lnTo>
                      <a:pt x="6831" y="4190"/>
                    </a:lnTo>
                    <a:lnTo>
                      <a:pt x="6815" y="4185"/>
                    </a:lnTo>
                    <a:close/>
                    <a:moveTo>
                      <a:pt x="6820" y="4179"/>
                    </a:moveTo>
                    <a:lnTo>
                      <a:pt x="6836" y="4163"/>
                    </a:lnTo>
                    <a:lnTo>
                      <a:pt x="6858" y="4185"/>
                    </a:lnTo>
                    <a:lnTo>
                      <a:pt x="6842" y="4201"/>
                    </a:lnTo>
                    <a:lnTo>
                      <a:pt x="6820" y="4179"/>
                    </a:lnTo>
                    <a:close/>
                    <a:moveTo>
                      <a:pt x="6860" y="4181"/>
                    </a:moveTo>
                    <a:lnTo>
                      <a:pt x="6859" y="4184"/>
                    </a:lnTo>
                    <a:lnTo>
                      <a:pt x="6858" y="4185"/>
                    </a:lnTo>
                    <a:lnTo>
                      <a:pt x="6847" y="4174"/>
                    </a:lnTo>
                    <a:lnTo>
                      <a:pt x="6860" y="4181"/>
                    </a:lnTo>
                    <a:close/>
                    <a:moveTo>
                      <a:pt x="6832" y="4166"/>
                    </a:moveTo>
                    <a:lnTo>
                      <a:pt x="6841" y="4150"/>
                    </a:lnTo>
                    <a:lnTo>
                      <a:pt x="6869" y="4165"/>
                    </a:lnTo>
                    <a:lnTo>
                      <a:pt x="6860" y="4181"/>
                    </a:lnTo>
                    <a:lnTo>
                      <a:pt x="6832" y="4166"/>
                    </a:lnTo>
                    <a:close/>
                    <a:moveTo>
                      <a:pt x="6841" y="4150"/>
                    </a:moveTo>
                    <a:lnTo>
                      <a:pt x="6842" y="4148"/>
                    </a:lnTo>
                    <a:lnTo>
                      <a:pt x="6843" y="4147"/>
                    </a:lnTo>
                    <a:lnTo>
                      <a:pt x="6854" y="4158"/>
                    </a:lnTo>
                    <a:lnTo>
                      <a:pt x="6841" y="4150"/>
                    </a:lnTo>
                    <a:close/>
                    <a:moveTo>
                      <a:pt x="6843" y="4147"/>
                    </a:moveTo>
                    <a:lnTo>
                      <a:pt x="6859" y="4131"/>
                    </a:lnTo>
                    <a:lnTo>
                      <a:pt x="6881" y="4153"/>
                    </a:lnTo>
                    <a:lnTo>
                      <a:pt x="6865" y="4169"/>
                    </a:lnTo>
                    <a:lnTo>
                      <a:pt x="6843" y="4147"/>
                    </a:lnTo>
                    <a:close/>
                    <a:moveTo>
                      <a:pt x="6886" y="4147"/>
                    </a:moveTo>
                    <a:lnTo>
                      <a:pt x="6885" y="4150"/>
                    </a:lnTo>
                    <a:lnTo>
                      <a:pt x="6881" y="4153"/>
                    </a:lnTo>
                    <a:lnTo>
                      <a:pt x="6870" y="4142"/>
                    </a:lnTo>
                    <a:lnTo>
                      <a:pt x="6886" y="4147"/>
                    </a:lnTo>
                    <a:close/>
                    <a:moveTo>
                      <a:pt x="6855" y="4137"/>
                    </a:moveTo>
                    <a:lnTo>
                      <a:pt x="6863" y="4113"/>
                    </a:lnTo>
                    <a:lnTo>
                      <a:pt x="6894" y="4123"/>
                    </a:lnTo>
                    <a:lnTo>
                      <a:pt x="6886" y="4147"/>
                    </a:lnTo>
                    <a:lnTo>
                      <a:pt x="6855" y="4137"/>
                    </a:lnTo>
                    <a:close/>
                    <a:moveTo>
                      <a:pt x="6863" y="4113"/>
                    </a:moveTo>
                    <a:lnTo>
                      <a:pt x="6864" y="4111"/>
                    </a:lnTo>
                    <a:lnTo>
                      <a:pt x="6879" y="4118"/>
                    </a:lnTo>
                    <a:lnTo>
                      <a:pt x="6863" y="4113"/>
                    </a:lnTo>
                    <a:close/>
                    <a:moveTo>
                      <a:pt x="6864" y="4111"/>
                    </a:moveTo>
                    <a:lnTo>
                      <a:pt x="6873" y="4095"/>
                    </a:lnTo>
                    <a:lnTo>
                      <a:pt x="6901" y="4108"/>
                    </a:lnTo>
                    <a:lnTo>
                      <a:pt x="6892" y="4124"/>
                    </a:lnTo>
                    <a:lnTo>
                      <a:pt x="6864" y="4111"/>
                    </a:lnTo>
                    <a:close/>
                    <a:moveTo>
                      <a:pt x="6873" y="4095"/>
                    </a:moveTo>
                    <a:lnTo>
                      <a:pt x="6874" y="4092"/>
                    </a:lnTo>
                    <a:lnTo>
                      <a:pt x="6875" y="4091"/>
                    </a:lnTo>
                    <a:lnTo>
                      <a:pt x="6886" y="4102"/>
                    </a:lnTo>
                    <a:lnTo>
                      <a:pt x="6873" y="4095"/>
                    </a:lnTo>
                    <a:close/>
                    <a:moveTo>
                      <a:pt x="6875" y="4091"/>
                    </a:moveTo>
                    <a:lnTo>
                      <a:pt x="6891" y="4075"/>
                    </a:lnTo>
                    <a:lnTo>
                      <a:pt x="6913" y="4097"/>
                    </a:lnTo>
                    <a:lnTo>
                      <a:pt x="6897" y="4113"/>
                    </a:lnTo>
                    <a:lnTo>
                      <a:pt x="6875" y="4091"/>
                    </a:lnTo>
                    <a:close/>
                    <a:moveTo>
                      <a:pt x="6918" y="4091"/>
                    </a:moveTo>
                    <a:lnTo>
                      <a:pt x="6916" y="4095"/>
                    </a:lnTo>
                    <a:lnTo>
                      <a:pt x="6913" y="4097"/>
                    </a:lnTo>
                    <a:lnTo>
                      <a:pt x="6902" y="4086"/>
                    </a:lnTo>
                    <a:lnTo>
                      <a:pt x="6918" y="4091"/>
                    </a:lnTo>
                    <a:close/>
                    <a:moveTo>
                      <a:pt x="6887" y="4081"/>
                    </a:moveTo>
                    <a:lnTo>
                      <a:pt x="6895" y="4057"/>
                    </a:lnTo>
                    <a:lnTo>
                      <a:pt x="6926" y="4067"/>
                    </a:lnTo>
                    <a:lnTo>
                      <a:pt x="6918" y="4091"/>
                    </a:lnTo>
                    <a:lnTo>
                      <a:pt x="6887" y="4081"/>
                    </a:lnTo>
                    <a:close/>
                    <a:moveTo>
                      <a:pt x="6895" y="4057"/>
                    </a:moveTo>
                    <a:lnTo>
                      <a:pt x="6896" y="4053"/>
                    </a:lnTo>
                    <a:lnTo>
                      <a:pt x="6900" y="4051"/>
                    </a:lnTo>
                    <a:lnTo>
                      <a:pt x="6911" y="4062"/>
                    </a:lnTo>
                    <a:lnTo>
                      <a:pt x="6895" y="4057"/>
                    </a:lnTo>
                    <a:close/>
                    <a:moveTo>
                      <a:pt x="6900" y="4051"/>
                    </a:moveTo>
                    <a:lnTo>
                      <a:pt x="6916" y="4035"/>
                    </a:lnTo>
                    <a:lnTo>
                      <a:pt x="6938" y="4057"/>
                    </a:lnTo>
                    <a:lnTo>
                      <a:pt x="6922" y="4073"/>
                    </a:lnTo>
                    <a:lnTo>
                      <a:pt x="6900" y="4051"/>
                    </a:lnTo>
                    <a:close/>
                    <a:moveTo>
                      <a:pt x="6940" y="4053"/>
                    </a:moveTo>
                    <a:lnTo>
                      <a:pt x="6939" y="4055"/>
                    </a:lnTo>
                    <a:lnTo>
                      <a:pt x="6938" y="4057"/>
                    </a:lnTo>
                    <a:lnTo>
                      <a:pt x="6927" y="4046"/>
                    </a:lnTo>
                    <a:lnTo>
                      <a:pt x="6940" y="4053"/>
                    </a:lnTo>
                    <a:close/>
                    <a:moveTo>
                      <a:pt x="6912" y="4038"/>
                    </a:moveTo>
                    <a:lnTo>
                      <a:pt x="6921" y="4022"/>
                    </a:lnTo>
                    <a:lnTo>
                      <a:pt x="6949" y="4037"/>
                    </a:lnTo>
                    <a:lnTo>
                      <a:pt x="6940" y="4053"/>
                    </a:lnTo>
                    <a:lnTo>
                      <a:pt x="6912" y="4038"/>
                    </a:lnTo>
                    <a:close/>
                    <a:moveTo>
                      <a:pt x="6921" y="4022"/>
                    </a:moveTo>
                    <a:lnTo>
                      <a:pt x="6921" y="4021"/>
                    </a:lnTo>
                    <a:lnTo>
                      <a:pt x="6934" y="4030"/>
                    </a:lnTo>
                    <a:lnTo>
                      <a:pt x="6921" y="4022"/>
                    </a:lnTo>
                    <a:close/>
                    <a:moveTo>
                      <a:pt x="6921" y="4021"/>
                    </a:moveTo>
                    <a:lnTo>
                      <a:pt x="6937" y="3998"/>
                    </a:lnTo>
                    <a:lnTo>
                      <a:pt x="6964" y="4015"/>
                    </a:lnTo>
                    <a:lnTo>
                      <a:pt x="6948" y="4038"/>
                    </a:lnTo>
                    <a:lnTo>
                      <a:pt x="6921" y="4021"/>
                    </a:lnTo>
                    <a:close/>
                    <a:moveTo>
                      <a:pt x="6965" y="4014"/>
                    </a:moveTo>
                    <a:lnTo>
                      <a:pt x="6964" y="4015"/>
                    </a:lnTo>
                    <a:lnTo>
                      <a:pt x="6950" y="4006"/>
                    </a:lnTo>
                    <a:lnTo>
                      <a:pt x="6965" y="4014"/>
                    </a:lnTo>
                    <a:close/>
                    <a:moveTo>
                      <a:pt x="6937" y="3999"/>
                    </a:moveTo>
                    <a:lnTo>
                      <a:pt x="6944" y="3983"/>
                    </a:lnTo>
                    <a:lnTo>
                      <a:pt x="6972" y="3998"/>
                    </a:lnTo>
                    <a:lnTo>
                      <a:pt x="6965" y="4014"/>
                    </a:lnTo>
                    <a:lnTo>
                      <a:pt x="6937" y="3999"/>
                    </a:lnTo>
                    <a:close/>
                    <a:moveTo>
                      <a:pt x="6944" y="3983"/>
                    </a:moveTo>
                    <a:lnTo>
                      <a:pt x="6945" y="3980"/>
                    </a:lnTo>
                    <a:lnTo>
                      <a:pt x="6948" y="3979"/>
                    </a:lnTo>
                    <a:lnTo>
                      <a:pt x="6959" y="3990"/>
                    </a:lnTo>
                    <a:lnTo>
                      <a:pt x="6944" y="3983"/>
                    </a:lnTo>
                    <a:close/>
                    <a:moveTo>
                      <a:pt x="6948" y="3979"/>
                    </a:moveTo>
                    <a:lnTo>
                      <a:pt x="6963" y="3963"/>
                    </a:lnTo>
                    <a:lnTo>
                      <a:pt x="6986" y="3985"/>
                    </a:lnTo>
                    <a:lnTo>
                      <a:pt x="6970" y="4001"/>
                    </a:lnTo>
                    <a:lnTo>
                      <a:pt x="6948" y="3979"/>
                    </a:lnTo>
                    <a:close/>
                    <a:moveTo>
                      <a:pt x="6990" y="3979"/>
                    </a:moveTo>
                    <a:lnTo>
                      <a:pt x="6988" y="3983"/>
                    </a:lnTo>
                    <a:lnTo>
                      <a:pt x="6986" y="3985"/>
                    </a:lnTo>
                    <a:lnTo>
                      <a:pt x="6975" y="3974"/>
                    </a:lnTo>
                    <a:lnTo>
                      <a:pt x="6990" y="3979"/>
                    </a:lnTo>
                    <a:close/>
                    <a:moveTo>
                      <a:pt x="6959" y="3969"/>
                    </a:moveTo>
                    <a:lnTo>
                      <a:pt x="6968" y="3945"/>
                    </a:lnTo>
                    <a:lnTo>
                      <a:pt x="6997" y="3954"/>
                    </a:lnTo>
                    <a:lnTo>
                      <a:pt x="6990" y="3979"/>
                    </a:lnTo>
                    <a:lnTo>
                      <a:pt x="6959" y="3969"/>
                    </a:lnTo>
                    <a:close/>
                    <a:moveTo>
                      <a:pt x="6968" y="3945"/>
                    </a:moveTo>
                    <a:lnTo>
                      <a:pt x="6969" y="3943"/>
                    </a:lnTo>
                    <a:lnTo>
                      <a:pt x="6982" y="3950"/>
                    </a:lnTo>
                    <a:lnTo>
                      <a:pt x="6968" y="3945"/>
                    </a:lnTo>
                    <a:close/>
                    <a:moveTo>
                      <a:pt x="6969" y="3943"/>
                    </a:moveTo>
                    <a:lnTo>
                      <a:pt x="6976" y="3927"/>
                    </a:lnTo>
                    <a:lnTo>
                      <a:pt x="7004" y="3941"/>
                    </a:lnTo>
                    <a:lnTo>
                      <a:pt x="6997" y="3957"/>
                    </a:lnTo>
                    <a:lnTo>
                      <a:pt x="6969" y="3943"/>
                    </a:lnTo>
                    <a:close/>
                    <a:moveTo>
                      <a:pt x="6976" y="3927"/>
                    </a:moveTo>
                    <a:lnTo>
                      <a:pt x="6977" y="3924"/>
                    </a:lnTo>
                    <a:lnTo>
                      <a:pt x="6979" y="3922"/>
                    </a:lnTo>
                    <a:lnTo>
                      <a:pt x="6991" y="3934"/>
                    </a:lnTo>
                    <a:lnTo>
                      <a:pt x="6976" y="3927"/>
                    </a:lnTo>
                    <a:close/>
                    <a:moveTo>
                      <a:pt x="6979" y="3922"/>
                    </a:moveTo>
                    <a:lnTo>
                      <a:pt x="6995" y="3906"/>
                    </a:lnTo>
                    <a:lnTo>
                      <a:pt x="7018" y="3929"/>
                    </a:lnTo>
                    <a:lnTo>
                      <a:pt x="7002" y="3945"/>
                    </a:lnTo>
                    <a:lnTo>
                      <a:pt x="6979" y="3922"/>
                    </a:lnTo>
                    <a:close/>
                    <a:moveTo>
                      <a:pt x="7022" y="3922"/>
                    </a:moveTo>
                    <a:lnTo>
                      <a:pt x="7020" y="3926"/>
                    </a:lnTo>
                    <a:lnTo>
                      <a:pt x="7018" y="3929"/>
                    </a:lnTo>
                    <a:lnTo>
                      <a:pt x="7007" y="3918"/>
                    </a:lnTo>
                    <a:lnTo>
                      <a:pt x="7022" y="3922"/>
                    </a:lnTo>
                    <a:close/>
                    <a:moveTo>
                      <a:pt x="6991" y="3913"/>
                    </a:moveTo>
                    <a:lnTo>
                      <a:pt x="7000" y="3889"/>
                    </a:lnTo>
                    <a:lnTo>
                      <a:pt x="7029" y="3899"/>
                    </a:lnTo>
                    <a:lnTo>
                      <a:pt x="7022" y="3922"/>
                    </a:lnTo>
                    <a:lnTo>
                      <a:pt x="6991" y="3913"/>
                    </a:lnTo>
                    <a:close/>
                    <a:moveTo>
                      <a:pt x="7000" y="3889"/>
                    </a:moveTo>
                    <a:lnTo>
                      <a:pt x="7001" y="3885"/>
                    </a:lnTo>
                    <a:lnTo>
                      <a:pt x="7003" y="3883"/>
                    </a:lnTo>
                    <a:lnTo>
                      <a:pt x="7014" y="3894"/>
                    </a:lnTo>
                    <a:lnTo>
                      <a:pt x="7000" y="3889"/>
                    </a:lnTo>
                    <a:close/>
                    <a:moveTo>
                      <a:pt x="7003" y="3883"/>
                    </a:moveTo>
                    <a:lnTo>
                      <a:pt x="7019" y="3867"/>
                    </a:lnTo>
                    <a:lnTo>
                      <a:pt x="7041" y="3889"/>
                    </a:lnTo>
                    <a:lnTo>
                      <a:pt x="7025" y="3905"/>
                    </a:lnTo>
                    <a:lnTo>
                      <a:pt x="7003" y="3883"/>
                    </a:lnTo>
                    <a:close/>
                    <a:moveTo>
                      <a:pt x="7045" y="3883"/>
                    </a:moveTo>
                    <a:lnTo>
                      <a:pt x="7044" y="3887"/>
                    </a:lnTo>
                    <a:lnTo>
                      <a:pt x="7041" y="3889"/>
                    </a:lnTo>
                    <a:lnTo>
                      <a:pt x="7030" y="3878"/>
                    </a:lnTo>
                    <a:lnTo>
                      <a:pt x="7045" y="3883"/>
                    </a:lnTo>
                    <a:close/>
                    <a:moveTo>
                      <a:pt x="7016" y="3873"/>
                    </a:moveTo>
                    <a:lnTo>
                      <a:pt x="7023" y="3849"/>
                    </a:lnTo>
                    <a:lnTo>
                      <a:pt x="7054" y="3858"/>
                    </a:lnTo>
                    <a:lnTo>
                      <a:pt x="7045" y="3883"/>
                    </a:lnTo>
                    <a:lnTo>
                      <a:pt x="7016" y="3873"/>
                    </a:lnTo>
                    <a:close/>
                    <a:moveTo>
                      <a:pt x="7023" y="3849"/>
                    </a:moveTo>
                    <a:lnTo>
                      <a:pt x="7024" y="3845"/>
                    </a:lnTo>
                    <a:lnTo>
                      <a:pt x="7027" y="3842"/>
                    </a:lnTo>
                    <a:lnTo>
                      <a:pt x="7039" y="3853"/>
                    </a:lnTo>
                    <a:lnTo>
                      <a:pt x="7023" y="3849"/>
                    </a:lnTo>
                    <a:close/>
                    <a:moveTo>
                      <a:pt x="7027" y="3842"/>
                    </a:moveTo>
                    <a:lnTo>
                      <a:pt x="7043" y="3826"/>
                    </a:lnTo>
                    <a:lnTo>
                      <a:pt x="7066" y="3850"/>
                    </a:lnTo>
                    <a:lnTo>
                      <a:pt x="7050" y="3866"/>
                    </a:lnTo>
                    <a:lnTo>
                      <a:pt x="7027" y="3842"/>
                    </a:lnTo>
                    <a:close/>
                    <a:moveTo>
                      <a:pt x="7069" y="3845"/>
                    </a:moveTo>
                    <a:lnTo>
                      <a:pt x="7067" y="3847"/>
                    </a:lnTo>
                    <a:lnTo>
                      <a:pt x="7066" y="3850"/>
                    </a:lnTo>
                    <a:lnTo>
                      <a:pt x="7055" y="3837"/>
                    </a:lnTo>
                    <a:lnTo>
                      <a:pt x="7069" y="3845"/>
                    </a:lnTo>
                    <a:close/>
                    <a:moveTo>
                      <a:pt x="7040" y="3831"/>
                    </a:moveTo>
                    <a:lnTo>
                      <a:pt x="7049" y="3815"/>
                    </a:lnTo>
                    <a:lnTo>
                      <a:pt x="7077" y="3829"/>
                    </a:lnTo>
                    <a:lnTo>
                      <a:pt x="7069" y="3845"/>
                    </a:lnTo>
                    <a:lnTo>
                      <a:pt x="7040" y="3831"/>
                    </a:lnTo>
                    <a:close/>
                    <a:moveTo>
                      <a:pt x="7077" y="3826"/>
                    </a:moveTo>
                    <a:lnTo>
                      <a:pt x="7077" y="3829"/>
                    </a:lnTo>
                    <a:lnTo>
                      <a:pt x="7062" y="3821"/>
                    </a:lnTo>
                    <a:lnTo>
                      <a:pt x="7077" y="3826"/>
                    </a:lnTo>
                    <a:close/>
                    <a:moveTo>
                      <a:pt x="7048" y="3816"/>
                    </a:moveTo>
                    <a:lnTo>
                      <a:pt x="7055" y="3793"/>
                    </a:lnTo>
                    <a:lnTo>
                      <a:pt x="7086" y="3803"/>
                    </a:lnTo>
                    <a:lnTo>
                      <a:pt x="7077" y="3826"/>
                    </a:lnTo>
                    <a:lnTo>
                      <a:pt x="7048" y="3816"/>
                    </a:lnTo>
                    <a:close/>
                    <a:moveTo>
                      <a:pt x="7055" y="3793"/>
                    </a:moveTo>
                    <a:lnTo>
                      <a:pt x="7056" y="3789"/>
                    </a:lnTo>
                    <a:lnTo>
                      <a:pt x="7059" y="3787"/>
                    </a:lnTo>
                    <a:lnTo>
                      <a:pt x="7071" y="3798"/>
                    </a:lnTo>
                    <a:lnTo>
                      <a:pt x="7055" y="3793"/>
                    </a:lnTo>
                    <a:close/>
                    <a:moveTo>
                      <a:pt x="7059" y="3787"/>
                    </a:moveTo>
                    <a:lnTo>
                      <a:pt x="7075" y="3771"/>
                    </a:lnTo>
                    <a:lnTo>
                      <a:pt x="7098" y="3793"/>
                    </a:lnTo>
                    <a:lnTo>
                      <a:pt x="7082" y="3809"/>
                    </a:lnTo>
                    <a:lnTo>
                      <a:pt x="7059" y="3787"/>
                    </a:lnTo>
                    <a:close/>
                    <a:moveTo>
                      <a:pt x="7102" y="3787"/>
                    </a:moveTo>
                    <a:lnTo>
                      <a:pt x="7101" y="3791"/>
                    </a:lnTo>
                    <a:lnTo>
                      <a:pt x="7098" y="3793"/>
                    </a:lnTo>
                    <a:lnTo>
                      <a:pt x="7087" y="3782"/>
                    </a:lnTo>
                    <a:lnTo>
                      <a:pt x="7102" y="3787"/>
                    </a:lnTo>
                    <a:close/>
                    <a:moveTo>
                      <a:pt x="7071" y="3777"/>
                    </a:moveTo>
                    <a:lnTo>
                      <a:pt x="7080" y="3752"/>
                    </a:lnTo>
                    <a:lnTo>
                      <a:pt x="7109" y="3762"/>
                    </a:lnTo>
                    <a:lnTo>
                      <a:pt x="7102" y="3787"/>
                    </a:lnTo>
                    <a:lnTo>
                      <a:pt x="7071" y="3777"/>
                    </a:lnTo>
                    <a:close/>
                    <a:moveTo>
                      <a:pt x="7080" y="3752"/>
                    </a:moveTo>
                    <a:lnTo>
                      <a:pt x="7081" y="3749"/>
                    </a:lnTo>
                    <a:lnTo>
                      <a:pt x="7083" y="3746"/>
                    </a:lnTo>
                    <a:lnTo>
                      <a:pt x="7094" y="3757"/>
                    </a:lnTo>
                    <a:lnTo>
                      <a:pt x="7080" y="3752"/>
                    </a:lnTo>
                    <a:close/>
                    <a:moveTo>
                      <a:pt x="7083" y="3746"/>
                    </a:moveTo>
                    <a:lnTo>
                      <a:pt x="7099" y="3730"/>
                    </a:lnTo>
                    <a:lnTo>
                      <a:pt x="7121" y="3754"/>
                    </a:lnTo>
                    <a:lnTo>
                      <a:pt x="7105" y="3770"/>
                    </a:lnTo>
                    <a:lnTo>
                      <a:pt x="7083" y="3746"/>
                    </a:lnTo>
                    <a:close/>
                    <a:moveTo>
                      <a:pt x="7125" y="3749"/>
                    </a:moveTo>
                    <a:lnTo>
                      <a:pt x="7124" y="3751"/>
                    </a:lnTo>
                    <a:lnTo>
                      <a:pt x="7121" y="3754"/>
                    </a:lnTo>
                    <a:lnTo>
                      <a:pt x="7110" y="3741"/>
                    </a:lnTo>
                    <a:lnTo>
                      <a:pt x="7125" y="3749"/>
                    </a:lnTo>
                    <a:close/>
                    <a:moveTo>
                      <a:pt x="7097" y="3735"/>
                    </a:moveTo>
                    <a:lnTo>
                      <a:pt x="7104" y="3719"/>
                    </a:lnTo>
                    <a:lnTo>
                      <a:pt x="7133" y="3733"/>
                    </a:lnTo>
                    <a:lnTo>
                      <a:pt x="7125" y="3749"/>
                    </a:lnTo>
                    <a:lnTo>
                      <a:pt x="7097" y="3735"/>
                    </a:lnTo>
                    <a:close/>
                    <a:moveTo>
                      <a:pt x="7104" y="3719"/>
                    </a:moveTo>
                    <a:lnTo>
                      <a:pt x="7105" y="3717"/>
                    </a:lnTo>
                    <a:lnTo>
                      <a:pt x="7119" y="3725"/>
                    </a:lnTo>
                    <a:lnTo>
                      <a:pt x="7104" y="3719"/>
                    </a:lnTo>
                    <a:close/>
                    <a:moveTo>
                      <a:pt x="7105" y="3717"/>
                    </a:moveTo>
                    <a:lnTo>
                      <a:pt x="7121" y="3693"/>
                    </a:lnTo>
                    <a:lnTo>
                      <a:pt x="7147" y="3711"/>
                    </a:lnTo>
                    <a:lnTo>
                      <a:pt x="7131" y="3735"/>
                    </a:lnTo>
                    <a:lnTo>
                      <a:pt x="7105" y="3717"/>
                    </a:lnTo>
                    <a:close/>
                    <a:moveTo>
                      <a:pt x="7149" y="3709"/>
                    </a:moveTo>
                    <a:lnTo>
                      <a:pt x="7147" y="3711"/>
                    </a:lnTo>
                    <a:lnTo>
                      <a:pt x="7135" y="3702"/>
                    </a:lnTo>
                    <a:lnTo>
                      <a:pt x="7149" y="3709"/>
                    </a:lnTo>
                    <a:close/>
                    <a:moveTo>
                      <a:pt x="7120" y="3695"/>
                    </a:moveTo>
                    <a:lnTo>
                      <a:pt x="7128" y="3679"/>
                    </a:lnTo>
                    <a:lnTo>
                      <a:pt x="7157" y="3693"/>
                    </a:lnTo>
                    <a:lnTo>
                      <a:pt x="7149" y="3709"/>
                    </a:lnTo>
                    <a:lnTo>
                      <a:pt x="7120" y="3695"/>
                    </a:lnTo>
                    <a:close/>
                    <a:moveTo>
                      <a:pt x="7157" y="3691"/>
                    </a:moveTo>
                    <a:lnTo>
                      <a:pt x="7157" y="3693"/>
                    </a:lnTo>
                    <a:lnTo>
                      <a:pt x="7142" y="3686"/>
                    </a:lnTo>
                    <a:lnTo>
                      <a:pt x="7157" y="3691"/>
                    </a:lnTo>
                    <a:close/>
                    <a:moveTo>
                      <a:pt x="7128" y="3681"/>
                    </a:moveTo>
                    <a:lnTo>
                      <a:pt x="7135" y="3656"/>
                    </a:lnTo>
                    <a:lnTo>
                      <a:pt x="7166" y="3667"/>
                    </a:lnTo>
                    <a:lnTo>
                      <a:pt x="7157" y="3691"/>
                    </a:lnTo>
                    <a:lnTo>
                      <a:pt x="7128" y="3681"/>
                    </a:lnTo>
                    <a:close/>
                    <a:moveTo>
                      <a:pt x="7135" y="3656"/>
                    </a:moveTo>
                    <a:lnTo>
                      <a:pt x="7136" y="3653"/>
                    </a:lnTo>
                    <a:lnTo>
                      <a:pt x="7139" y="3650"/>
                    </a:lnTo>
                    <a:lnTo>
                      <a:pt x="7151" y="3661"/>
                    </a:lnTo>
                    <a:lnTo>
                      <a:pt x="7135" y="3656"/>
                    </a:lnTo>
                    <a:close/>
                    <a:moveTo>
                      <a:pt x="7139" y="3650"/>
                    </a:moveTo>
                    <a:lnTo>
                      <a:pt x="7155" y="3634"/>
                    </a:lnTo>
                    <a:lnTo>
                      <a:pt x="7178" y="3658"/>
                    </a:lnTo>
                    <a:lnTo>
                      <a:pt x="7162" y="3674"/>
                    </a:lnTo>
                    <a:lnTo>
                      <a:pt x="7139" y="3650"/>
                    </a:lnTo>
                    <a:close/>
                    <a:moveTo>
                      <a:pt x="7182" y="3651"/>
                    </a:moveTo>
                    <a:lnTo>
                      <a:pt x="7181" y="3655"/>
                    </a:lnTo>
                    <a:lnTo>
                      <a:pt x="7178" y="3658"/>
                    </a:lnTo>
                    <a:lnTo>
                      <a:pt x="7167" y="3645"/>
                    </a:lnTo>
                    <a:lnTo>
                      <a:pt x="7182" y="3651"/>
                    </a:lnTo>
                    <a:close/>
                    <a:moveTo>
                      <a:pt x="7151" y="3640"/>
                    </a:moveTo>
                    <a:lnTo>
                      <a:pt x="7160" y="3617"/>
                    </a:lnTo>
                    <a:lnTo>
                      <a:pt x="7189" y="3627"/>
                    </a:lnTo>
                    <a:lnTo>
                      <a:pt x="7182" y="3651"/>
                    </a:lnTo>
                    <a:lnTo>
                      <a:pt x="7151" y="3640"/>
                    </a:lnTo>
                    <a:close/>
                    <a:moveTo>
                      <a:pt x="7160" y="3617"/>
                    </a:moveTo>
                    <a:lnTo>
                      <a:pt x="7161" y="3613"/>
                    </a:lnTo>
                    <a:lnTo>
                      <a:pt x="7163" y="3611"/>
                    </a:lnTo>
                    <a:lnTo>
                      <a:pt x="7174" y="3622"/>
                    </a:lnTo>
                    <a:lnTo>
                      <a:pt x="7160" y="3617"/>
                    </a:lnTo>
                    <a:close/>
                    <a:moveTo>
                      <a:pt x="7163" y="3611"/>
                    </a:moveTo>
                    <a:lnTo>
                      <a:pt x="7179" y="3595"/>
                    </a:lnTo>
                    <a:lnTo>
                      <a:pt x="7202" y="3617"/>
                    </a:lnTo>
                    <a:lnTo>
                      <a:pt x="7186" y="3633"/>
                    </a:lnTo>
                    <a:lnTo>
                      <a:pt x="7163" y="3611"/>
                    </a:lnTo>
                    <a:close/>
                    <a:moveTo>
                      <a:pt x="7205" y="3611"/>
                    </a:moveTo>
                    <a:lnTo>
                      <a:pt x="7204" y="3614"/>
                    </a:lnTo>
                    <a:lnTo>
                      <a:pt x="7202" y="3617"/>
                    </a:lnTo>
                    <a:lnTo>
                      <a:pt x="7190" y="3606"/>
                    </a:lnTo>
                    <a:lnTo>
                      <a:pt x="7205" y="3611"/>
                    </a:lnTo>
                    <a:close/>
                    <a:moveTo>
                      <a:pt x="7176" y="3601"/>
                    </a:moveTo>
                    <a:lnTo>
                      <a:pt x="7183" y="3576"/>
                    </a:lnTo>
                    <a:lnTo>
                      <a:pt x="7214" y="3587"/>
                    </a:lnTo>
                    <a:lnTo>
                      <a:pt x="7205" y="3611"/>
                    </a:lnTo>
                    <a:lnTo>
                      <a:pt x="7176" y="3601"/>
                    </a:lnTo>
                    <a:close/>
                    <a:moveTo>
                      <a:pt x="7183" y="3576"/>
                    </a:moveTo>
                    <a:lnTo>
                      <a:pt x="7184" y="3573"/>
                    </a:lnTo>
                    <a:lnTo>
                      <a:pt x="7187" y="3570"/>
                    </a:lnTo>
                    <a:lnTo>
                      <a:pt x="7199" y="3582"/>
                    </a:lnTo>
                    <a:lnTo>
                      <a:pt x="7183" y="3576"/>
                    </a:lnTo>
                    <a:close/>
                    <a:moveTo>
                      <a:pt x="7187" y="3570"/>
                    </a:moveTo>
                    <a:lnTo>
                      <a:pt x="7203" y="3554"/>
                    </a:lnTo>
                    <a:lnTo>
                      <a:pt x="7226" y="3578"/>
                    </a:lnTo>
                    <a:lnTo>
                      <a:pt x="7210" y="3594"/>
                    </a:lnTo>
                    <a:lnTo>
                      <a:pt x="7187" y="3570"/>
                    </a:lnTo>
                    <a:close/>
                    <a:moveTo>
                      <a:pt x="7229" y="3573"/>
                    </a:moveTo>
                    <a:lnTo>
                      <a:pt x="7227" y="3575"/>
                    </a:lnTo>
                    <a:lnTo>
                      <a:pt x="7226" y="3578"/>
                    </a:lnTo>
                    <a:lnTo>
                      <a:pt x="7215" y="3566"/>
                    </a:lnTo>
                    <a:lnTo>
                      <a:pt x="7229" y="3573"/>
                    </a:lnTo>
                    <a:close/>
                    <a:moveTo>
                      <a:pt x="7200" y="3559"/>
                    </a:moveTo>
                    <a:lnTo>
                      <a:pt x="7208" y="3543"/>
                    </a:lnTo>
                    <a:lnTo>
                      <a:pt x="7237" y="3557"/>
                    </a:lnTo>
                    <a:lnTo>
                      <a:pt x="7229" y="3573"/>
                    </a:lnTo>
                    <a:lnTo>
                      <a:pt x="7200" y="3559"/>
                    </a:lnTo>
                    <a:close/>
                    <a:moveTo>
                      <a:pt x="7237" y="3555"/>
                    </a:moveTo>
                    <a:lnTo>
                      <a:pt x="7237" y="3557"/>
                    </a:lnTo>
                    <a:lnTo>
                      <a:pt x="7222" y="3550"/>
                    </a:lnTo>
                    <a:lnTo>
                      <a:pt x="7237" y="3555"/>
                    </a:lnTo>
                    <a:close/>
                    <a:moveTo>
                      <a:pt x="7208" y="3545"/>
                    </a:moveTo>
                    <a:lnTo>
                      <a:pt x="7215" y="3521"/>
                    </a:lnTo>
                    <a:lnTo>
                      <a:pt x="7246" y="3531"/>
                    </a:lnTo>
                    <a:lnTo>
                      <a:pt x="7237" y="3555"/>
                    </a:lnTo>
                    <a:lnTo>
                      <a:pt x="7208" y="3545"/>
                    </a:lnTo>
                    <a:close/>
                    <a:moveTo>
                      <a:pt x="7215" y="3521"/>
                    </a:moveTo>
                    <a:lnTo>
                      <a:pt x="7216" y="3517"/>
                    </a:lnTo>
                    <a:lnTo>
                      <a:pt x="7219" y="3515"/>
                    </a:lnTo>
                    <a:lnTo>
                      <a:pt x="7231" y="3526"/>
                    </a:lnTo>
                    <a:lnTo>
                      <a:pt x="7215" y="3521"/>
                    </a:lnTo>
                    <a:close/>
                    <a:moveTo>
                      <a:pt x="7219" y="3515"/>
                    </a:moveTo>
                    <a:lnTo>
                      <a:pt x="7235" y="3499"/>
                    </a:lnTo>
                    <a:lnTo>
                      <a:pt x="7258" y="3521"/>
                    </a:lnTo>
                    <a:lnTo>
                      <a:pt x="7242" y="3537"/>
                    </a:lnTo>
                    <a:lnTo>
                      <a:pt x="7219" y="3515"/>
                    </a:lnTo>
                    <a:close/>
                    <a:moveTo>
                      <a:pt x="7262" y="3515"/>
                    </a:moveTo>
                    <a:lnTo>
                      <a:pt x="7261" y="3518"/>
                    </a:lnTo>
                    <a:lnTo>
                      <a:pt x="7258" y="3521"/>
                    </a:lnTo>
                    <a:lnTo>
                      <a:pt x="7246" y="3510"/>
                    </a:lnTo>
                    <a:lnTo>
                      <a:pt x="7262" y="3515"/>
                    </a:lnTo>
                    <a:close/>
                    <a:moveTo>
                      <a:pt x="7231" y="3505"/>
                    </a:moveTo>
                    <a:lnTo>
                      <a:pt x="7240" y="3481"/>
                    </a:lnTo>
                    <a:lnTo>
                      <a:pt x="7269" y="3491"/>
                    </a:lnTo>
                    <a:lnTo>
                      <a:pt x="7262" y="3515"/>
                    </a:lnTo>
                    <a:lnTo>
                      <a:pt x="7231" y="3505"/>
                    </a:lnTo>
                    <a:close/>
                    <a:moveTo>
                      <a:pt x="7240" y="3481"/>
                    </a:moveTo>
                    <a:lnTo>
                      <a:pt x="7241" y="3478"/>
                    </a:lnTo>
                    <a:lnTo>
                      <a:pt x="7243" y="3474"/>
                    </a:lnTo>
                    <a:lnTo>
                      <a:pt x="7254" y="3486"/>
                    </a:lnTo>
                    <a:lnTo>
                      <a:pt x="7240" y="3481"/>
                    </a:lnTo>
                    <a:close/>
                    <a:moveTo>
                      <a:pt x="7243" y="3474"/>
                    </a:moveTo>
                    <a:lnTo>
                      <a:pt x="7259" y="3458"/>
                    </a:lnTo>
                    <a:lnTo>
                      <a:pt x="7282" y="3481"/>
                    </a:lnTo>
                    <a:lnTo>
                      <a:pt x="7266" y="3497"/>
                    </a:lnTo>
                    <a:lnTo>
                      <a:pt x="7243" y="3474"/>
                    </a:lnTo>
                    <a:close/>
                    <a:moveTo>
                      <a:pt x="7285" y="3475"/>
                    </a:moveTo>
                    <a:lnTo>
                      <a:pt x="7284" y="3479"/>
                    </a:lnTo>
                    <a:lnTo>
                      <a:pt x="7282" y="3481"/>
                    </a:lnTo>
                    <a:lnTo>
                      <a:pt x="7270" y="3470"/>
                    </a:lnTo>
                    <a:lnTo>
                      <a:pt x="7285" y="3475"/>
                    </a:lnTo>
                    <a:close/>
                    <a:moveTo>
                      <a:pt x="7256" y="3465"/>
                    </a:moveTo>
                    <a:lnTo>
                      <a:pt x="7263" y="3441"/>
                    </a:lnTo>
                    <a:lnTo>
                      <a:pt x="7294" y="3451"/>
                    </a:lnTo>
                    <a:lnTo>
                      <a:pt x="7285" y="3475"/>
                    </a:lnTo>
                    <a:lnTo>
                      <a:pt x="7256" y="3465"/>
                    </a:lnTo>
                    <a:close/>
                    <a:moveTo>
                      <a:pt x="7263" y="3441"/>
                    </a:moveTo>
                    <a:lnTo>
                      <a:pt x="7264" y="3437"/>
                    </a:lnTo>
                    <a:lnTo>
                      <a:pt x="7267" y="3435"/>
                    </a:lnTo>
                    <a:lnTo>
                      <a:pt x="7278" y="3446"/>
                    </a:lnTo>
                    <a:lnTo>
                      <a:pt x="7263" y="3441"/>
                    </a:lnTo>
                    <a:close/>
                    <a:moveTo>
                      <a:pt x="7267" y="3435"/>
                    </a:moveTo>
                    <a:lnTo>
                      <a:pt x="7283" y="3419"/>
                    </a:lnTo>
                    <a:lnTo>
                      <a:pt x="7306" y="3441"/>
                    </a:lnTo>
                    <a:lnTo>
                      <a:pt x="7290" y="3457"/>
                    </a:lnTo>
                    <a:lnTo>
                      <a:pt x="7267" y="3435"/>
                    </a:lnTo>
                    <a:close/>
                    <a:moveTo>
                      <a:pt x="7310" y="3435"/>
                    </a:moveTo>
                    <a:lnTo>
                      <a:pt x="7309" y="3438"/>
                    </a:lnTo>
                    <a:lnTo>
                      <a:pt x="7306" y="3441"/>
                    </a:lnTo>
                    <a:lnTo>
                      <a:pt x="7294" y="3430"/>
                    </a:lnTo>
                    <a:lnTo>
                      <a:pt x="7310" y="3435"/>
                    </a:lnTo>
                    <a:close/>
                    <a:moveTo>
                      <a:pt x="7279" y="3425"/>
                    </a:moveTo>
                    <a:lnTo>
                      <a:pt x="7288" y="3401"/>
                    </a:lnTo>
                    <a:lnTo>
                      <a:pt x="7317" y="3411"/>
                    </a:lnTo>
                    <a:lnTo>
                      <a:pt x="7310" y="3435"/>
                    </a:lnTo>
                    <a:lnTo>
                      <a:pt x="7279" y="3425"/>
                    </a:lnTo>
                    <a:close/>
                    <a:moveTo>
                      <a:pt x="7288" y="3401"/>
                    </a:moveTo>
                    <a:lnTo>
                      <a:pt x="7288" y="3399"/>
                    </a:lnTo>
                    <a:lnTo>
                      <a:pt x="7303" y="3406"/>
                    </a:lnTo>
                    <a:lnTo>
                      <a:pt x="7288" y="3401"/>
                    </a:lnTo>
                    <a:close/>
                    <a:moveTo>
                      <a:pt x="7288" y="3399"/>
                    </a:moveTo>
                    <a:lnTo>
                      <a:pt x="7296" y="3383"/>
                    </a:lnTo>
                    <a:lnTo>
                      <a:pt x="7325" y="3396"/>
                    </a:lnTo>
                    <a:lnTo>
                      <a:pt x="7317" y="3412"/>
                    </a:lnTo>
                    <a:lnTo>
                      <a:pt x="7288" y="3399"/>
                    </a:lnTo>
                    <a:close/>
                    <a:moveTo>
                      <a:pt x="7296" y="3383"/>
                    </a:moveTo>
                    <a:lnTo>
                      <a:pt x="7298" y="3382"/>
                    </a:lnTo>
                    <a:lnTo>
                      <a:pt x="7310" y="3390"/>
                    </a:lnTo>
                    <a:lnTo>
                      <a:pt x="7296" y="3383"/>
                    </a:lnTo>
                    <a:close/>
                    <a:moveTo>
                      <a:pt x="7298" y="3382"/>
                    </a:moveTo>
                    <a:lnTo>
                      <a:pt x="7314" y="3357"/>
                    </a:lnTo>
                    <a:lnTo>
                      <a:pt x="7339" y="3374"/>
                    </a:lnTo>
                    <a:lnTo>
                      <a:pt x="7323" y="3399"/>
                    </a:lnTo>
                    <a:lnTo>
                      <a:pt x="7298" y="3382"/>
                    </a:lnTo>
                    <a:close/>
                    <a:moveTo>
                      <a:pt x="7342" y="3371"/>
                    </a:moveTo>
                    <a:lnTo>
                      <a:pt x="7341" y="3373"/>
                    </a:lnTo>
                    <a:lnTo>
                      <a:pt x="7339" y="3374"/>
                    </a:lnTo>
                    <a:lnTo>
                      <a:pt x="7326" y="3366"/>
                    </a:lnTo>
                    <a:lnTo>
                      <a:pt x="7342" y="3371"/>
                    </a:lnTo>
                    <a:close/>
                    <a:moveTo>
                      <a:pt x="7311" y="3361"/>
                    </a:moveTo>
                    <a:lnTo>
                      <a:pt x="7320" y="3337"/>
                    </a:lnTo>
                    <a:lnTo>
                      <a:pt x="7349" y="3347"/>
                    </a:lnTo>
                    <a:lnTo>
                      <a:pt x="7342" y="3371"/>
                    </a:lnTo>
                    <a:lnTo>
                      <a:pt x="7311" y="3361"/>
                    </a:lnTo>
                    <a:close/>
                    <a:moveTo>
                      <a:pt x="7320" y="3337"/>
                    </a:moveTo>
                    <a:lnTo>
                      <a:pt x="7321" y="3334"/>
                    </a:lnTo>
                    <a:lnTo>
                      <a:pt x="7323" y="3331"/>
                    </a:lnTo>
                    <a:lnTo>
                      <a:pt x="7335" y="3342"/>
                    </a:lnTo>
                    <a:lnTo>
                      <a:pt x="7320" y="3337"/>
                    </a:lnTo>
                    <a:close/>
                    <a:moveTo>
                      <a:pt x="7323" y="3331"/>
                    </a:moveTo>
                    <a:lnTo>
                      <a:pt x="7339" y="3315"/>
                    </a:lnTo>
                    <a:lnTo>
                      <a:pt x="7362" y="3337"/>
                    </a:lnTo>
                    <a:lnTo>
                      <a:pt x="7346" y="3353"/>
                    </a:lnTo>
                    <a:lnTo>
                      <a:pt x="7323" y="3331"/>
                    </a:lnTo>
                    <a:close/>
                    <a:moveTo>
                      <a:pt x="7365" y="3331"/>
                    </a:moveTo>
                    <a:lnTo>
                      <a:pt x="7364" y="3335"/>
                    </a:lnTo>
                    <a:lnTo>
                      <a:pt x="7362" y="3337"/>
                    </a:lnTo>
                    <a:lnTo>
                      <a:pt x="7351" y="3326"/>
                    </a:lnTo>
                    <a:lnTo>
                      <a:pt x="7365" y="3331"/>
                    </a:lnTo>
                    <a:close/>
                    <a:moveTo>
                      <a:pt x="7336" y="3321"/>
                    </a:moveTo>
                    <a:lnTo>
                      <a:pt x="7343" y="3297"/>
                    </a:lnTo>
                    <a:lnTo>
                      <a:pt x="7374" y="3307"/>
                    </a:lnTo>
                    <a:lnTo>
                      <a:pt x="7365" y="3331"/>
                    </a:lnTo>
                    <a:lnTo>
                      <a:pt x="7336" y="3321"/>
                    </a:lnTo>
                    <a:close/>
                    <a:moveTo>
                      <a:pt x="7343" y="3297"/>
                    </a:moveTo>
                    <a:lnTo>
                      <a:pt x="7344" y="3293"/>
                    </a:lnTo>
                    <a:lnTo>
                      <a:pt x="7347" y="3291"/>
                    </a:lnTo>
                    <a:lnTo>
                      <a:pt x="7358" y="3302"/>
                    </a:lnTo>
                    <a:lnTo>
                      <a:pt x="7343" y="3297"/>
                    </a:lnTo>
                    <a:close/>
                    <a:moveTo>
                      <a:pt x="7347" y="3291"/>
                    </a:moveTo>
                    <a:lnTo>
                      <a:pt x="7363" y="3275"/>
                    </a:lnTo>
                    <a:lnTo>
                      <a:pt x="7386" y="3297"/>
                    </a:lnTo>
                    <a:lnTo>
                      <a:pt x="7370" y="3313"/>
                    </a:lnTo>
                    <a:lnTo>
                      <a:pt x="7347" y="3291"/>
                    </a:lnTo>
                    <a:close/>
                    <a:moveTo>
                      <a:pt x="7390" y="3291"/>
                    </a:moveTo>
                    <a:lnTo>
                      <a:pt x="7389" y="3294"/>
                    </a:lnTo>
                    <a:lnTo>
                      <a:pt x="7386" y="3297"/>
                    </a:lnTo>
                    <a:lnTo>
                      <a:pt x="7374" y="3286"/>
                    </a:lnTo>
                    <a:lnTo>
                      <a:pt x="7390" y="3291"/>
                    </a:lnTo>
                    <a:close/>
                    <a:moveTo>
                      <a:pt x="7359" y="3281"/>
                    </a:moveTo>
                    <a:lnTo>
                      <a:pt x="7368" y="3257"/>
                    </a:lnTo>
                    <a:lnTo>
                      <a:pt x="7397" y="3267"/>
                    </a:lnTo>
                    <a:lnTo>
                      <a:pt x="7390" y="3291"/>
                    </a:lnTo>
                    <a:lnTo>
                      <a:pt x="7359" y="3281"/>
                    </a:lnTo>
                    <a:close/>
                    <a:moveTo>
                      <a:pt x="7368" y="3257"/>
                    </a:moveTo>
                    <a:lnTo>
                      <a:pt x="7368" y="3255"/>
                    </a:lnTo>
                    <a:lnTo>
                      <a:pt x="7383" y="3262"/>
                    </a:lnTo>
                    <a:lnTo>
                      <a:pt x="7368" y="3257"/>
                    </a:lnTo>
                    <a:close/>
                    <a:moveTo>
                      <a:pt x="7368" y="3255"/>
                    </a:moveTo>
                    <a:lnTo>
                      <a:pt x="7376" y="3239"/>
                    </a:lnTo>
                    <a:lnTo>
                      <a:pt x="7405" y="3254"/>
                    </a:lnTo>
                    <a:lnTo>
                      <a:pt x="7396" y="3270"/>
                    </a:lnTo>
                    <a:lnTo>
                      <a:pt x="7368" y="3255"/>
                    </a:lnTo>
                    <a:close/>
                    <a:moveTo>
                      <a:pt x="7376" y="3239"/>
                    </a:moveTo>
                    <a:lnTo>
                      <a:pt x="7378" y="3238"/>
                    </a:lnTo>
                    <a:lnTo>
                      <a:pt x="7390" y="3246"/>
                    </a:lnTo>
                    <a:lnTo>
                      <a:pt x="7376" y="3239"/>
                    </a:lnTo>
                    <a:close/>
                    <a:moveTo>
                      <a:pt x="7378" y="3238"/>
                    </a:moveTo>
                    <a:lnTo>
                      <a:pt x="7394" y="3213"/>
                    </a:lnTo>
                    <a:lnTo>
                      <a:pt x="7420" y="3230"/>
                    </a:lnTo>
                    <a:lnTo>
                      <a:pt x="7403" y="3255"/>
                    </a:lnTo>
                    <a:lnTo>
                      <a:pt x="7378" y="3238"/>
                    </a:lnTo>
                    <a:close/>
                    <a:moveTo>
                      <a:pt x="7421" y="3229"/>
                    </a:moveTo>
                    <a:lnTo>
                      <a:pt x="7420" y="3230"/>
                    </a:lnTo>
                    <a:lnTo>
                      <a:pt x="7406" y="3222"/>
                    </a:lnTo>
                    <a:lnTo>
                      <a:pt x="7421" y="3229"/>
                    </a:lnTo>
                    <a:close/>
                    <a:moveTo>
                      <a:pt x="7392" y="3215"/>
                    </a:moveTo>
                    <a:lnTo>
                      <a:pt x="7400" y="3199"/>
                    </a:lnTo>
                    <a:lnTo>
                      <a:pt x="7428" y="3213"/>
                    </a:lnTo>
                    <a:lnTo>
                      <a:pt x="7421" y="3229"/>
                    </a:lnTo>
                    <a:lnTo>
                      <a:pt x="7392" y="3215"/>
                    </a:lnTo>
                    <a:close/>
                    <a:moveTo>
                      <a:pt x="7400" y="3199"/>
                    </a:moveTo>
                    <a:lnTo>
                      <a:pt x="7401" y="3197"/>
                    </a:lnTo>
                    <a:lnTo>
                      <a:pt x="7415" y="3206"/>
                    </a:lnTo>
                    <a:lnTo>
                      <a:pt x="7400" y="3199"/>
                    </a:lnTo>
                    <a:close/>
                    <a:moveTo>
                      <a:pt x="7401" y="3197"/>
                    </a:moveTo>
                    <a:lnTo>
                      <a:pt x="7417" y="3173"/>
                    </a:lnTo>
                    <a:lnTo>
                      <a:pt x="7444" y="3191"/>
                    </a:lnTo>
                    <a:lnTo>
                      <a:pt x="7428" y="3215"/>
                    </a:lnTo>
                    <a:lnTo>
                      <a:pt x="7401" y="3197"/>
                    </a:lnTo>
                    <a:close/>
                    <a:moveTo>
                      <a:pt x="7445" y="3187"/>
                    </a:moveTo>
                    <a:lnTo>
                      <a:pt x="7445" y="3190"/>
                    </a:lnTo>
                    <a:lnTo>
                      <a:pt x="7444" y="3191"/>
                    </a:lnTo>
                    <a:lnTo>
                      <a:pt x="7431" y="3182"/>
                    </a:lnTo>
                    <a:lnTo>
                      <a:pt x="7445" y="3187"/>
                    </a:lnTo>
                    <a:close/>
                    <a:moveTo>
                      <a:pt x="7416" y="3177"/>
                    </a:moveTo>
                    <a:lnTo>
                      <a:pt x="7423" y="3153"/>
                    </a:lnTo>
                    <a:lnTo>
                      <a:pt x="7454" y="3162"/>
                    </a:lnTo>
                    <a:lnTo>
                      <a:pt x="7445" y="3187"/>
                    </a:lnTo>
                    <a:lnTo>
                      <a:pt x="7416" y="3177"/>
                    </a:lnTo>
                    <a:close/>
                    <a:moveTo>
                      <a:pt x="7423" y="3153"/>
                    </a:moveTo>
                    <a:lnTo>
                      <a:pt x="7424" y="3149"/>
                    </a:lnTo>
                    <a:lnTo>
                      <a:pt x="7427" y="3146"/>
                    </a:lnTo>
                    <a:lnTo>
                      <a:pt x="7438" y="3157"/>
                    </a:lnTo>
                    <a:lnTo>
                      <a:pt x="7423" y="3153"/>
                    </a:lnTo>
                    <a:close/>
                    <a:moveTo>
                      <a:pt x="7427" y="3146"/>
                    </a:moveTo>
                    <a:lnTo>
                      <a:pt x="7443" y="3130"/>
                    </a:lnTo>
                    <a:lnTo>
                      <a:pt x="7465" y="3154"/>
                    </a:lnTo>
                    <a:lnTo>
                      <a:pt x="7449" y="3170"/>
                    </a:lnTo>
                    <a:lnTo>
                      <a:pt x="7427" y="3146"/>
                    </a:lnTo>
                    <a:close/>
                    <a:moveTo>
                      <a:pt x="7470" y="3146"/>
                    </a:moveTo>
                    <a:lnTo>
                      <a:pt x="7469" y="3150"/>
                    </a:lnTo>
                    <a:lnTo>
                      <a:pt x="7465" y="3154"/>
                    </a:lnTo>
                    <a:lnTo>
                      <a:pt x="7454" y="3141"/>
                    </a:lnTo>
                    <a:lnTo>
                      <a:pt x="7470" y="3146"/>
                    </a:lnTo>
                    <a:close/>
                    <a:moveTo>
                      <a:pt x="7439" y="3137"/>
                    </a:moveTo>
                    <a:lnTo>
                      <a:pt x="7448" y="3113"/>
                    </a:lnTo>
                    <a:lnTo>
                      <a:pt x="7477" y="3123"/>
                    </a:lnTo>
                    <a:lnTo>
                      <a:pt x="7470" y="3146"/>
                    </a:lnTo>
                    <a:lnTo>
                      <a:pt x="7439" y="3137"/>
                    </a:lnTo>
                    <a:close/>
                    <a:moveTo>
                      <a:pt x="7448" y="3113"/>
                    </a:moveTo>
                    <a:lnTo>
                      <a:pt x="7448" y="3111"/>
                    </a:lnTo>
                    <a:lnTo>
                      <a:pt x="7463" y="3118"/>
                    </a:lnTo>
                    <a:lnTo>
                      <a:pt x="7448" y="3113"/>
                    </a:lnTo>
                    <a:close/>
                    <a:moveTo>
                      <a:pt x="7448" y="3111"/>
                    </a:moveTo>
                    <a:lnTo>
                      <a:pt x="7456" y="3095"/>
                    </a:lnTo>
                    <a:lnTo>
                      <a:pt x="7485" y="3109"/>
                    </a:lnTo>
                    <a:lnTo>
                      <a:pt x="7476" y="3125"/>
                    </a:lnTo>
                    <a:lnTo>
                      <a:pt x="7448" y="3111"/>
                    </a:lnTo>
                    <a:close/>
                    <a:moveTo>
                      <a:pt x="7456" y="3095"/>
                    </a:moveTo>
                    <a:lnTo>
                      <a:pt x="7458" y="3093"/>
                    </a:lnTo>
                    <a:lnTo>
                      <a:pt x="7470" y="3102"/>
                    </a:lnTo>
                    <a:lnTo>
                      <a:pt x="7456" y="3095"/>
                    </a:lnTo>
                    <a:close/>
                    <a:moveTo>
                      <a:pt x="7458" y="3093"/>
                    </a:moveTo>
                    <a:lnTo>
                      <a:pt x="7474" y="3069"/>
                    </a:lnTo>
                    <a:lnTo>
                      <a:pt x="7500" y="3087"/>
                    </a:lnTo>
                    <a:lnTo>
                      <a:pt x="7484" y="3111"/>
                    </a:lnTo>
                    <a:lnTo>
                      <a:pt x="7458" y="3093"/>
                    </a:lnTo>
                    <a:close/>
                    <a:moveTo>
                      <a:pt x="7502" y="3082"/>
                    </a:moveTo>
                    <a:lnTo>
                      <a:pt x="7501" y="3085"/>
                    </a:lnTo>
                    <a:lnTo>
                      <a:pt x="7500" y="3087"/>
                    </a:lnTo>
                    <a:lnTo>
                      <a:pt x="7486" y="3077"/>
                    </a:lnTo>
                    <a:lnTo>
                      <a:pt x="7502" y="3082"/>
                    </a:lnTo>
                    <a:close/>
                    <a:moveTo>
                      <a:pt x="7471" y="3072"/>
                    </a:moveTo>
                    <a:lnTo>
                      <a:pt x="7480" y="3049"/>
                    </a:lnTo>
                    <a:lnTo>
                      <a:pt x="7509" y="3059"/>
                    </a:lnTo>
                    <a:lnTo>
                      <a:pt x="7502" y="3082"/>
                    </a:lnTo>
                    <a:lnTo>
                      <a:pt x="7471" y="3072"/>
                    </a:lnTo>
                    <a:close/>
                    <a:moveTo>
                      <a:pt x="7480" y="3049"/>
                    </a:moveTo>
                    <a:lnTo>
                      <a:pt x="7481" y="3045"/>
                    </a:lnTo>
                    <a:lnTo>
                      <a:pt x="7484" y="3043"/>
                    </a:lnTo>
                    <a:lnTo>
                      <a:pt x="7495" y="3054"/>
                    </a:lnTo>
                    <a:lnTo>
                      <a:pt x="7480" y="3049"/>
                    </a:lnTo>
                    <a:close/>
                    <a:moveTo>
                      <a:pt x="7484" y="3043"/>
                    </a:moveTo>
                    <a:lnTo>
                      <a:pt x="7500" y="3027"/>
                    </a:lnTo>
                    <a:lnTo>
                      <a:pt x="7522" y="3049"/>
                    </a:lnTo>
                    <a:lnTo>
                      <a:pt x="7506" y="3065"/>
                    </a:lnTo>
                    <a:lnTo>
                      <a:pt x="7484" y="3043"/>
                    </a:lnTo>
                    <a:close/>
                    <a:moveTo>
                      <a:pt x="7525" y="3043"/>
                    </a:moveTo>
                    <a:lnTo>
                      <a:pt x="7524" y="3047"/>
                    </a:lnTo>
                    <a:lnTo>
                      <a:pt x="7522" y="3049"/>
                    </a:lnTo>
                    <a:lnTo>
                      <a:pt x="7511" y="3038"/>
                    </a:lnTo>
                    <a:lnTo>
                      <a:pt x="7525" y="3043"/>
                    </a:lnTo>
                    <a:close/>
                    <a:moveTo>
                      <a:pt x="7496" y="3033"/>
                    </a:moveTo>
                    <a:lnTo>
                      <a:pt x="7503" y="3008"/>
                    </a:lnTo>
                    <a:lnTo>
                      <a:pt x="7534" y="3018"/>
                    </a:lnTo>
                    <a:lnTo>
                      <a:pt x="7525" y="3043"/>
                    </a:lnTo>
                    <a:lnTo>
                      <a:pt x="7496" y="3033"/>
                    </a:lnTo>
                    <a:close/>
                    <a:moveTo>
                      <a:pt x="7503" y="3008"/>
                    </a:moveTo>
                    <a:lnTo>
                      <a:pt x="7504" y="3005"/>
                    </a:lnTo>
                    <a:lnTo>
                      <a:pt x="7507" y="3002"/>
                    </a:lnTo>
                    <a:lnTo>
                      <a:pt x="7518" y="3013"/>
                    </a:lnTo>
                    <a:lnTo>
                      <a:pt x="7503" y="3008"/>
                    </a:lnTo>
                    <a:close/>
                    <a:moveTo>
                      <a:pt x="7507" y="3002"/>
                    </a:moveTo>
                    <a:lnTo>
                      <a:pt x="7523" y="2986"/>
                    </a:lnTo>
                    <a:lnTo>
                      <a:pt x="7545" y="3010"/>
                    </a:lnTo>
                    <a:lnTo>
                      <a:pt x="7529" y="3026"/>
                    </a:lnTo>
                    <a:lnTo>
                      <a:pt x="7507" y="3002"/>
                    </a:lnTo>
                    <a:close/>
                    <a:moveTo>
                      <a:pt x="7550" y="3004"/>
                    </a:moveTo>
                    <a:lnTo>
                      <a:pt x="7549" y="3006"/>
                    </a:lnTo>
                    <a:lnTo>
                      <a:pt x="7545" y="3010"/>
                    </a:lnTo>
                    <a:lnTo>
                      <a:pt x="7534" y="2997"/>
                    </a:lnTo>
                    <a:lnTo>
                      <a:pt x="7550" y="3004"/>
                    </a:lnTo>
                    <a:close/>
                    <a:moveTo>
                      <a:pt x="7519" y="2992"/>
                    </a:moveTo>
                    <a:lnTo>
                      <a:pt x="7528" y="2969"/>
                    </a:lnTo>
                    <a:lnTo>
                      <a:pt x="7557" y="2979"/>
                    </a:lnTo>
                    <a:lnTo>
                      <a:pt x="7550" y="3004"/>
                    </a:lnTo>
                    <a:lnTo>
                      <a:pt x="7519" y="2992"/>
                    </a:lnTo>
                    <a:close/>
                    <a:moveTo>
                      <a:pt x="7528" y="2969"/>
                    </a:moveTo>
                    <a:lnTo>
                      <a:pt x="7535" y="2944"/>
                    </a:lnTo>
                    <a:lnTo>
                      <a:pt x="7566" y="2955"/>
                    </a:lnTo>
                    <a:lnTo>
                      <a:pt x="7557" y="2979"/>
                    </a:lnTo>
                    <a:lnTo>
                      <a:pt x="7528" y="2969"/>
                    </a:lnTo>
                    <a:close/>
                    <a:moveTo>
                      <a:pt x="7535" y="2944"/>
                    </a:moveTo>
                    <a:lnTo>
                      <a:pt x="7536" y="2941"/>
                    </a:lnTo>
                    <a:lnTo>
                      <a:pt x="7539" y="2938"/>
                    </a:lnTo>
                    <a:lnTo>
                      <a:pt x="7550" y="2949"/>
                    </a:lnTo>
                    <a:lnTo>
                      <a:pt x="7535" y="2944"/>
                    </a:lnTo>
                    <a:close/>
                    <a:moveTo>
                      <a:pt x="7539" y="2938"/>
                    </a:moveTo>
                    <a:lnTo>
                      <a:pt x="7555" y="2922"/>
                    </a:lnTo>
                    <a:lnTo>
                      <a:pt x="7577" y="2946"/>
                    </a:lnTo>
                    <a:lnTo>
                      <a:pt x="7561" y="2962"/>
                    </a:lnTo>
                    <a:lnTo>
                      <a:pt x="7539" y="2938"/>
                    </a:lnTo>
                    <a:close/>
                    <a:moveTo>
                      <a:pt x="7582" y="2939"/>
                    </a:moveTo>
                    <a:lnTo>
                      <a:pt x="7581" y="2943"/>
                    </a:lnTo>
                    <a:lnTo>
                      <a:pt x="7577" y="2946"/>
                    </a:lnTo>
                    <a:lnTo>
                      <a:pt x="7566" y="2933"/>
                    </a:lnTo>
                    <a:lnTo>
                      <a:pt x="7582" y="2939"/>
                    </a:lnTo>
                    <a:close/>
                    <a:moveTo>
                      <a:pt x="7551" y="2928"/>
                    </a:moveTo>
                    <a:lnTo>
                      <a:pt x="7559" y="2905"/>
                    </a:lnTo>
                    <a:lnTo>
                      <a:pt x="7589" y="2915"/>
                    </a:lnTo>
                    <a:lnTo>
                      <a:pt x="7582" y="2939"/>
                    </a:lnTo>
                    <a:lnTo>
                      <a:pt x="7551" y="2928"/>
                    </a:lnTo>
                    <a:close/>
                    <a:moveTo>
                      <a:pt x="7559" y="2905"/>
                    </a:moveTo>
                    <a:lnTo>
                      <a:pt x="7560" y="2903"/>
                    </a:lnTo>
                    <a:lnTo>
                      <a:pt x="7561" y="2901"/>
                    </a:lnTo>
                    <a:lnTo>
                      <a:pt x="7575" y="2910"/>
                    </a:lnTo>
                    <a:lnTo>
                      <a:pt x="7559" y="2905"/>
                    </a:lnTo>
                    <a:close/>
                    <a:moveTo>
                      <a:pt x="7561" y="2901"/>
                    </a:moveTo>
                    <a:lnTo>
                      <a:pt x="7577" y="2877"/>
                    </a:lnTo>
                    <a:lnTo>
                      <a:pt x="7604" y="2895"/>
                    </a:lnTo>
                    <a:lnTo>
                      <a:pt x="7588" y="2919"/>
                    </a:lnTo>
                    <a:lnTo>
                      <a:pt x="7561" y="2901"/>
                    </a:lnTo>
                    <a:close/>
                    <a:moveTo>
                      <a:pt x="7604" y="2893"/>
                    </a:moveTo>
                    <a:lnTo>
                      <a:pt x="7604" y="2895"/>
                    </a:lnTo>
                    <a:lnTo>
                      <a:pt x="7591" y="2886"/>
                    </a:lnTo>
                    <a:lnTo>
                      <a:pt x="7604" y="2893"/>
                    </a:lnTo>
                    <a:close/>
                    <a:moveTo>
                      <a:pt x="7576" y="2879"/>
                    </a:moveTo>
                    <a:lnTo>
                      <a:pt x="7585" y="2863"/>
                    </a:lnTo>
                    <a:lnTo>
                      <a:pt x="7613" y="2877"/>
                    </a:lnTo>
                    <a:lnTo>
                      <a:pt x="7604" y="2893"/>
                    </a:lnTo>
                    <a:lnTo>
                      <a:pt x="7576" y="2879"/>
                    </a:lnTo>
                    <a:close/>
                    <a:moveTo>
                      <a:pt x="7585" y="2863"/>
                    </a:moveTo>
                    <a:lnTo>
                      <a:pt x="7585" y="2861"/>
                    </a:lnTo>
                    <a:lnTo>
                      <a:pt x="7598" y="2870"/>
                    </a:lnTo>
                    <a:lnTo>
                      <a:pt x="7585" y="2863"/>
                    </a:lnTo>
                    <a:close/>
                    <a:moveTo>
                      <a:pt x="7585" y="2861"/>
                    </a:moveTo>
                    <a:lnTo>
                      <a:pt x="7601" y="2837"/>
                    </a:lnTo>
                    <a:lnTo>
                      <a:pt x="7628" y="2854"/>
                    </a:lnTo>
                    <a:lnTo>
                      <a:pt x="7612" y="2879"/>
                    </a:lnTo>
                    <a:lnTo>
                      <a:pt x="7585" y="2861"/>
                    </a:lnTo>
                    <a:close/>
                    <a:moveTo>
                      <a:pt x="7630" y="2851"/>
                    </a:moveTo>
                    <a:lnTo>
                      <a:pt x="7629" y="2853"/>
                    </a:lnTo>
                    <a:lnTo>
                      <a:pt x="7628" y="2854"/>
                    </a:lnTo>
                    <a:lnTo>
                      <a:pt x="7614" y="2846"/>
                    </a:lnTo>
                    <a:lnTo>
                      <a:pt x="7630" y="2851"/>
                    </a:lnTo>
                    <a:close/>
                    <a:moveTo>
                      <a:pt x="7599" y="2841"/>
                    </a:moveTo>
                    <a:lnTo>
                      <a:pt x="7607" y="2818"/>
                    </a:lnTo>
                    <a:lnTo>
                      <a:pt x="7637" y="2827"/>
                    </a:lnTo>
                    <a:lnTo>
                      <a:pt x="7630" y="2851"/>
                    </a:lnTo>
                    <a:lnTo>
                      <a:pt x="7599" y="2841"/>
                    </a:lnTo>
                    <a:close/>
                    <a:moveTo>
                      <a:pt x="7607" y="2818"/>
                    </a:moveTo>
                    <a:lnTo>
                      <a:pt x="7608" y="2815"/>
                    </a:lnTo>
                    <a:lnTo>
                      <a:pt x="7623" y="2822"/>
                    </a:lnTo>
                    <a:lnTo>
                      <a:pt x="7607" y="2818"/>
                    </a:lnTo>
                    <a:close/>
                    <a:moveTo>
                      <a:pt x="7608" y="2815"/>
                    </a:moveTo>
                    <a:lnTo>
                      <a:pt x="7617" y="2799"/>
                    </a:lnTo>
                    <a:lnTo>
                      <a:pt x="7645" y="2813"/>
                    </a:lnTo>
                    <a:lnTo>
                      <a:pt x="7636" y="2829"/>
                    </a:lnTo>
                    <a:lnTo>
                      <a:pt x="7608" y="2815"/>
                    </a:lnTo>
                    <a:close/>
                    <a:moveTo>
                      <a:pt x="7617" y="2799"/>
                    </a:moveTo>
                    <a:lnTo>
                      <a:pt x="7617" y="2797"/>
                    </a:lnTo>
                    <a:lnTo>
                      <a:pt x="7630" y="2806"/>
                    </a:lnTo>
                    <a:lnTo>
                      <a:pt x="7617" y="2799"/>
                    </a:lnTo>
                    <a:close/>
                    <a:moveTo>
                      <a:pt x="7617" y="2797"/>
                    </a:moveTo>
                    <a:lnTo>
                      <a:pt x="7633" y="2773"/>
                    </a:lnTo>
                    <a:lnTo>
                      <a:pt x="7660" y="2790"/>
                    </a:lnTo>
                    <a:lnTo>
                      <a:pt x="7644" y="2815"/>
                    </a:lnTo>
                    <a:lnTo>
                      <a:pt x="7617" y="2797"/>
                    </a:lnTo>
                    <a:close/>
                    <a:moveTo>
                      <a:pt x="7662" y="2787"/>
                    </a:moveTo>
                    <a:lnTo>
                      <a:pt x="7661" y="2789"/>
                    </a:lnTo>
                    <a:lnTo>
                      <a:pt x="7660" y="2790"/>
                    </a:lnTo>
                    <a:lnTo>
                      <a:pt x="7646" y="2782"/>
                    </a:lnTo>
                    <a:lnTo>
                      <a:pt x="7662" y="2787"/>
                    </a:lnTo>
                    <a:close/>
                    <a:moveTo>
                      <a:pt x="7631" y="2777"/>
                    </a:moveTo>
                    <a:lnTo>
                      <a:pt x="7639" y="2753"/>
                    </a:lnTo>
                    <a:lnTo>
                      <a:pt x="7669" y="2763"/>
                    </a:lnTo>
                    <a:lnTo>
                      <a:pt x="7662" y="2787"/>
                    </a:lnTo>
                    <a:lnTo>
                      <a:pt x="7631" y="2777"/>
                    </a:lnTo>
                    <a:close/>
                    <a:moveTo>
                      <a:pt x="7639" y="2753"/>
                    </a:moveTo>
                    <a:lnTo>
                      <a:pt x="7640" y="2751"/>
                    </a:lnTo>
                    <a:lnTo>
                      <a:pt x="7641" y="2749"/>
                    </a:lnTo>
                    <a:lnTo>
                      <a:pt x="7655" y="2758"/>
                    </a:lnTo>
                    <a:lnTo>
                      <a:pt x="7639" y="2753"/>
                    </a:lnTo>
                    <a:close/>
                    <a:moveTo>
                      <a:pt x="7641" y="2749"/>
                    </a:moveTo>
                    <a:lnTo>
                      <a:pt x="7657" y="2725"/>
                    </a:lnTo>
                    <a:lnTo>
                      <a:pt x="7684" y="2742"/>
                    </a:lnTo>
                    <a:lnTo>
                      <a:pt x="7668" y="2767"/>
                    </a:lnTo>
                    <a:lnTo>
                      <a:pt x="7641" y="2749"/>
                    </a:lnTo>
                    <a:close/>
                    <a:moveTo>
                      <a:pt x="7684" y="2741"/>
                    </a:moveTo>
                    <a:lnTo>
                      <a:pt x="7684" y="2742"/>
                    </a:lnTo>
                    <a:lnTo>
                      <a:pt x="7671" y="2734"/>
                    </a:lnTo>
                    <a:lnTo>
                      <a:pt x="7684" y="2741"/>
                    </a:lnTo>
                    <a:close/>
                    <a:moveTo>
                      <a:pt x="7656" y="2726"/>
                    </a:moveTo>
                    <a:lnTo>
                      <a:pt x="7665" y="2710"/>
                    </a:lnTo>
                    <a:lnTo>
                      <a:pt x="7693" y="2725"/>
                    </a:lnTo>
                    <a:lnTo>
                      <a:pt x="7684" y="2741"/>
                    </a:lnTo>
                    <a:lnTo>
                      <a:pt x="7656" y="2726"/>
                    </a:lnTo>
                    <a:close/>
                    <a:moveTo>
                      <a:pt x="7665" y="2710"/>
                    </a:moveTo>
                    <a:lnTo>
                      <a:pt x="7665" y="2709"/>
                    </a:lnTo>
                    <a:lnTo>
                      <a:pt x="7678" y="2718"/>
                    </a:lnTo>
                    <a:lnTo>
                      <a:pt x="7665" y="2710"/>
                    </a:lnTo>
                    <a:close/>
                    <a:moveTo>
                      <a:pt x="7665" y="2709"/>
                    </a:moveTo>
                    <a:lnTo>
                      <a:pt x="7681" y="2684"/>
                    </a:lnTo>
                    <a:lnTo>
                      <a:pt x="7708" y="2703"/>
                    </a:lnTo>
                    <a:lnTo>
                      <a:pt x="7692" y="2726"/>
                    </a:lnTo>
                    <a:lnTo>
                      <a:pt x="7665" y="2709"/>
                    </a:lnTo>
                    <a:close/>
                    <a:moveTo>
                      <a:pt x="7709" y="2699"/>
                    </a:moveTo>
                    <a:lnTo>
                      <a:pt x="7709" y="2702"/>
                    </a:lnTo>
                    <a:lnTo>
                      <a:pt x="7708" y="2703"/>
                    </a:lnTo>
                    <a:lnTo>
                      <a:pt x="7694" y="2694"/>
                    </a:lnTo>
                    <a:lnTo>
                      <a:pt x="7709" y="2699"/>
                    </a:lnTo>
                    <a:close/>
                    <a:moveTo>
                      <a:pt x="7679" y="2689"/>
                    </a:moveTo>
                    <a:lnTo>
                      <a:pt x="7687" y="2665"/>
                    </a:lnTo>
                    <a:lnTo>
                      <a:pt x="7718" y="2675"/>
                    </a:lnTo>
                    <a:lnTo>
                      <a:pt x="7709" y="2699"/>
                    </a:lnTo>
                    <a:lnTo>
                      <a:pt x="7679" y="2689"/>
                    </a:lnTo>
                    <a:close/>
                    <a:moveTo>
                      <a:pt x="7687" y="2665"/>
                    </a:moveTo>
                    <a:lnTo>
                      <a:pt x="7688" y="2661"/>
                    </a:lnTo>
                    <a:lnTo>
                      <a:pt x="7692" y="2659"/>
                    </a:lnTo>
                    <a:lnTo>
                      <a:pt x="7703" y="2670"/>
                    </a:lnTo>
                    <a:lnTo>
                      <a:pt x="7687" y="2665"/>
                    </a:lnTo>
                    <a:close/>
                    <a:moveTo>
                      <a:pt x="7692" y="2659"/>
                    </a:moveTo>
                    <a:lnTo>
                      <a:pt x="7706" y="2643"/>
                    </a:lnTo>
                    <a:lnTo>
                      <a:pt x="7730" y="2665"/>
                    </a:lnTo>
                    <a:lnTo>
                      <a:pt x="7714" y="2681"/>
                    </a:lnTo>
                    <a:lnTo>
                      <a:pt x="7692" y="2659"/>
                    </a:lnTo>
                    <a:close/>
                    <a:moveTo>
                      <a:pt x="7734" y="2659"/>
                    </a:moveTo>
                    <a:lnTo>
                      <a:pt x="7732" y="2662"/>
                    </a:lnTo>
                    <a:lnTo>
                      <a:pt x="7730" y="2665"/>
                    </a:lnTo>
                    <a:lnTo>
                      <a:pt x="7719" y="2654"/>
                    </a:lnTo>
                    <a:lnTo>
                      <a:pt x="7734" y="2659"/>
                    </a:lnTo>
                    <a:close/>
                    <a:moveTo>
                      <a:pt x="7703" y="2649"/>
                    </a:moveTo>
                    <a:lnTo>
                      <a:pt x="7711" y="2625"/>
                    </a:lnTo>
                    <a:lnTo>
                      <a:pt x="7741" y="2635"/>
                    </a:lnTo>
                    <a:lnTo>
                      <a:pt x="7734" y="2659"/>
                    </a:lnTo>
                    <a:lnTo>
                      <a:pt x="7703" y="2649"/>
                    </a:lnTo>
                    <a:close/>
                    <a:moveTo>
                      <a:pt x="7711" y="2625"/>
                    </a:moveTo>
                    <a:lnTo>
                      <a:pt x="7719" y="2601"/>
                    </a:lnTo>
                    <a:lnTo>
                      <a:pt x="7750" y="2611"/>
                    </a:lnTo>
                    <a:lnTo>
                      <a:pt x="7741" y="2635"/>
                    </a:lnTo>
                    <a:lnTo>
                      <a:pt x="7711" y="2625"/>
                    </a:lnTo>
                    <a:close/>
                    <a:moveTo>
                      <a:pt x="7719" y="2601"/>
                    </a:moveTo>
                    <a:lnTo>
                      <a:pt x="7720" y="2598"/>
                    </a:lnTo>
                    <a:lnTo>
                      <a:pt x="7721" y="2597"/>
                    </a:lnTo>
                    <a:lnTo>
                      <a:pt x="7735" y="2606"/>
                    </a:lnTo>
                    <a:lnTo>
                      <a:pt x="7719" y="2601"/>
                    </a:lnTo>
                    <a:close/>
                    <a:moveTo>
                      <a:pt x="7721" y="2597"/>
                    </a:moveTo>
                    <a:lnTo>
                      <a:pt x="7737" y="2574"/>
                    </a:lnTo>
                    <a:lnTo>
                      <a:pt x="7763" y="2591"/>
                    </a:lnTo>
                    <a:lnTo>
                      <a:pt x="7747" y="2614"/>
                    </a:lnTo>
                    <a:lnTo>
                      <a:pt x="7721" y="2597"/>
                    </a:lnTo>
                    <a:close/>
                    <a:moveTo>
                      <a:pt x="7764" y="2590"/>
                    </a:moveTo>
                    <a:lnTo>
                      <a:pt x="7763" y="2591"/>
                    </a:lnTo>
                    <a:lnTo>
                      <a:pt x="7751" y="2582"/>
                    </a:lnTo>
                    <a:lnTo>
                      <a:pt x="7764" y="2590"/>
                    </a:lnTo>
                    <a:close/>
                    <a:moveTo>
                      <a:pt x="7736" y="2575"/>
                    </a:moveTo>
                    <a:lnTo>
                      <a:pt x="7745" y="2559"/>
                    </a:lnTo>
                    <a:lnTo>
                      <a:pt x="7773" y="2574"/>
                    </a:lnTo>
                    <a:lnTo>
                      <a:pt x="7764" y="2590"/>
                    </a:lnTo>
                    <a:lnTo>
                      <a:pt x="7736" y="2575"/>
                    </a:lnTo>
                    <a:close/>
                    <a:moveTo>
                      <a:pt x="7745" y="2559"/>
                    </a:moveTo>
                    <a:lnTo>
                      <a:pt x="7745" y="2558"/>
                    </a:lnTo>
                    <a:lnTo>
                      <a:pt x="7758" y="2566"/>
                    </a:lnTo>
                    <a:lnTo>
                      <a:pt x="7745" y="2559"/>
                    </a:lnTo>
                    <a:close/>
                    <a:moveTo>
                      <a:pt x="7745" y="2558"/>
                    </a:moveTo>
                    <a:lnTo>
                      <a:pt x="7761" y="2533"/>
                    </a:lnTo>
                    <a:lnTo>
                      <a:pt x="7788" y="2550"/>
                    </a:lnTo>
                    <a:lnTo>
                      <a:pt x="7772" y="2575"/>
                    </a:lnTo>
                    <a:lnTo>
                      <a:pt x="7745" y="2558"/>
                    </a:lnTo>
                    <a:close/>
                    <a:moveTo>
                      <a:pt x="7789" y="2547"/>
                    </a:moveTo>
                    <a:lnTo>
                      <a:pt x="7789" y="2549"/>
                    </a:lnTo>
                    <a:lnTo>
                      <a:pt x="7788" y="2550"/>
                    </a:lnTo>
                    <a:lnTo>
                      <a:pt x="7774" y="2542"/>
                    </a:lnTo>
                    <a:lnTo>
                      <a:pt x="7789" y="2547"/>
                    </a:lnTo>
                    <a:close/>
                    <a:moveTo>
                      <a:pt x="7759" y="2537"/>
                    </a:moveTo>
                    <a:lnTo>
                      <a:pt x="7767" y="2513"/>
                    </a:lnTo>
                    <a:lnTo>
                      <a:pt x="7798" y="2523"/>
                    </a:lnTo>
                    <a:lnTo>
                      <a:pt x="7789" y="2547"/>
                    </a:lnTo>
                    <a:lnTo>
                      <a:pt x="7759" y="2537"/>
                    </a:lnTo>
                    <a:close/>
                    <a:moveTo>
                      <a:pt x="7767" y="2513"/>
                    </a:moveTo>
                    <a:lnTo>
                      <a:pt x="7768" y="2511"/>
                    </a:lnTo>
                    <a:lnTo>
                      <a:pt x="7769" y="2510"/>
                    </a:lnTo>
                    <a:lnTo>
                      <a:pt x="7783" y="2518"/>
                    </a:lnTo>
                    <a:lnTo>
                      <a:pt x="7767" y="2513"/>
                    </a:lnTo>
                    <a:close/>
                    <a:moveTo>
                      <a:pt x="7769" y="2510"/>
                    </a:moveTo>
                    <a:lnTo>
                      <a:pt x="7785" y="2485"/>
                    </a:lnTo>
                    <a:lnTo>
                      <a:pt x="7811" y="2503"/>
                    </a:lnTo>
                    <a:lnTo>
                      <a:pt x="7795" y="2527"/>
                    </a:lnTo>
                    <a:lnTo>
                      <a:pt x="7769" y="2510"/>
                    </a:lnTo>
                    <a:close/>
                    <a:moveTo>
                      <a:pt x="7812" y="2501"/>
                    </a:moveTo>
                    <a:lnTo>
                      <a:pt x="7811" y="2503"/>
                    </a:lnTo>
                    <a:lnTo>
                      <a:pt x="7799" y="2494"/>
                    </a:lnTo>
                    <a:lnTo>
                      <a:pt x="7812" y="2501"/>
                    </a:lnTo>
                    <a:close/>
                    <a:moveTo>
                      <a:pt x="7784" y="2487"/>
                    </a:moveTo>
                    <a:lnTo>
                      <a:pt x="7793" y="2471"/>
                    </a:lnTo>
                    <a:lnTo>
                      <a:pt x="7821" y="2485"/>
                    </a:lnTo>
                    <a:lnTo>
                      <a:pt x="7812" y="2501"/>
                    </a:lnTo>
                    <a:lnTo>
                      <a:pt x="7784" y="2487"/>
                    </a:lnTo>
                    <a:close/>
                    <a:moveTo>
                      <a:pt x="7821" y="2482"/>
                    </a:moveTo>
                    <a:lnTo>
                      <a:pt x="7821" y="2485"/>
                    </a:lnTo>
                    <a:lnTo>
                      <a:pt x="7806" y="2478"/>
                    </a:lnTo>
                    <a:lnTo>
                      <a:pt x="7821" y="2482"/>
                    </a:lnTo>
                    <a:close/>
                    <a:moveTo>
                      <a:pt x="7791" y="2473"/>
                    </a:moveTo>
                    <a:lnTo>
                      <a:pt x="7799" y="2449"/>
                    </a:lnTo>
                    <a:lnTo>
                      <a:pt x="7830" y="2459"/>
                    </a:lnTo>
                    <a:lnTo>
                      <a:pt x="7821" y="2482"/>
                    </a:lnTo>
                    <a:lnTo>
                      <a:pt x="7791" y="2473"/>
                    </a:lnTo>
                    <a:close/>
                    <a:moveTo>
                      <a:pt x="7799" y="2449"/>
                    </a:moveTo>
                    <a:lnTo>
                      <a:pt x="7800" y="2447"/>
                    </a:lnTo>
                    <a:lnTo>
                      <a:pt x="7801" y="2446"/>
                    </a:lnTo>
                    <a:lnTo>
                      <a:pt x="7815" y="2454"/>
                    </a:lnTo>
                    <a:lnTo>
                      <a:pt x="7799" y="2449"/>
                    </a:lnTo>
                    <a:close/>
                    <a:moveTo>
                      <a:pt x="7801" y="2446"/>
                    </a:moveTo>
                    <a:lnTo>
                      <a:pt x="7817" y="2421"/>
                    </a:lnTo>
                    <a:lnTo>
                      <a:pt x="7843" y="2439"/>
                    </a:lnTo>
                    <a:lnTo>
                      <a:pt x="7827" y="2463"/>
                    </a:lnTo>
                    <a:lnTo>
                      <a:pt x="7801" y="2446"/>
                    </a:lnTo>
                    <a:close/>
                    <a:moveTo>
                      <a:pt x="7846" y="2434"/>
                    </a:moveTo>
                    <a:lnTo>
                      <a:pt x="7844" y="2437"/>
                    </a:lnTo>
                    <a:lnTo>
                      <a:pt x="7843" y="2439"/>
                    </a:lnTo>
                    <a:lnTo>
                      <a:pt x="7831" y="2429"/>
                    </a:lnTo>
                    <a:lnTo>
                      <a:pt x="7846" y="2434"/>
                    </a:lnTo>
                    <a:close/>
                    <a:moveTo>
                      <a:pt x="7815" y="2425"/>
                    </a:moveTo>
                    <a:lnTo>
                      <a:pt x="7823" y="2401"/>
                    </a:lnTo>
                    <a:lnTo>
                      <a:pt x="7853" y="2411"/>
                    </a:lnTo>
                    <a:lnTo>
                      <a:pt x="7846" y="2434"/>
                    </a:lnTo>
                    <a:lnTo>
                      <a:pt x="7815" y="2425"/>
                    </a:lnTo>
                    <a:close/>
                    <a:moveTo>
                      <a:pt x="7823" y="2401"/>
                    </a:moveTo>
                    <a:lnTo>
                      <a:pt x="7825" y="2397"/>
                    </a:lnTo>
                    <a:lnTo>
                      <a:pt x="7827" y="2395"/>
                    </a:lnTo>
                    <a:lnTo>
                      <a:pt x="7838" y="2406"/>
                    </a:lnTo>
                    <a:lnTo>
                      <a:pt x="7823" y="2401"/>
                    </a:lnTo>
                    <a:close/>
                    <a:moveTo>
                      <a:pt x="7827" y="2395"/>
                    </a:moveTo>
                    <a:lnTo>
                      <a:pt x="7843" y="2379"/>
                    </a:lnTo>
                    <a:lnTo>
                      <a:pt x="7865" y="2401"/>
                    </a:lnTo>
                    <a:lnTo>
                      <a:pt x="7849" y="2417"/>
                    </a:lnTo>
                    <a:lnTo>
                      <a:pt x="7827" y="2395"/>
                    </a:lnTo>
                    <a:close/>
                    <a:moveTo>
                      <a:pt x="7869" y="2395"/>
                    </a:moveTo>
                    <a:lnTo>
                      <a:pt x="7868" y="2399"/>
                    </a:lnTo>
                    <a:lnTo>
                      <a:pt x="7865" y="2401"/>
                    </a:lnTo>
                    <a:lnTo>
                      <a:pt x="7854" y="2390"/>
                    </a:lnTo>
                    <a:lnTo>
                      <a:pt x="7869" y="2395"/>
                    </a:lnTo>
                    <a:close/>
                    <a:moveTo>
                      <a:pt x="7839" y="2385"/>
                    </a:moveTo>
                    <a:lnTo>
                      <a:pt x="7847" y="2361"/>
                    </a:lnTo>
                    <a:lnTo>
                      <a:pt x="7878" y="2370"/>
                    </a:lnTo>
                    <a:lnTo>
                      <a:pt x="7869" y="2395"/>
                    </a:lnTo>
                    <a:lnTo>
                      <a:pt x="7839" y="2385"/>
                    </a:lnTo>
                    <a:close/>
                    <a:moveTo>
                      <a:pt x="7847" y="2361"/>
                    </a:moveTo>
                    <a:lnTo>
                      <a:pt x="7848" y="2358"/>
                    </a:lnTo>
                    <a:lnTo>
                      <a:pt x="7849" y="2357"/>
                    </a:lnTo>
                    <a:lnTo>
                      <a:pt x="7863" y="2365"/>
                    </a:lnTo>
                    <a:lnTo>
                      <a:pt x="7847" y="2361"/>
                    </a:lnTo>
                    <a:close/>
                    <a:moveTo>
                      <a:pt x="7849" y="2357"/>
                    </a:moveTo>
                    <a:lnTo>
                      <a:pt x="7865" y="2333"/>
                    </a:lnTo>
                    <a:lnTo>
                      <a:pt x="7891" y="2351"/>
                    </a:lnTo>
                    <a:lnTo>
                      <a:pt x="7875" y="2375"/>
                    </a:lnTo>
                    <a:lnTo>
                      <a:pt x="7849" y="2357"/>
                    </a:lnTo>
                    <a:close/>
                    <a:moveTo>
                      <a:pt x="7894" y="2347"/>
                    </a:moveTo>
                    <a:lnTo>
                      <a:pt x="7892" y="2349"/>
                    </a:lnTo>
                    <a:lnTo>
                      <a:pt x="7891" y="2351"/>
                    </a:lnTo>
                    <a:lnTo>
                      <a:pt x="7879" y="2342"/>
                    </a:lnTo>
                    <a:lnTo>
                      <a:pt x="7894" y="2347"/>
                    </a:lnTo>
                    <a:close/>
                    <a:moveTo>
                      <a:pt x="7863" y="2337"/>
                    </a:moveTo>
                    <a:lnTo>
                      <a:pt x="7871" y="2312"/>
                    </a:lnTo>
                    <a:lnTo>
                      <a:pt x="7901" y="2322"/>
                    </a:lnTo>
                    <a:lnTo>
                      <a:pt x="7894" y="2347"/>
                    </a:lnTo>
                    <a:lnTo>
                      <a:pt x="7863" y="2337"/>
                    </a:lnTo>
                    <a:close/>
                    <a:moveTo>
                      <a:pt x="7871" y="2312"/>
                    </a:moveTo>
                    <a:lnTo>
                      <a:pt x="7879" y="2289"/>
                    </a:lnTo>
                    <a:lnTo>
                      <a:pt x="7910" y="2299"/>
                    </a:lnTo>
                    <a:lnTo>
                      <a:pt x="7901" y="2322"/>
                    </a:lnTo>
                    <a:lnTo>
                      <a:pt x="7871" y="2312"/>
                    </a:lnTo>
                    <a:close/>
                    <a:moveTo>
                      <a:pt x="7879" y="2289"/>
                    </a:moveTo>
                    <a:lnTo>
                      <a:pt x="7880" y="2287"/>
                    </a:lnTo>
                    <a:lnTo>
                      <a:pt x="7881" y="2285"/>
                    </a:lnTo>
                    <a:lnTo>
                      <a:pt x="7895" y="2294"/>
                    </a:lnTo>
                    <a:lnTo>
                      <a:pt x="7879" y="2289"/>
                    </a:lnTo>
                    <a:close/>
                    <a:moveTo>
                      <a:pt x="7881" y="2285"/>
                    </a:moveTo>
                    <a:lnTo>
                      <a:pt x="7897" y="2261"/>
                    </a:lnTo>
                    <a:lnTo>
                      <a:pt x="7923" y="2279"/>
                    </a:lnTo>
                    <a:lnTo>
                      <a:pt x="7907" y="2303"/>
                    </a:lnTo>
                    <a:lnTo>
                      <a:pt x="7881" y="2285"/>
                    </a:lnTo>
                    <a:close/>
                    <a:moveTo>
                      <a:pt x="7924" y="2277"/>
                    </a:moveTo>
                    <a:lnTo>
                      <a:pt x="7923" y="2279"/>
                    </a:lnTo>
                    <a:lnTo>
                      <a:pt x="7911" y="2269"/>
                    </a:lnTo>
                    <a:lnTo>
                      <a:pt x="7924" y="2277"/>
                    </a:lnTo>
                    <a:close/>
                    <a:moveTo>
                      <a:pt x="7896" y="2263"/>
                    </a:moveTo>
                    <a:lnTo>
                      <a:pt x="7903" y="2247"/>
                    </a:lnTo>
                    <a:lnTo>
                      <a:pt x="7933" y="2261"/>
                    </a:lnTo>
                    <a:lnTo>
                      <a:pt x="7924" y="2277"/>
                    </a:lnTo>
                    <a:lnTo>
                      <a:pt x="7896" y="2263"/>
                    </a:lnTo>
                    <a:close/>
                    <a:moveTo>
                      <a:pt x="7903" y="2247"/>
                    </a:moveTo>
                    <a:lnTo>
                      <a:pt x="7905" y="2245"/>
                    </a:lnTo>
                    <a:lnTo>
                      <a:pt x="7918" y="2253"/>
                    </a:lnTo>
                    <a:lnTo>
                      <a:pt x="7903" y="2247"/>
                    </a:lnTo>
                    <a:close/>
                    <a:moveTo>
                      <a:pt x="7905" y="2245"/>
                    </a:moveTo>
                    <a:lnTo>
                      <a:pt x="7921" y="2221"/>
                    </a:lnTo>
                    <a:lnTo>
                      <a:pt x="7948" y="2239"/>
                    </a:lnTo>
                    <a:lnTo>
                      <a:pt x="7932" y="2263"/>
                    </a:lnTo>
                    <a:lnTo>
                      <a:pt x="7905" y="2245"/>
                    </a:lnTo>
                    <a:close/>
                    <a:moveTo>
                      <a:pt x="7949" y="2235"/>
                    </a:moveTo>
                    <a:lnTo>
                      <a:pt x="7949" y="2237"/>
                    </a:lnTo>
                    <a:lnTo>
                      <a:pt x="7948" y="2239"/>
                    </a:lnTo>
                    <a:lnTo>
                      <a:pt x="7934" y="2230"/>
                    </a:lnTo>
                    <a:lnTo>
                      <a:pt x="7949" y="2235"/>
                    </a:lnTo>
                    <a:close/>
                    <a:moveTo>
                      <a:pt x="7919" y="2225"/>
                    </a:moveTo>
                    <a:lnTo>
                      <a:pt x="7927" y="2200"/>
                    </a:lnTo>
                    <a:lnTo>
                      <a:pt x="7958" y="2211"/>
                    </a:lnTo>
                    <a:lnTo>
                      <a:pt x="7949" y="2235"/>
                    </a:lnTo>
                    <a:lnTo>
                      <a:pt x="7919" y="2225"/>
                    </a:lnTo>
                    <a:close/>
                    <a:moveTo>
                      <a:pt x="7927" y="2200"/>
                    </a:moveTo>
                    <a:lnTo>
                      <a:pt x="7928" y="2199"/>
                    </a:lnTo>
                    <a:lnTo>
                      <a:pt x="7929" y="2197"/>
                    </a:lnTo>
                    <a:lnTo>
                      <a:pt x="7943" y="2207"/>
                    </a:lnTo>
                    <a:lnTo>
                      <a:pt x="7927" y="2200"/>
                    </a:lnTo>
                    <a:close/>
                    <a:moveTo>
                      <a:pt x="7929" y="2197"/>
                    </a:moveTo>
                    <a:lnTo>
                      <a:pt x="7945" y="2173"/>
                    </a:lnTo>
                    <a:lnTo>
                      <a:pt x="7971" y="2191"/>
                    </a:lnTo>
                    <a:lnTo>
                      <a:pt x="7955" y="2215"/>
                    </a:lnTo>
                    <a:lnTo>
                      <a:pt x="7929" y="2197"/>
                    </a:lnTo>
                    <a:close/>
                    <a:moveTo>
                      <a:pt x="7974" y="2187"/>
                    </a:moveTo>
                    <a:lnTo>
                      <a:pt x="7972" y="2189"/>
                    </a:lnTo>
                    <a:lnTo>
                      <a:pt x="7971" y="2191"/>
                    </a:lnTo>
                    <a:lnTo>
                      <a:pt x="7959" y="2182"/>
                    </a:lnTo>
                    <a:lnTo>
                      <a:pt x="7974" y="2187"/>
                    </a:lnTo>
                    <a:close/>
                    <a:moveTo>
                      <a:pt x="7943" y="2177"/>
                    </a:moveTo>
                    <a:lnTo>
                      <a:pt x="7952" y="2152"/>
                    </a:lnTo>
                    <a:lnTo>
                      <a:pt x="7981" y="2163"/>
                    </a:lnTo>
                    <a:lnTo>
                      <a:pt x="7974" y="2187"/>
                    </a:lnTo>
                    <a:lnTo>
                      <a:pt x="7943" y="2177"/>
                    </a:lnTo>
                    <a:close/>
                    <a:moveTo>
                      <a:pt x="7952" y="2152"/>
                    </a:moveTo>
                    <a:lnTo>
                      <a:pt x="7959" y="2129"/>
                    </a:lnTo>
                    <a:lnTo>
                      <a:pt x="7990" y="2139"/>
                    </a:lnTo>
                    <a:lnTo>
                      <a:pt x="7981" y="2163"/>
                    </a:lnTo>
                    <a:lnTo>
                      <a:pt x="7952" y="2152"/>
                    </a:lnTo>
                    <a:close/>
                    <a:moveTo>
                      <a:pt x="7959" y="2129"/>
                    </a:moveTo>
                    <a:lnTo>
                      <a:pt x="7960" y="2125"/>
                    </a:lnTo>
                    <a:lnTo>
                      <a:pt x="7963" y="2123"/>
                    </a:lnTo>
                    <a:lnTo>
                      <a:pt x="7975" y="2134"/>
                    </a:lnTo>
                    <a:lnTo>
                      <a:pt x="7959" y="2129"/>
                    </a:lnTo>
                    <a:close/>
                    <a:moveTo>
                      <a:pt x="7963" y="2123"/>
                    </a:moveTo>
                    <a:lnTo>
                      <a:pt x="7979" y="2107"/>
                    </a:lnTo>
                    <a:lnTo>
                      <a:pt x="8002" y="2129"/>
                    </a:lnTo>
                    <a:lnTo>
                      <a:pt x="7986" y="2145"/>
                    </a:lnTo>
                    <a:lnTo>
                      <a:pt x="7963" y="2123"/>
                    </a:lnTo>
                    <a:close/>
                    <a:moveTo>
                      <a:pt x="8006" y="2123"/>
                    </a:moveTo>
                    <a:lnTo>
                      <a:pt x="8004" y="2126"/>
                    </a:lnTo>
                    <a:lnTo>
                      <a:pt x="8002" y="2129"/>
                    </a:lnTo>
                    <a:lnTo>
                      <a:pt x="7990" y="2118"/>
                    </a:lnTo>
                    <a:lnTo>
                      <a:pt x="8006" y="2123"/>
                    </a:lnTo>
                    <a:close/>
                    <a:moveTo>
                      <a:pt x="7975" y="2113"/>
                    </a:moveTo>
                    <a:lnTo>
                      <a:pt x="7984" y="2090"/>
                    </a:lnTo>
                    <a:lnTo>
                      <a:pt x="8013" y="2099"/>
                    </a:lnTo>
                    <a:lnTo>
                      <a:pt x="8006" y="2123"/>
                    </a:lnTo>
                    <a:lnTo>
                      <a:pt x="7975" y="2113"/>
                    </a:lnTo>
                    <a:close/>
                    <a:moveTo>
                      <a:pt x="7984" y="2090"/>
                    </a:moveTo>
                    <a:lnTo>
                      <a:pt x="7984" y="2087"/>
                    </a:lnTo>
                    <a:lnTo>
                      <a:pt x="7985" y="2085"/>
                    </a:lnTo>
                    <a:lnTo>
                      <a:pt x="7998" y="2094"/>
                    </a:lnTo>
                    <a:lnTo>
                      <a:pt x="7984" y="2090"/>
                    </a:lnTo>
                    <a:close/>
                    <a:moveTo>
                      <a:pt x="7985" y="2085"/>
                    </a:moveTo>
                    <a:lnTo>
                      <a:pt x="8001" y="2061"/>
                    </a:lnTo>
                    <a:lnTo>
                      <a:pt x="8028" y="2078"/>
                    </a:lnTo>
                    <a:lnTo>
                      <a:pt x="8012" y="2103"/>
                    </a:lnTo>
                    <a:lnTo>
                      <a:pt x="7985" y="2085"/>
                    </a:lnTo>
                    <a:close/>
                    <a:moveTo>
                      <a:pt x="8029" y="2075"/>
                    </a:moveTo>
                    <a:lnTo>
                      <a:pt x="8029" y="2077"/>
                    </a:lnTo>
                    <a:lnTo>
                      <a:pt x="8028" y="2078"/>
                    </a:lnTo>
                    <a:lnTo>
                      <a:pt x="8014" y="2070"/>
                    </a:lnTo>
                    <a:lnTo>
                      <a:pt x="8029" y="2075"/>
                    </a:lnTo>
                    <a:close/>
                    <a:moveTo>
                      <a:pt x="8000" y="2065"/>
                    </a:moveTo>
                    <a:lnTo>
                      <a:pt x="8007" y="2041"/>
                    </a:lnTo>
                    <a:lnTo>
                      <a:pt x="8038" y="2051"/>
                    </a:lnTo>
                    <a:lnTo>
                      <a:pt x="8029" y="2075"/>
                    </a:lnTo>
                    <a:lnTo>
                      <a:pt x="8000" y="2065"/>
                    </a:lnTo>
                    <a:close/>
                    <a:moveTo>
                      <a:pt x="8007" y="2041"/>
                    </a:moveTo>
                    <a:lnTo>
                      <a:pt x="8008" y="2039"/>
                    </a:lnTo>
                    <a:lnTo>
                      <a:pt x="8009" y="2037"/>
                    </a:lnTo>
                    <a:lnTo>
                      <a:pt x="8022" y="2046"/>
                    </a:lnTo>
                    <a:lnTo>
                      <a:pt x="8007" y="2041"/>
                    </a:lnTo>
                    <a:close/>
                    <a:moveTo>
                      <a:pt x="8009" y="2037"/>
                    </a:moveTo>
                    <a:lnTo>
                      <a:pt x="8025" y="2013"/>
                    </a:lnTo>
                    <a:lnTo>
                      <a:pt x="8051" y="2030"/>
                    </a:lnTo>
                    <a:lnTo>
                      <a:pt x="8035" y="2055"/>
                    </a:lnTo>
                    <a:lnTo>
                      <a:pt x="8009" y="2037"/>
                    </a:lnTo>
                    <a:close/>
                    <a:moveTo>
                      <a:pt x="8054" y="2027"/>
                    </a:moveTo>
                    <a:lnTo>
                      <a:pt x="8052" y="2029"/>
                    </a:lnTo>
                    <a:lnTo>
                      <a:pt x="8051" y="2030"/>
                    </a:lnTo>
                    <a:lnTo>
                      <a:pt x="8038" y="2022"/>
                    </a:lnTo>
                    <a:lnTo>
                      <a:pt x="8054" y="2027"/>
                    </a:lnTo>
                    <a:close/>
                    <a:moveTo>
                      <a:pt x="8023" y="2017"/>
                    </a:moveTo>
                    <a:lnTo>
                      <a:pt x="8032" y="1993"/>
                    </a:lnTo>
                    <a:lnTo>
                      <a:pt x="8061" y="2003"/>
                    </a:lnTo>
                    <a:lnTo>
                      <a:pt x="8054" y="2027"/>
                    </a:lnTo>
                    <a:lnTo>
                      <a:pt x="8023" y="2017"/>
                    </a:lnTo>
                    <a:close/>
                    <a:moveTo>
                      <a:pt x="8032" y="1993"/>
                    </a:moveTo>
                    <a:lnTo>
                      <a:pt x="8039" y="1969"/>
                    </a:lnTo>
                    <a:lnTo>
                      <a:pt x="8070" y="1979"/>
                    </a:lnTo>
                    <a:lnTo>
                      <a:pt x="8061" y="2003"/>
                    </a:lnTo>
                    <a:lnTo>
                      <a:pt x="8032" y="1993"/>
                    </a:lnTo>
                    <a:close/>
                    <a:moveTo>
                      <a:pt x="8039" y="1969"/>
                    </a:moveTo>
                    <a:lnTo>
                      <a:pt x="8040" y="1966"/>
                    </a:lnTo>
                    <a:lnTo>
                      <a:pt x="8041" y="1965"/>
                    </a:lnTo>
                    <a:lnTo>
                      <a:pt x="8054" y="1974"/>
                    </a:lnTo>
                    <a:lnTo>
                      <a:pt x="8039" y="1969"/>
                    </a:lnTo>
                    <a:close/>
                    <a:moveTo>
                      <a:pt x="8041" y="1965"/>
                    </a:moveTo>
                    <a:lnTo>
                      <a:pt x="8057" y="1940"/>
                    </a:lnTo>
                    <a:lnTo>
                      <a:pt x="8083" y="1959"/>
                    </a:lnTo>
                    <a:lnTo>
                      <a:pt x="8067" y="1982"/>
                    </a:lnTo>
                    <a:lnTo>
                      <a:pt x="8041" y="1965"/>
                    </a:lnTo>
                    <a:close/>
                    <a:moveTo>
                      <a:pt x="8085" y="1956"/>
                    </a:moveTo>
                    <a:lnTo>
                      <a:pt x="8083" y="1959"/>
                    </a:lnTo>
                    <a:lnTo>
                      <a:pt x="8070" y="1950"/>
                    </a:lnTo>
                    <a:lnTo>
                      <a:pt x="8085" y="1956"/>
                    </a:lnTo>
                    <a:close/>
                    <a:moveTo>
                      <a:pt x="8056" y="1943"/>
                    </a:moveTo>
                    <a:lnTo>
                      <a:pt x="8064" y="1927"/>
                    </a:lnTo>
                    <a:lnTo>
                      <a:pt x="8092" y="1940"/>
                    </a:lnTo>
                    <a:lnTo>
                      <a:pt x="8085" y="1956"/>
                    </a:lnTo>
                    <a:lnTo>
                      <a:pt x="8056" y="1943"/>
                    </a:lnTo>
                    <a:close/>
                    <a:moveTo>
                      <a:pt x="8064" y="1927"/>
                    </a:moveTo>
                    <a:lnTo>
                      <a:pt x="8065" y="1924"/>
                    </a:lnTo>
                    <a:lnTo>
                      <a:pt x="8078" y="1934"/>
                    </a:lnTo>
                    <a:lnTo>
                      <a:pt x="8064" y="1927"/>
                    </a:lnTo>
                    <a:close/>
                    <a:moveTo>
                      <a:pt x="8065" y="1924"/>
                    </a:moveTo>
                    <a:lnTo>
                      <a:pt x="8081" y="1901"/>
                    </a:lnTo>
                    <a:lnTo>
                      <a:pt x="8108" y="1918"/>
                    </a:lnTo>
                    <a:lnTo>
                      <a:pt x="8092" y="1943"/>
                    </a:lnTo>
                    <a:lnTo>
                      <a:pt x="8065" y="1924"/>
                    </a:lnTo>
                    <a:close/>
                    <a:moveTo>
                      <a:pt x="8109" y="1915"/>
                    </a:moveTo>
                    <a:lnTo>
                      <a:pt x="8109" y="1917"/>
                    </a:lnTo>
                    <a:lnTo>
                      <a:pt x="8108" y="1918"/>
                    </a:lnTo>
                    <a:lnTo>
                      <a:pt x="8094" y="1910"/>
                    </a:lnTo>
                    <a:lnTo>
                      <a:pt x="8109" y="1915"/>
                    </a:lnTo>
                    <a:close/>
                    <a:moveTo>
                      <a:pt x="8080" y="1905"/>
                    </a:moveTo>
                    <a:lnTo>
                      <a:pt x="8087" y="1881"/>
                    </a:lnTo>
                    <a:lnTo>
                      <a:pt x="8118" y="1891"/>
                    </a:lnTo>
                    <a:lnTo>
                      <a:pt x="8109" y="1915"/>
                    </a:lnTo>
                    <a:lnTo>
                      <a:pt x="8080" y="1905"/>
                    </a:lnTo>
                    <a:close/>
                    <a:moveTo>
                      <a:pt x="8087" y="1881"/>
                    </a:moveTo>
                    <a:lnTo>
                      <a:pt x="8088" y="1879"/>
                    </a:lnTo>
                    <a:lnTo>
                      <a:pt x="8089" y="1878"/>
                    </a:lnTo>
                    <a:lnTo>
                      <a:pt x="8102" y="1886"/>
                    </a:lnTo>
                    <a:lnTo>
                      <a:pt x="8087" y="1881"/>
                    </a:lnTo>
                    <a:close/>
                    <a:moveTo>
                      <a:pt x="8089" y="1878"/>
                    </a:moveTo>
                    <a:lnTo>
                      <a:pt x="8105" y="1853"/>
                    </a:lnTo>
                    <a:lnTo>
                      <a:pt x="8131" y="1870"/>
                    </a:lnTo>
                    <a:lnTo>
                      <a:pt x="8115" y="1895"/>
                    </a:lnTo>
                    <a:lnTo>
                      <a:pt x="8089" y="1878"/>
                    </a:lnTo>
                    <a:close/>
                    <a:moveTo>
                      <a:pt x="8134" y="1867"/>
                    </a:moveTo>
                    <a:lnTo>
                      <a:pt x="8133" y="1869"/>
                    </a:lnTo>
                    <a:lnTo>
                      <a:pt x="8131" y="1870"/>
                    </a:lnTo>
                    <a:lnTo>
                      <a:pt x="8118" y="1862"/>
                    </a:lnTo>
                    <a:lnTo>
                      <a:pt x="8134" y="1867"/>
                    </a:lnTo>
                    <a:close/>
                    <a:moveTo>
                      <a:pt x="8103" y="1857"/>
                    </a:moveTo>
                    <a:lnTo>
                      <a:pt x="8112" y="1833"/>
                    </a:lnTo>
                    <a:lnTo>
                      <a:pt x="8141" y="1843"/>
                    </a:lnTo>
                    <a:lnTo>
                      <a:pt x="8134" y="1867"/>
                    </a:lnTo>
                    <a:lnTo>
                      <a:pt x="8103" y="1857"/>
                    </a:lnTo>
                    <a:close/>
                    <a:moveTo>
                      <a:pt x="8112" y="1833"/>
                    </a:moveTo>
                    <a:lnTo>
                      <a:pt x="8119" y="1809"/>
                    </a:lnTo>
                    <a:lnTo>
                      <a:pt x="8150" y="1819"/>
                    </a:lnTo>
                    <a:lnTo>
                      <a:pt x="8141" y="1843"/>
                    </a:lnTo>
                    <a:lnTo>
                      <a:pt x="8112" y="1833"/>
                    </a:lnTo>
                    <a:close/>
                    <a:moveTo>
                      <a:pt x="8119" y="1809"/>
                    </a:moveTo>
                    <a:lnTo>
                      <a:pt x="8120" y="1806"/>
                    </a:lnTo>
                    <a:lnTo>
                      <a:pt x="8121" y="1805"/>
                    </a:lnTo>
                    <a:lnTo>
                      <a:pt x="8134" y="1814"/>
                    </a:lnTo>
                    <a:lnTo>
                      <a:pt x="8119" y="1809"/>
                    </a:lnTo>
                    <a:close/>
                    <a:moveTo>
                      <a:pt x="8121" y="1805"/>
                    </a:moveTo>
                    <a:lnTo>
                      <a:pt x="8137" y="1782"/>
                    </a:lnTo>
                    <a:lnTo>
                      <a:pt x="8163" y="1799"/>
                    </a:lnTo>
                    <a:lnTo>
                      <a:pt x="8147" y="1822"/>
                    </a:lnTo>
                    <a:lnTo>
                      <a:pt x="8121" y="1805"/>
                    </a:lnTo>
                    <a:close/>
                    <a:moveTo>
                      <a:pt x="8166" y="1795"/>
                    </a:moveTo>
                    <a:lnTo>
                      <a:pt x="8165" y="1798"/>
                    </a:lnTo>
                    <a:lnTo>
                      <a:pt x="8163" y="1799"/>
                    </a:lnTo>
                    <a:lnTo>
                      <a:pt x="8150" y="1790"/>
                    </a:lnTo>
                    <a:lnTo>
                      <a:pt x="8166" y="1795"/>
                    </a:lnTo>
                    <a:close/>
                    <a:moveTo>
                      <a:pt x="8135" y="1785"/>
                    </a:moveTo>
                    <a:lnTo>
                      <a:pt x="8144" y="1761"/>
                    </a:lnTo>
                    <a:lnTo>
                      <a:pt x="8173" y="1770"/>
                    </a:lnTo>
                    <a:lnTo>
                      <a:pt x="8166" y="1795"/>
                    </a:lnTo>
                    <a:lnTo>
                      <a:pt x="8135" y="1785"/>
                    </a:lnTo>
                    <a:close/>
                    <a:moveTo>
                      <a:pt x="8144" y="1761"/>
                    </a:moveTo>
                    <a:lnTo>
                      <a:pt x="8144" y="1758"/>
                    </a:lnTo>
                    <a:lnTo>
                      <a:pt x="8145" y="1757"/>
                    </a:lnTo>
                    <a:lnTo>
                      <a:pt x="8158" y="1766"/>
                    </a:lnTo>
                    <a:lnTo>
                      <a:pt x="8144" y="1761"/>
                    </a:lnTo>
                    <a:close/>
                    <a:moveTo>
                      <a:pt x="8145" y="1757"/>
                    </a:moveTo>
                    <a:lnTo>
                      <a:pt x="8161" y="1734"/>
                    </a:lnTo>
                    <a:lnTo>
                      <a:pt x="8188" y="1751"/>
                    </a:lnTo>
                    <a:lnTo>
                      <a:pt x="8172" y="1775"/>
                    </a:lnTo>
                    <a:lnTo>
                      <a:pt x="8145" y="1757"/>
                    </a:lnTo>
                    <a:close/>
                    <a:moveTo>
                      <a:pt x="8189" y="1747"/>
                    </a:moveTo>
                    <a:lnTo>
                      <a:pt x="8189" y="1750"/>
                    </a:lnTo>
                    <a:lnTo>
                      <a:pt x="8188" y="1751"/>
                    </a:lnTo>
                    <a:lnTo>
                      <a:pt x="8174" y="1742"/>
                    </a:lnTo>
                    <a:lnTo>
                      <a:pt x="8189" y="1747"/>
                    </a:lnTo>
                    <a:close/>
                    <a:moveTo>
                      <a:pt x="8160" y="1737"/>
                    </a:moveTo>
                    <a:lnTo>
                      <a:pt x="8167" y="1713"/>
                    </a:lnTo>
                    <a:lnTo>
                      <a:pt x="8198" y="1722"/>
                    </a:lnTo>
                    <a:lnTo>
                      <a:pt x="8189" y="1747"/>
                    </a:lnTo>
                    <a:lnTo>
                      <a:pt x="8160" y="1737"/>
                    </a:lnTo>
                    <a:close/>
                    <a:moveTo>
                      <a:pt x="8167" y="1713"/>
                    </a:moveTo>
                    <a:lnTo>
                      <a:pt x="8168" y="1711"/>
                    </a:lnTo>
                    <a:lnTo>
                      <a:pt x="8169" y="1709"/>
                    </a:lnTo>
                    <a:lnTo>
                      <a:pt x="8182" y="1718"/>
                    </a:lnTo>
                    <a:lnTo>
                      <a:pt x="8167" y="1713"/>
                    </a:lnTo>
                    <a:close/>
                    <a:moveTo>
                      <a:pt x="8169" y="1709"/>
                    </a:moveTo>
                    <a:lnTo>
                      <a:pt x="8185" y="1685"/>
                    </a:lnTo>
                    <a:lnTo>
                      <a:pt x="8211" y="1703"/>
                    </a:lnTo>
                    <a:lnTo>
                      <a:pt x="8195" y="1727"/>
                    </a:lnTo>
                    <a:lnTo>
                      <a:pt x="8169" y="1709"/>
                    </a:lnTo>
                    <a:close/>
                    <a:moveTo>
                      <a:pt x="8214" y="1699"/>
                    </a:moveTo>
                    <a:lnTo>
                      <a:pt x="8213" y="1702"/>
                    </a:lnTo>
                    <a:lnTo>
                      <a:pt x="8211" y="1703"/>
                    </a:lnTo>
                    <a:lnTo>
                      <a:pt x="8198" y="1694"/>
                    </a:lnTo>
                    <a:lnTo>
                      <a:pt x="8214" y="1699"/>
                    </a:lnTo>
                    <a:close/>
                    <a:moveTo>
                      <a:pt x="8183" y="1689"/>
                    </a:moveTo>
                    <a:lnTo>
                      <a:pt x="8192" y="1665"/>
                    </a:lnTo>
                    <a:lnTo>
                      <a:pt x="8221" y="1674"/>
                    </a:lnTo>
                    <a:lnTo>
                      <a:pt x="8214" y="1699"/>
                    </a:lnTo>
                    <a:lnTo>
                      <a:pt x="8183" y="1689"/>
                    </a:lnTo>
                    <a:close/>
                    <a:moveTo>
                      <a:pt x="8192" y="1665"/>
                    </a:moveTo>
                    <a:lnTo>
                      <a:pt x="8199" y="1641"/>
                    </a:lnTo>
                    <a:lnTo>
                      <a:pt x="8230" y="1651"/>
                    </a:lnTo>
                    <a:lnTo>
                      <a:pt x="8221" y="1674"/>
                    </a:lnTo>
                    <a:lnTo>
                      <a:pt x="8192" y="1665"/>
                    </a:lnTo>
                    <a:close/>
                    <a:moveTo>
                      <a:pt x="8199" y="1641"/>
                    </a:moveTo>
                    <a:lnTo>
                      <a:pt x="8200" y="1639"/>
                    </a:lnTo>
                    <a:lnTo>
                      <a:pt x="8202" y="1637"/>
                    </a:lnTo>
                    <a:lnTo>
                      <a:pt x="8214" y="1646"/>
                    </a:lnTo>
                    <a:lnTo>
                      <a:pt x="8199" y="1641"/>
                    </a:lnTo>
                    <a:close/>
                    <a:moveTo>
                      <a:pt x="8202" y="1637"/>
                    </a:moveTo>
                    <a:lnTo>
                      <a:pt x="8218" y="1613"/>
                    </a:lnTo>
                    <a:lnTo>
                      <a:pt x="8243" y="1631"/>
                    </a:lnTo>
                    <a:lnTo>
                      <a:pt x="8227" y="1655"/>
                    </a:lnTo>
                    <a:lnTo>
                      <a:pt x="8202" y="1637"/>
                    </a:lnTo>
                    <a:close/>
                    <a:moveTo>
                      <a:pt x="8246" y="1626"/>
                    </a:moveTo>
                    <a:lnTo>
                      <a:pt x="8245" y="1629"/>
                    </a:lnTo>
                    <a:lnTo>
                      <a:pt x="8243" y="1631"/>
                    </a:lnTo>
                    <a:lnTo>
                      <a:pt x="8230" y="1621"/>
                    </a:lnTo>
                    <a:lnTo>
                      <a:pt x="8246" y="1626"/>
                    </a:lnTo>
                    <a:close/>
                    <a:moveTo>
                      <a:pt x="8215" y="1617"/>
                    </a:moveTo>
                    <a:lnTo>
                      <a:pt x="8224" y="1593"/>
                    </a:lnTo>
                    <a:lnTo>
                      <a:pt x="8253" y="1603"/>
                    </a:lnTo>
                    <a:lnTo>
                      <a:pt x="8246" y="1626"/>
                    </a:lnTo>
                    <a:lnTo>
                      <a:pt x="8215" y="1617"/>
                    </a:lnTo>
                    <a:close/>
                    <a:moveTo>
                      <a:pt x="8224" y="1593"/>
                    </a:moveTo>
                    <a:lnTo>
                      <a:pt x="8224" y="1591"/>
                    </a:lnTo>
                    <a:lnTo>
                      <a:pt x="8225" y="1589"/>
                    </a:lnTo>
                    <a:lnTo>
                      <a:pt x="8238" y="1598"/>
                    </a:lnTo>
                    <a:lnTo>
                      <a:pt x="8224" y="1593"/>
                    </a:lnTo>
                    <a:close/>
                    <a:moveTo>
                      <a:pt x="8225" y="1589"/>
                    </a:moveTo>
                    <a:lnTo>
                      <a:pt x="8241" y="1565"/>
                    </a:lnTo>
                    <a:lnTo>
                      <a:pt x="8268" y="1583"/>
                    </a:lnTo>
                    <a:lnTo>
                      <a:pt x="8252" y="1607"/>
                    </a:lnTo>
                    <a:lnTo>
                      <a:pt x="8225" y="1589"/>
                    </a:lnTo>
                    <a:close/>
                    <a:moveTo>
                      <a:pt x="8269" y="1578"/>
                    </a:moveTo>
                    <a:lnTo>
                      <a:pt x="8268" y="1581"/>
                    </a:lnTo>
                    <a:lnTo>
                      <a:pt x="8268" y="1583"/>
                    </a:lnTo>
                    <a:lnTo>
                      <a:pt x="8254" y="1573"/>
                    </a:lnTo>
                    <a:lnTo>
                      <a:pt x="8269" y="1578"/>
                    </a:lnTo>
                    <a:close/>
                    <a:moveTo>
                      <a:pt x="8240" y="1568"/>
                    </a:moveTo>
                    <a:lnTo>
                      <a:pt x="8247" y="1545"/>
                    </a:lnTo>
                    <a:lnTo>
                      <a:pt x="8278" y="1555"/>
                    </a:lnTo>
                    <a:lnTo>
                      <a:pt x="8269" y="1578"/>
                    </a:lnTo>
                    <a:lnTo>
                      <a:pt x="8240" y="1568"/>
                    </a:lnTo>
                    <a:close/>
                    <a:moveTo>
                      <a:pt x="8247" y="1545"/>
                    </a:moveTo>
                    <a:lnTo>
                      <a:pt x="8248" y="1543"/>
                    </a:lnTo>
                    <a:lnTo>
                      <a:pt x="8248" y="1541"/>
                    </a:lnTo>
                    <a:lnTo>
                      <a:pt x="8262" y="1550"/>
                    </a:lnTo>
                    <a:lnTo>
                      <a:pt x="8247" y="1545"/>
                    </a:lnTo>
                    <a:close/>
                    <a:moveTo>
                      <a:pt x="8248" y="1541"/>
                    </a:moveTo>
                    <a:lnTo>
                      <a:pt x="8264" y="1517"/>
                    </a:lnTo>
                    <a:lnTo>
                      <a:pt x="8291" y="1535"/>
                    </a:lnTo>
                    <a:lnTo>
                      <a:pt x="8275" y="1559"/>
                    </a:lnTo>
                    <a:lnTo>
                      <a:pt x="8248" y="1541"/>
                    </a:lnTo>
                    <a:close/>
                    <a:moveTo>
                      <a:pt x="8294" y="1532"/>
                    </a:moveTo>
                    <a:lnTo>
                      <a:pt x="8293" y="1533"/>
                    </a:lnTo>
                    <a:lnTo>
                      <a:pt x="8291" y="1535"/>
                    </a:lnTo>
                    <a:lnTo>
                      <a:pt x="8278" y="1525"/>
                    </a:lnTo>
                    <a:lnTo>
                      <a:pt x="8294" y="1532"/>
                    </a:lnTo>
                    <a:close/>
                    <a:moveTo>
                      <a:pt x="8263" y="1520"/>
                    </a:moveTo>
                    <a:lnTo>
                      <a:pt x="8272" y="1497"/>
                    </a:lnTo>
                    <a:lnTo>
                      <a:pt x="8301" y="1507"/>
                    </a:lnTo>
                    <a:lnTo>
                      <a:pt x="8294" y="1532"/>
                    </a:lnTo>
                    <a:lnTo>
                      <a:pt x="8263" y="1520"/>
                    </a:lnTo>
                    <a:close/>
                    <a:moveTo>
                      <a:pt x="8272" y="1497"/>
                    </a:moveTo>
                    <a:lnTo>
                      <a:pt x="8279" y="1472"/>
                    </a:lnTo>
                    <a:lnTo>
                      <a:pt x="8310" y="1483"/>
                    </a:lnTo>
                    <a:lnTo>
                      <a:pt x="8301" y="1507"/>
                    </a:lnTo>
                    <a:lnTo>
                      <a:pt x="8272" y="1497"/>
                    </a:lnTo>
                    <a:close/>
                    <a:moveTo>
                      <a:pt x="8279" y="1472"/>
                    </a:moveTo>
                    <a:lnTo>
                      <a:pt x="8280" y="1471"/>
                    </a:lnTo>
                    <a:lnTo>
                      <a:pt x="8280" y="1469"/>
                    </a:lnTo>
                    <a:lnTo>
                      <a:pt x="8294" y="1479"/>
                    </a:lnTo>
                    <a:lnTo>
                      <a:pt x="8279" y="1472"/>
                    </a:lnTo>
                    <a:close/>
                    <a:moveTo>
                      <a:pt x="8280" y="1469"/>
                    </a:moveTo>
                    <a:lnTo>
                      <a:pt x="8296" y="1445"/>
                    </a:lnTo>
                    <a:lnTo>
                      <a:pt x="8323" y="1463"/>
                    </a:lnTo>
                    <a:lnTo>
                      <a:pt x="8307" y="1487"/>
                    </a:lnTo>
                    <a:lnTo>
                      <a:pt x="8280" y="1469"/>
                    </a:lnTo>
                    <a:close/>
                    <a:moveTo>
                      <a:pt x="8326" y="1459"/>
                    </a:moveTo>
                    <a:lnTo>
                      <a:pt x="8325" y="1461"/>
                    </a:lnTo>
                    <a:lnTo>
                      <a:pt x="8323" y="1463"/>
                    </a:lnTo>
                    <a:lnTo>
                      <a:pt x="8310" y="1454"/>
                    </a:lnTo>
                    <a:lnTo>
                      <a:pt x="8326" y="1459"/>
                    </a:lnTo>
                    <a:close/>
                    <a:moveTo>
                      <a:pt x="8295" y="1449"/>
                    </a:moveTo>
                    <a:lnTo>
                      <a:pt x="8302" y="1424"/>
                    </a:lnTo>
                    <a:lnTo>
                      <a:pt x="8333" y="1435"/>
                    </a:lnTo>
                    <a:lnTo>
                      <a:pt x="8326" y="1459"/>
                    </a:lnTo>
                    <a:lnTo>
                      <a:pt x="8295" y="1449"/>
                    </a:lnTo>
                    <a:close/>
                    <a:moveTo>
                      <a:pt x="8302" y="1424"/>
                    </a:moveTo>
                    <a:lnTo>
                      <a:pt x="8304" y="1423"/>
                    </a:lnTo>
                    <a:lnTo>
                      <a:pt x="8305" y="1421"/>
                    </a:lnTo>
                    <a:lnTo>
                      <a:pt x="8318" y="1431"/>
                    </a:lnTo>
                    <a:lnTo>
                      <a:pt x="8302" y="1424"/>
                    </a:lnTo>
                    <a:close/>
                    <a:moveTo>
                      <a:pt x="8305" y="1421"/>
                    </a:moveTo>
                    <a:lnTo>
                      <a:pt x="8321" y="1397"/>
                    </a:lnTo>
                    <a:lnTo>
                      <a:pt x="8348" y="1414"/>
                    </a:lnTo>
                    <a:lnTo>
                      <a:pt x="8332" y="1439"/>
                    </a:lnTo>
                    <a:lnTo>
                      <a:pt x="8305" y="1421"/>
                    </a:lnTo>
                    <a:close/>
                    <a:moveTo>
                      <a:pt x="8349" y="1411"/>
                    </a:moveTo>
                    <a:lnTo>
                      <a:pt x="8348" y="1413"/>
                    </a:lnTo>
                    <a:lnTo>
                      <a:pt x="8348" y="1414"/>
                    </a:lnTo>
                    <a:lnTo>
                      <a:pt x="8335" y="1406"/>
                    </a:lnTo>
                    <a:lnTo>
                      <a:pt x="8349" y="1411"/>
                    </a:lnTo>
                    <a:close/>
                    <a:moveTo>
                      <a:pt x="8318" y="1401"/>
                    </a:moveTo>
                    <a:lnTo>
                      <a:pt x="8327" y="1378"/>
                    </a:lnTo>
                    <a:lnTo>
                      <a:pt x="8358" y="1387"/>
                    </a:lnTo>
                    <a:lnTo>
                      <a:pt x="8349" y="1411"/>
                    </a:lnTo>
                    <a:lnTo>
                      <a:pt x="8318" y="1401"/>
                    </a:lnTo>
                    <a:close/>
                    <a:moveTo>
                      <a:pt x="8327" y="1378"/>
                    </a:moveTo>
                    <a:lnTo>
                      <a:pt x="8328" y="1375"/>
                    </a:lnTo>
                    <a:lnTo>
                      <a:pt x="8328" y="1373"/>
                    </a:lnTo>
                    <a:lnTo>
                      <a:pt x="8342" y="1382"/>
                    </a:lnTo>
                    <a:lnTo>
                      <a:pt x="8327" y="1378"/>
                    </a:lnTo>
                    <a:close/>
                    <a:moveTo>
                      <a:pt x="8328" y="1373"/>
                    </a:moveTo>
                    <a:lnTo>
                      <a:pt x="8344" y="1349"/>
                    </a:lnTo>
                    <a:lnTo>
                      <a:pt x="8371" y="1366"/>
                    </a:lnTo>
                    <a:lnTo>
                      <a:pt x="8355" y="1391"/>
                    </a:lnTo>
                    <a:lnTo>
                      <a:pt x="8328" y="1373"/>
                    </a:lnTo>
                    <a:close/>
                    <a:moveTo>
                      <a:pt x="8374" y="1363"/>
                    </a:moveTo>
                    <a:lnTo>
                      <a:pt x="8373" y="1365"/>
                    </a:lnTo>
                    <a:lnTo>
                      <a:pt x="8371" y="1366"/>
                    </a:lnTo>
                    <a:lnTo>
                      <a:pt x="8358" y="1358"/>
                    </a:lnTo>
                    <a:lnTo>
                      <a:pt x="8374" y="1363"/>
                    </a:lnTo>
                    <a:close/>
                    <a:moveTo>
                      <a:pt x="8343" y="1353"/>
                    </a:moveTo>
                    <a:lnTo>
                      <a:pt x="8351" y="1329"/>
                    </a:lnTo>
                    <a:lnTo>
                      <a:pt x="8381" y="1339"/>
                    </a:lnTo>
                    <a:lnTo>
                      <a:pt x="8374" y="1363"/>
                    </a:lnTo>
                    <a:lnTo>
                      <a:pt x="8343" y="1353"/>
                    </a:lnTo>
                    <a:close/>
                    <a:moveTo>
                      <a:pt x="8351" y="1329"/>
                    </a:moveTo>
                    <a:lnTo>
                      <a:pt x="8352" y="1327"/>
                    </a:lnTo>
                    <a:lnTo>
                      <a:pt x="8353" y="1325"/>
                    </a:lnTo>
                    <a:lnTo>
                      <a:pt x="8367" y="1334"/>
                    </a:lnTo>
                    <a:lnTo>
                      <a:pt x="8351" y="1329"/>
                    </a:lnTo>
                    <a:close/>
                    <a:moveTo>
                      <a:pt x="8353" y="1325"/>
                    </a:moveTo>
                    <a:lnTo>
                      <a:pt x="8369" y="1301"/>
                    </a:lnTo>
                    <a:lnTo>
                      <a:pt x="8396" y="1318"/>
                    </a:lnTo>
                    <a:lnTo>
                      <a:pt x="8380" y="1343"/>
                    </a:lnTo>
                    <a:lnTo>
                      <a:pt x="8353" y="1325"/>
                    </a:lnTo>
                    <a:close/>
                    <a:moveTo>
                      <a:pt x="8397" y="1315"/>
                    </a:moveTo>
                    <a:lnTo>
                      <a:pt x="8396" y="1317"/>
                    </a:lnTo>
                    <a:lnTo>
                      <a:pt x="8396" y="1318"/>
                    </a:lnTo>
                    <a:lnTo>
                      <a:pt x="8383" y="1310"/>
                    </a:lnTo>
                    <a:lnTo>
                      <a:pt x="8397" y="1315"/>
                    </a:lnTo>
                    <a:close/>
                    <a:moveTo>
                      <a:pt x="8367" y="1305"/>
                    </a:moveTo>
                    <a:lnTo>
                      <a:pt x="8375" y="1281"/>
                    </a:lnTo>
                    <a:lnTo>
                      <a:pt x="8406" y="1291"/>
                    </a:lnTo>
                    <a:lnTo>
                      <a:pt x="8397" y="1315"/>
                    </a:lnTo>
                    <a:lnTo>
                      <a:pt x="8367" y="1305"/>
                    </a:lnTo>
                    <a:close/>
                    <a:moveTo>
                      <a:pt x="8375" y="1281"/>
                    </a:moveTo>
                    <a:lnTo>
                      <a:pt x="8383" y="1257"/>
                    </a:lnTo>
                    <a:lnTo>
                      <a:pt x="8413" y="1267"/>
                    </a:lnTo>
                    <a:lnTo>
                      <a:pt x="8406" y="1291"/>
                    </a:lnTo>
                    <a:lnTo>
                      <a:pt x="8375" y="1281"/>
                    </a:lnTo>
                    <a:close/>
                    <a:moveTo>
                      <a:pt x="8383" y="1257"/>
                    </a:moveTo>
                    <a:lnTo>
                      <a:pt x="8384" y="1254"/>
                    </a:lnTo>
                    <a:lnTo>
                      <a:pt x="8385" y="1253"/>
                    </a:lnTo>
                    <a:lnTo>
                      <a:pt x="8399" y="1262"/>
                    </a:lnTo>
                    <a:lnTo>
                      <a:pt x="8383" y="1257"/>
                    </a:lnTo>
                    <a:close/>
                    <a:moveTo>
                      <a:pt x="8385" y="1253"/>
                    </a:moveTo>
                    <a:lnTo>
                      <a:pt x="8401" y="1228"/>
                    </a:lnTo>
                    <a:lnTo>
                      <a:pt x="8428" y="1247"/>
                    </a:lnTo>
                    <a:lnTo>
                      <a:pt x="8412" y="1270"/>
                    </a:lnTo>
                    <a:lnTo>
                      <a:pt x="8385" y="1253"/>
                    </a:lnTo>
                    <a:close/>
                    <a:moveTo>
                      <a:pt x="8429" y="1243"/>
                    </a:moveTo>
                    <a:lnTo>
                      <a:pt x="8428" y="1246"/>
                    </a:lnTo>
                    <a:lnTo>
                      <a:pt x="8428" y="1247"/>
                    </a:lnTo>
                    <a:lnTo>
                      <a:pt x="8415" y="1238"/>
                    </a:lnTo>
                    <a:lnTo>
                      <a:pt x="8429" y="1243"/>
                    </a:lnTo>
                    <a:close/>
                    <a:moveTo>
                      <a:pt x="8399" y="1233"/>
                    </a:moveTo>
                    <a:lnTo>
                      <a:pt x="8407" y="1209"/>
                    </a:lnTo>
                    <a:lnTo>
                      <a:pt x="8437" y="1219"/>
                    </a:lnTo>
                    <a:lnTo>
                      <a:pt x="8429" y="1243"/>
                    </a:lnTo>
                    <a:lnTo>
                      <a:pt x="8399" y="1233"/>
                    </a:lnTo>
                    <a:close/>
                    <a:moveTo>
                      <a:pt x="8407" y="1209"/>
                    </a:moveTo>
                    <a:lnTo>
                      <a:pt x="8408" y="1206"/>
                    </a:lnTo>
                    <a:lnTo>
                      <a:pt x="8408" y="1205"/>
                    </a:lnTo>
                    <a:lnTo>
                      <a:pt x="8422" y="1214"/>
                    </a:lnTo>
                    <a:lnTo>
                      <a:pt x="8407" y="1209"/>
                    </a:lnTo>
                    <a:close/>
                    <a:moveTo>
                      <a:pt x="8408" y="1205"/>
                    </a:moveTo>
                    <a:lnTo>
                      <a:pt x="8424" y="1182"/>
                    </a:lnTo>
                    <a:lnTo>
                      <a:pt x="8451" y="1199"/>
                    </a:lnTo>
                    <a:lnTo>
                      <a:pt x="8435" y="1222"/>
                    </a:lnTo>
                    <a:lnTo>
                      <a:pt x="8408" y="1205"/>
                    </a:lnTo>
                    <a:close/>
                    <a:moveTo>
                      <a:pt x="8453" y="1195"/>
                    </a:moveTo>
                    <a:lnTo>
                      <a:pt x="8453" y="1198"/>
                    </a:lnTo>
                    <a:lnTo>
                      <a:pt x="8451" y="1199"/>
                    </a:lnTo>
                    <a:lnTo>
                      <a:pt x="8438" y="1190"/>
                    </a:lnTo>
                    <a:lnTo>
                      <a:pt x="8453" y="1195"/>
                    </a:lnTo>
                    <a:close/>
                    <a:moveTo>
                      <a:pt x="8423" y="1185"/>
                    </a:moveTo>
                    <a:lnTo>
                      <a:pt x="8431" y="1161"/>
                    </a:lnTo>
                    <a:lnTo>
                      <a:pt x="8461" y="1171"/>
                    </a:lnTo>
                    <a:lnTo>
                      <a:pt x="8453" y="1195"/>
                    </a:lnTo>
                    <a:lnTo>
                      <a:pt x="8423" y="1185"/>
                    </a:lnTo>
                    <a:close/>
                    <a:moveTo>
                      <a:pt x="8431" y="1161"/>
                    </a:moveTo>
                    <a:lnTo>
                      <a:pt x="8432" y="1158"/>
                    </a:lnTo>
                    <a:lnTo>
                      <a:pt x="8447" y="1166"/>
                    </a:lnTo>
                    <a:lnTo>
                      <a:pt x="8431" y="1161"/>
                    </a:lnTo>
                    <a:close/>
                    <a:moveTo>
                      <a:pt x="8432" y="1158"/>
                    </a:moveTo>
                    <a:lnTo>
                      <a:pt x="8448" y="1126"/>
                    </a:lnTo>
                    <a:lnTo>
                      <a:pt x="8476" y="1141"/>
                    </a:lnTo>
                    <a:lnTo>
                      <a:pt x="8460" y="1173"/>
                    </a:lnTo>
                    <a:lnTo>
                      <a:pt x="8432" y="1158"/>
                    </a:lnTo>
                    <a:close/>
                    <a:moveTo>
                      <a:pt x="8477" y="1139"/>
                    </a:moveTo>
                    <a:lnTo>
                      <a:pt x="8476" y="1141"/>
                    </a:lnTo>
                    <a:lnTo>
                      <a:pt x="8463" y="1134"/>
                    </a:lnTo>
                    <a:lnTo>
                      <a:pt x="8477" y="1139"/>
                    </a:lnTo>
                    <a:close/>
                    <a:moveTo>
                      <a:pt x="8447" y="1129"/>
                    </a:moveTo>
                    <a:lnTo>
                      <a:pt x="8455" y="1105"/>
                    </a:lnTo>
                    <a:lnTo>
                      <a:pt x="8485" y="1115"/>
                    </a:lnTo>
                    <a:lnTo>
                      <a:pt x="8477" y="1139"/>
                    </a:lnTo>
                    <a:lnTo>
                      <a:pt x="8447" y="1129"/>
                    </a:lnTo>
                    <a:close/>
                    <a:moveTo>
                      <a:pt x="8455" y="1105"/>
                    </a:moveTo>
                    <a:lnTo>
                      <a:pt x="8463" y="1081"/>
                    </a:lnTo>
                    <a:lnTo>
                      <a:pt x="8493" y="1091"/>
                    </a:lnTo>
                    <a:lnTo>
                      <a:pt x="8485" y="1115"/>
                    </a:lnTo>
                    <a:lnTo>
                      <a:pt x="8455" y="1105"/>
                    </a:lnTo>
                    <a:close/>
                    <a:moveTo>
                      <a:pt x="8463" y="1081"/>
                    </a:moveTo>
                    <a:lnTo>
                      <a:pt x="8464" y="1078"/>
                    </a:lnTo>
                    <a:lnTo>
                      <a:pt x="8465" y="1077"/>
                    </a:lnTo>
                    <a:lnTo>
                      <a:pt x="8479" y="1086"/>
                    </a:lnTo>
                    <a:lnTo>
                      <a:pt x="8463" y="1081"/>
                    </a:lnTo>
                    <a:close/>
                    <a:moveTo>
                      <a:pt x="8465" y="1077"/>
                    </a:moveTo>
                    <a:lnTo>
                      <a:pt x="8481" y="1054"/>
                    </a:lnTo>
                    <a:lnTo>
                      <a:pt x="8507" y="1071"/>
                    </a:lnTo>
                    <a:lnTo>
                      <a:pt x="8491" y="1094"/>
                    </a:lnTo>
                    <a:lnTo>
                      <a:pt x="8465" y="1077"/>
                    </a:lnTo>
                    <a:close/>
                    <a:moveTo>
                      <a:pt x="8509" y="1067"/>
                    </a:moveTo>
                    <a:lnTo>
                      <a:pt x="8508" y="1070"/>
                    </a:lnTo>
                    <a:lnTo>
                      <a:pt x="8507" y="1071"/>
                    </a:lnTo>
                    <a:lnTo>
                      <a:pt x="8495" y="1062"/>
                    </a:lnTo>
                    <a:lnTo>
                      <a:pt x="8509" y="1067"/>
                    </a:lnTo>
                    <a:close/>
                    <a:moveTo>
                      <a:pt x="8479" y="1057"/>
                    </a:moveTo>
                    <a:lnTo>
                      <a:pt x="8487" y="1033"/>
                    </a:lnTo>
                    <a:lnTo>
                      <a:pt x="8517" y="1042"/>
                    </a:lnTo>
                    <a:lnTo>
                      <a:pt x="8509" y="1067"/>
                    </a:lnTo>
                    <a:lnTo>
                      <a:pt x="8479" y="1057"/>
                    </a:lnTo>
                    <a:close/>
                    <a:moveTo>
                      <a:pt x="8487" y="1033"/>
                    </a:moveTo>
                    <a:lnTo>
                      <a:pt x="8487" y="1030"/>
                    </a:lnTo>
                    <a:lnTo>
                      <a:pt x="8488" y="1029"/>
                    </a:lnTo>
                    <a:lnTo>
                      <a:pt x="8502" y="1038"/>
                    </a:lnTo>
                    <a:lnTo>
                      <a:pt x="8487" y="1033"/>
                    </a:lnTo>
                    <a:close/>
                    <a:moveTo>
                      <a:pt x="8488" y="1029"/>
                    </a:moveTo>
                    <a:lnTo>
                      <a:pt x="8504" y="1006"/>
                    </a:lnTo>
                    <a:lnTo>
                      <a:pt x="8532" y="1023"/>
                    </a:lnTo>
                    <a:lnTo>
                      <a:pt x="8516" y="1047"/>
                    </a:lnTo>
                    <a:lnTo>
                      <a:pt x="8488" y="1029"/>
                    </a:lnTo>
                    <a:close/>
                    <a:moveTo>
                      <a:pt x="8533" y="1019"/>
                    </a:moveTo>
                    <a:lnTo>
                      <a:pt x="8533" y="1022"/>
                    </a:lnTo>
                    <a:lnTo>
                      <a:pt x="8532" y="1023"/>
                    </a:lnTo>
                    <a:lnTo>
                      <a:pt x="8518" y="1014"/>
                    </a:lnTo>
                    <a:lnTo>
                      <a:pt x="8533" y="1019"/>
                    </a:lnTo>
                    <a:close/>
                    <a:moveTo>
                      <a:pt x="8503" y="1009"/>
                    </a:moveTo>
                    <a:lnTo>
                      <a:pt x="8511" y="985"/>
                    </a:lnTo>
                    <a:lnTo>
                      <a:pt x="8541" y="994"/>
                    </a:lnTo>
                    <a:lnTo>
                      <a:pt x="8533" y="1019"/>
                    </a:lnTo>
                    <a:lnTo>
                      <a:pt x="8503" y="1009"/>
                    </a:lnTo>
                    <a:close/>
                    <a:moveTo>
                      <a:pt x="8511" y="985"/>
                    </a:moveTo>
                    <a:lnTo>
                      <a:pt x="8512" y="982"/>
                    </a:lnTo>
                    <a:lnTo>
                      <a:pt x="8513" y="981"/>
                    </a:lnTo>
                    <a:lnTo>
                      <a:pt x="8527" y="990"/>
                    </a:lnTo>
                    <a:lnTo>
                      <a:pt x="8511" y="985"/>
                    </a:lnTo>
                    <a:close/>
                    <a:moveTo>
                      <a:pt x="8513" y="981"/>
                    </a:moveTo>
                    <a:lnTo>
                      <a:pt x="8529" y="957"/>
                    </a:lnTo>
                    <a:lnTo>
                      <a:pt x="8555" y="975"/>
                    </a:lnTo>
                    <a:lnTo>
                      <a:pt x="8539" y="999"/>
                    </a:lnTo>
                    <a:lnTo>
                      <a:pt x="8513" y="981"/>
                    </a:lnTo>
                    <a:close/>
                    <a:moveTo>
                      <a:pt x="8557" y="971"/>
                    </a:moveTo>
                    <a:lnTo>
                      <a:pt x="8556" y="974"/>
                    </a:lnTo>
                    <a:lnTo>
                      <a:pt x="8555" y="975"/>
                    </a:lnTo>
                    <a:lnTo>
                      <a:pt x="8543" y="966"/>
                    </a:lnTo>
                    <a:lnTo>
                      <a:pt x="8557" y="971"/>
                    </a:lnTo>
                    <a:close/>
                    <a:moveTo>
                      <a:pt x="8527" y="961"/>
                    </a:moveTo>
                    <a:lnTo>
                      <a:pt x="8535" y="937"/>
                    </a:lnTo>
                    <a:lnTo>
                      <a:pt x="8565" y="946"/>
                    </a:lnTo>
                    <a:lnTo>
                      <a:pt x="8557" y="971"/>
                    </a:lnTo>
                    <a:lnTo>
                      <a:pt x="8527" y="961"/>
                    </a:lnTo>
                    <a:close/>
                    <a:moveTo>
                      <a:pt x="8566" y="946"/>
                    </a:moveTo>
                    <a:lnTo>
                      <a:pt x="8565" y="946"/>
                    </a:lnTo>
                    <a:lnTo>
                      <a:pt x="8550" y="941"/>
                    </a:lnTo>
                    <a:lnTo>
                      <a:pt x="8566" y="946"/>
                    </a:lnTo>
                    <a:close/>
                    <a:moveTo>
                      <a:pt x="8535" y="938"/>
                    </a:moveTo>
                    <a:lnTo>
                      <a:pt x="8543" y="906"/>
                    </a:lnTo>
                    <a:lnTo>
                      <a:pt x="8573" y="914"/>
                    </a:lnTo>
                    <a:lnTo>
                      <a:pt x="8566" y="946"/>
                    </a:lnTo>
                    <a:lnTo>
                      <a:pt x="8535" y="938"/>
                    </a:lnTo>
                    <a:close/>
                    <a:moveTo>
                      <a:pt x="8543" y="906"/>
                    </a:moveTo>
                    <a:lnTo>
                      <a:pt x="8544" y="903"/>
                    </a:lnTo>
                    <a:lnTo>
                      <a:pt x="8545" y="901"/>
                    </a:lnTo>
                    <a:lnTo>
                      <a:pt x="8559" y="909"/>
                    </a:lnTo>
                    <a:lnTo>
                      <a:pt x="8543" y="906"/>
                    </a:lnTo>
                    <a:close/>
                    <a:moveTo>
                      <a:pt x="8545" y="901"/>
                    </a:moveTo>
                    <a:lnTo>
                      <a:pt x="8561" y="877"/>
                    </a:lnTo>
                    <a:lnTo>
                      <a:pt x="8587" y="895"/>
                    </a:lnTo>
                    <a:lnTo>
                      <a:pt x="8571" y="919"/>
                    </a:lnTo>
                    <a:lnTo>
                      <a:pt x="8545" y="901"/>
                    </a:lnTo>
                    <a:close/>
                    <a:moveTo>
                      <a:pt x="8589" y="891"/>
                    </a:moveTo>
                    <a:lnTo>
                      <a:pt x="8588" y="893"/>
                    </a:lnTo>
                    <a:lnTo>
                      <a:pt x="8587" y="895"/>
                    </a:lnTo>
                    <a:lnTo>
                      <a:pt x="8575" y="886"/>
                    </a:lnTo>
                    <a:lnTo>
                      <a:pt x="8589" y="891"/>
                    </a:lnTo>
                    <a:close/>
                    <a:moveTo>
                      <a:pt x="8559" y="881"/>
                    </a:moveTo>
                    <a:lnTo>
                      <a:pt x="8567" y="856"/>
                    </a:lnTo>
                    <a:lnTo>
                      <a:pt x="8597" y="866"/>
                    </a:lnTo>
                    <a:lnTo>
                      <a:pt x="8589" y="891"/>
                    </a:lnTo>
                    <a:lnTo>
                      <a:pt x="8559" y="881"/>
                    </a:lnTo>
                    <a:close/>
                    <a:moveTo>
                      <a:pt x="8567" y="856"/>
                    </a:moveTo>
                    <a:lnTo>
                      <a:pt x="8567" y="855"/>
                    </a:lnTo>
                    <a:lnTo>
                      <a:pt x="8568" y="853"/>
                    </a:lnTo>
                    <a:lnTo>
                      <a:pt x="8582" y="861"/>
                    </a:lnTo>
                    <a:lnTo>
                      <a:pt x="8567" y="856"/>
                    </a:lnTo>
                    <a:close/>
                    <a:moveTo>
                      <a:pt x="8568" y="853"/>
                    </a:moveTo>
                    <a:lnTo>
                      <a:pt x="8585" y="829"/>
                    </a:lnTo>
                    <a:lnTo>
                      <a:pt x="8612" y="847"/>
                    </a:lnTo>
                    <a:lnTo>
                      <a:pt x="8596" y="871"/>
                    </a:lnTo>
                    <a:lnTo>
                      <a:pt x="8568" y="853"/>
                    </a:lnTo>
                    <a:close/>
                    <a:moveTo>
                      <a:pt x="8613" y="843"/>
                    </a:moveTo>
                    <a:lnTo>
                      <a:pt x="8613" y="845"/>
                    </a:lnTo>
                    <a:lnTo>
                      <a:pt x="8612" y="847"/>
                    </a:lnTo>
                    <a:lnTo>
                      <a:pt x="8598" y="838"/>
                    </a:lnTo>
                    <a:lnTo>
                      <a:pt x="8613" y="843"/>
                    </a:lnTo>
                    <a:close/>
                    <a:moveTo>
                      <a:pt x="8583" y="833"/>
                    </a:moveTo>
                    <a:lnTo>
                      <a:pt x="8591" y="808"/>
                    </a:lnTo>
                    <a:lnTo>
                      <a:pt x="8621" y="820"/>
                    </a:lnTo>
                    <a:lnTo>
                      <a:pt x="8613" y="843"/>
                    </a:lnTo>
                    <a:lnTo>
                      <a:pt x="8583" y="833"/>
                    </a:lnTo>
                    <a:close/>
                    <a:moveTo>
                      <a:pt x="8591" y="808"/>
                    </a:moveTo>
                    <a:lnTo>
                      <a:pt x="8592" y="807"/>
                    </a:lnTo>
                    <a:lnTo>
                      <a:pt x="8593" y="805"/>
                    </a:lnTo>
                    <a:lnTo>
                      <a:pt x="8607" y="813"/>
                    </a:lnTo>
                    <a:lnTo>
                      <a:pt x="8591" y="808"/>
                    </a:lnTo>
                    <a:close/>
                    <a:moveTo>
                      <a:pt x="8593" y="805"/>
                    </a:moveTo>
                    <a:lnTo>
                      <a:pt x="8609" y="781"/>
                    </a:lnTo>
                    <a:lnTo>
                      <a:pt x="8635" y="799"/>
                    </a:lnTo>
                    <a:lnTo>
                      <a:pt x="8619" y="823"/>
                    </a:lnTo>
                    <a:lnTo>
                      <a:pt x="8593" y="805"/>
                    </a:lnTo>
                    <a:close/>
                    <a:moveTo>
                      <a:pt x="8637" y="794"/>
                    </a:moveTo>
                    <a:lnTo>
                      <a:pt x="8637" y="796"/>
                    </a:lnTo>
                    <a:lnTo>
                      <a:pt x="8635" y="799"/>
                    </a:lnTo>
                    <a:lnTo>
                      <a:pt x="8623" y="790"/>
                    </a:lnTo>
                    <a:lnTo>
                      <a:pt x="8637" y="794"/>
                    </a:lnTo>
                    <a:close/>
                    <a:moveTo>
                      <a:pt x="8607" y="786"/>
                    </a:moveTo>
                    <a:lnTo>
                      <a:pt x="8614" y="754"/>
                    </a:lnTo>
                    <a:lnTo>
                      <a:pt x="8646" y="762"/>
                    </a:lnTo>
                    <a:lnTo>
                      <a:pt x="8637" y="794"/>
                    </a:lnTo>
                    <a:lnTo>
                      <a:pt x="8607" y="786"/>
                    </a:lnTo>
                    <a:close/>
                    <a:moveTo>
                      <a:pt x="8614" y="754"/>
                    </a:moveTo>
                    <a:lnTo>
                      <a:pt x="8615" y="753"/>
                    </a:lnTo>
                    <a:lnTo>
                      <a:pt x="8630" y="758"/>
                    </a:lnTo>
                    <a:lnTo>
                      <a:pt x="8614" y="754"/>
                    </a:lnTo>
                    <a:close/>
                    <a:moveTo>
                      <a:pt x="8615" y="753"/>
                    </a:moveTo>
                    <a:lnTo>
                      <a:pt x="8623" y="728"/>
                    </a:lnTo>
                    <a:lnTo>
                      <a:pt x="8653" y="739"/>
                    </a:lnTo>
                    <a:lnTo>
                      <a:pt x="8645" y="763"/>
                    </a:lnTo>
                    <a:lnTo>
                      <a:pt x="8615" y="753"/>
                    </a:lnTo>
                    <a:close/>
                    <a:moveTo>
                      <a:pt x="8623" y="728"/>
                    </a:moveTo>
                    <a:lnTo>
                      <a:pt x="8624" y="727"/>
                    </a:lnTo>
                    <a:lnTo>
                      <a:pt x="8625" y="725"/>
                    </a:lnTo>
                    <a:lnTo>
                      <a:pt x="8639" y="735"/>
                    </a:lnTo>
                    <a:lnTo>
                      <a:pt x="8623" y="728"/>
                    </a:lnTo>
                    <a:close/>
                    <a:moveTo>
                      <a:pt x="8625" y="725"/>
                    </a:moveTo>
                    <a:lnTo>
                      <a:pt x="8641" y="701"/>
                    </a:lnTo>
                    <a:lnTo>
                      <a:pt x="8667" y="719"/>
                    </a:lnTo>
                    <a:lnTo>
                      <a:pt x="8651" y="743"/>
                    </a:lnTo>
                    <a:lnTo>
                      <a:pt x="8625" y="725"/>
                    </a:lnTo>
                    <a:close/>
                    <a:moveTo>
                      <a:pt x="8669" y="715"/>
                    </a:moveTo>
                    <a:lnTo>
                      <a:pt x="8668" y="717"/>
                    </a:lnTo>
                    <a:lnTo>
                      <a:pt x="8667" y="719"/>
                    </a:lnTo>
                    <a:lnTo>
                      <a:pt x="8655" y="710"/>
                    </a:lnTo>
                    <a:lnTo>
                      <a:pt x="8669" y="715"/>
                    </a:lnTo>
                    <a:close/>
                    <a:moveTo>
                      <a:pt x="8639" y="705"/>
                    </a:moveTo>
                    <a:lnTo>
                      <a:pt x="8647" y="682"/>
                    </a:lnTo>
                    <a:lnTo>
                      <a:pt x="8677" y="691"/>
                    </a:lnTo>
                    <a:lnTo>
                      <a:pt x="8669" y="715"/>
                    </a:lnTo>
                    <a:lnTo>
                      <a:pt x="8639" y="705"/>
                    </a:lnTo>
                    <a:close/>
                    <a:moveTo>
                      <a:pt x="8647" y="682"/>
                    </a:moveTo>
                    <a:lnTo>
                      <a:pt x="8647" y="679"/>
                    </a:lnTo>
                    <a:lnTo>
                      <a:pt x="8649" y="677"/>
                    </a:lnTo>
                    <a:lnTo>
                      <a:pt x="8662" y="687"/>
                    </a:lnTo>
                    <a:lnTo>
                      <a:pt x="8647" y="682"/>
                    </a:lnTo>
                    <a:close/>
                    <a:moveTo>
                      <a:pt x="8649" y="677"/>
                    </a:moveTo>
                    <a:lnTo>
                      <a:pt x="8665" y="653"/>
                    </a:lnTo>
                    <a:lnTo>
                      <a:pt x="8692" y="670"/>
                    </a:lnTo>
                    <a:lnTo>
                      <a:pt x="8676" y="695"/>
                    </a:lnTo>
                    <a:lnTo>
                      <a:pt x="8649" y="677"/>
                    </a:lnTo>
                    <a:close/>
                    <a:moveTo>
                      <a:pt x="8694" y="666"/>
                    </a:moveTo>
                    <a:lnTo>
                      <a:pt x="8693" y="668"/>
                    </a:lnTo>
                    <a:lnTo>
                      <a:pt x="8692" y="670"/>
                    </a:lnTo>
                    <a:lnTo>
                      <a:pt x="8678" y="662"/>
                    </a:lnTo>
                    <a:lnTo>
                      <a:pt x="8694" y="666"/>
                    </a:lnTo>
                    <a:close/>
                    <a:moveTo>
                      <a:pt x="8662" y="658"/>
                    </a:moveTo>
                    <a:lnTo>
                      <a:pt x="8671" y="626"/>
                    </a:lnTo>
                    <a:lnTo>
                      <a:pt x="8701" y="634"/>
                    </a:lnTo>
                    <a:lnTo>
                      <a:pt x="8694" y="666"/>
                    </a:lnTo>
                    <a:lnTo>
                      <a:pt x="8662" y="658"/>
                    </a:lnTo>
                    <a:close/>
                    <a:moveTo>
                      <a:pt x="8671" y="626"/>
                    </a:moveTo>
                    <a:lnTo>
                      <a:pt x="8671" y="624"/>
                    </a:lnTo>
                    <a:lnTo>
                      <a:pt x="8673" y="621"/>
                    </a:lnTo>
                    <a:lnTo>
                      <a:pt x="8687" y="630"/>
                    </a:lnTo>
                    <a:lnTo>
                      <a:pt x="8671" y="626"/>
                    </a:lnTo>
                    <a:close/>
                    <a:moveTo>
                      <a:pt x="8673" y="621"/>
                    </a:moveTo>
                    <a:lnTo>
                      <a:pt x="8689" y="597"/>
                    </a:lnTo>
                    <a:lnTo>
                      <a:pt x="8715" y="615"/>
                    </a:lnTo>
                    <a:lnTo>
                      <a:pt x="8699" y="638"/>
                    </a:lnTo>
                    <a:lnTo>
                      <a:pt x="8673" y="621"/>
                    </a:lnTo>
                    <a:close/>
                    <a:moveTo>
                      <a:pt x="8718" y="611"/>
                    </a:moveTo>
                    <a:lnTo>
                      <a:pt x="8716" y="614"/>
                    </a:lnTo>
                    <a:lnTo>
                      <a:pt x="8715" y="615"/>
                    </a:lnTo>
                    <a:lnTo>
                      <a:pt x="8703" y="606"/>
                    </a:lnTo>
                    <a:lnTo>
                      <a:pt x="8718" y="611"/>
                    </a:lnTo>
                    <a:close/>
                    <a:moveTo>
                      <a:pt x="8687" y="602"/>
                    </a:moveTo>
                    <a:lnTo>
                      <a:pt x="8695" y="577"/>
                    </a:lnTo>
                    <a:lnTo>
                      <a:pt x="8725" y="587"/>
                    </a:lnTo>
                    <a:lnTo>
                      <a:pt x="8718" y="611"/>
                    </a:lnTo>
                    <a:lnTo>
                      <a:pt x="8687" y="602"/>
                    </a:lnTo>
                    <a:close/>
                    <a:moveTo>
                      <a:pt x="8695" y="577"/>
                    </a:moveTo>
                    <a:lnTo>
                      <a:pt x="8703" y="553"/>
                    </a:lnTo>
                    <a:lnTo>
                      <a:pt x="8734" y="563"/>
                    </a:lnTo>
                    <a:lnTo>
                      <a:pt x="8725" y="587"/>
                    </a:lnTo>
                    <a:lnTo>
                      <a:pt x="8695" y="577"/>
                    </a:lnTo>
                    <a:close/>
                    <a:moveTo>
                      <a:pt x="8703" y="553"/>
                    </a:moveTo>
                    <a:lnTo>
                      <a:pt x="8704" y="551"/>
                    </a:lnTo>
                    <a:lnTo>
                      <a:pt x="8705" y="549"/>
                    </a:lnTo>
                    <a:lnTo>
                      <a:pt x="8719" y="558"/>
                    </a:lnTo>
                    <a:lnTo>
                      <a:pt x="8703" y="553"/>
                    </a:lnTo>
                    <a:close/>
                    <a:moveTo>
                      <a:pt x="8705" y="549"/>
                    </a:moveTo>
                    <a:lnTo>
                      <a:pt x="8721" y="525"/>
                    </a:lnTo>
                    <a:lnTo>
                      <a:pt x="8747" y="542"/>
                    </a:lnTo>
                    <a:lnTo>
                      <a:pt x="8731" y="567"/>
                    </a:lnTo>
                    <a:lnTo>
                      <a:pt x="8705" y="549"/>
                    </a:lnTo>
                    <a:close/>
                    <a:moveTo>
                      <a:pt x="8750" y="537"/>
                    </a:moveTo>
                    <a:lnTo>
                      <a:pt x="8750" y="541"/>
                    </a:lnTo>
                    <a:lnTo>
                      <a:pt x="8747" y="542"/>
                    </a:lnTo>
                    <a:lnTo>
                      <a:pt x="8734" y="534"/>
                    </a:lnTo>
                    <a:lnTo>
                      <a:pt x="8750" y="537"/>
                    </a:lnTo>
                    <a:close/>
                    <a:moveTo>
                      <a:pt x="8719" y="530"/>
                    </a:moveTo>
                    <a:lnTo>
                      <a:pt x="8726" y="498"/>
                    </a:lnTo>
                    <a:lnTo>
                      <a:pt x="8758" y="505"/>
                    </a:lnTo>
                    <a:lnTo>
                      <a:pt x="8750" y="537"/>
                    </a:lnTo>
                    <a:lnTo>
                      <a:pt x="8719" y="530"/>
                    </a:lnTo>
                    <a:close/>
                    <a:moveTo>
                      <a:pt x="8726" y="498"/>
                    </a:moveTo>
                    <a:lnTo>
                      <a:pt x="8727" y="496"/>
                    </a:lnTo>
                    <a:lnTo>
                      <a:pt x="8729" y="493"/>
                    </a:lnTo>
                    <a:lnTo>
                      <a:pt x="8742" y="502"/>
                    </a:lnTo>
                    <a:lnTo>
                      <a:pt x="8726" y="498"/>
                    </a:lnTo>
                    <a:close/>
                    <a:moveTo>
                      <a:pt x="8729" y="493"/>
                    </a:moveTo>
                    <a:lnTo>
                      <a:pt x="8745" y="470"/>
                    </a:lnTo>
                    <a:lnTo>
                      <a:pt x="8772" y="487"/>
                    </a:lnTo>
                    <a:lnTo>
                      <a:pt x="8756" y="510"/>
                    </a:lnTo>
                    <a:lnTo>
                      <a:pt x="8729" y="493"/>
                    </a:lnTo>
                    <a:close/>
                    <a:moveTo>
                      <a:pt x="8773" y="483"/>
                    </a:moveTo>
                    <a:lnTo>
                      <a:pt x="8773" y="486"/>
                    </a:lnTo>
                    <a:lnTo>
                      <a:pt x="8772" y="487"/>
                    </a:lnTo>
                    <a:lnTo>
                      <a:pt x="8758" y="478"/>
                    </a:lnTo>
                    <a:lnTo>
                      <a:pt x="8773" y="483"/>
                    </a:lnTo>
                    <a:close/>
                    <a:moveTo>
                      <a:pt x="8743" y="473"/>
                    </a:moveTo>
                    <a:lnTo>
                      <a:pt x="8751" y="449"/>
                    </a:lnTo>
                    <a:lnTo>
                      <a:pt x="8782" y="459"/>
                    </a:lnTo>
                    <a:lnTo>
                      <a:pt x="8773" y="483"/>
                    </a:lnTo>
                    <a:lnTo>
                      <a:pt x="8743" y="473"/>
                    </a:lnTo>
                    <a:close/>
                    <a:moveTo>
                      <a:pt x="8751" y="449"/>
                    </a:moveTo>
                    <a:lnTo>
                      <a:pt x="8752" y="446"/>
                    </a:lnTo>
                    <a:lnTo>
                      <a:pt x="8753" y="445"/>
                    </a:lnTo>
                    <a:lnTo>
                      <a:pt x="8766" y="454"/>
                    </a:lnTo>
                    <a:lnTo>
                      <a:pt x="8751" y="449"/>
                    </a:lnTo>
                    <a:close/>
                    <a:moveTo>
                      <a:pt x="8753" y="445"/>
                    </a:moveTo>
                    <a:lnTo>
                      <a:pt x="8769" y="422"/>
                    </a:lnTo>
                    <a:lnTo>
                      <a:pt x="8795" y="439"/>
                    </a:lnTo>
                    <a:lnTo>
                      <a:pt x="8779" y="462"/>
                    </a:lnTo>
                    <a:lnTo>
                      <a:pt x="8753" y="445"/>
                    </a:lnTo>
                    <a:close/>
                    <a:moveTo>
                      <a:pt x="8798" y="434"/>
                    </a:moveTo>
                    <a:lnTo>
                      <a:pt x="8796" y="436"/>
                    </a:lnTo>
                    <a:lnTo>
                      <a:pt x="8795" y="439"/>
                    </a:lnTo>
                    <a:lnTo>
                      <a:pt x="8782" y="430"/>
                    </a:lnTo>
                    <a:lnTo>
                      <a:pt x="8798" y="434"/>
                    </a:lnTo>
                    <a:close/>
                    <a:moveTo>
                      <a:pt x="8767" y="427"/>
                    </a:moveTo>
                    <a:lnTo>
                      <a:pt x="8774" y="395"/>
                    </a:lnTo>
                    <a:lnTo>
                      <a:pt x="8806" y="402"/>
                    </a:lnTo>
                    <a:lnTo>
                      <a:pt x="8798" y="434"/>
                    </a:lnTo>
                    <a:lnTo>
                      <a:pt x="8767" y="427"/>
                    </a:lnTo>
                    <a:close/>
                    <a:moveTo>
                      <a:pt x="8774" y="395"/>
                    </a:moveTo>
                    <a:lnTo>
                      <a:pt x="8775" y="393"/>
                    </a:lnTo>
                    <a:lnTo>
                      <a:pt x="8790" y="398"/>
                    </a:lnTo>
                    <a:lnTo>
                      <a:pt x="8774" y="395"/>
                    </a:lnTo>
                    <a:close/>
                    <a:moveTo>
                      <a:pt x="8775" y="393"/>
                    </a:moveTo>
                    <a:lnTo>
                      <a:pt x="8783" y="369"/>
                    </a:lnTo>
                    <a:lnTo>
                      <a:pt x="8814" y="379"/>
                    </a:lnTo>
                    <a:lnTo>
                      <a:pt x="8805" y="403"/>
                    </a:lnTo>
                    <a:lnTo>
                      <a:pt x="8775" y="393"/>
                    </a:lnTo>
                    <a:close/>
                    <a:moveTo>
                      <a:pt x="8783" y="369"/>
                    </a:moveTo>
                    <a:lnTo>
                      <a:pt x="8784" y="366"/>
                    </a:lnTo>
                    <a:lnTo>
                      <a:pt x="8785" y="365"/>
                    </a:lnTo>
                    <a:lnTo>
                      <a:pt x="8798" y="374"/>
                    </a:lnTo>
                    <a:lnTo>
                      <a:pt x="8783" y="369"/>
                    </a:lnTo>
                    <a:close/>
                    <a:moveTo>
                      <a:pt x="8785" y="365"/>
                    </a:moveTo>
                    <a:lnTo>
                      <a:pt x="8801" y="342"/>
                    </a:lnTo>
                    <a:lnTo>
                      <a:pt x="8827" y="359"/>
                    </a:lnTo>
                    <a:lnTo>
                      <a:pt x="8811" y="382"/>
                    </a:lnTo>
                    <a:lnTo>
                      <a:pt x="8785" y="365"/>
                    </a:lnTo>
                    <a:close/>
                    <a:moveTo>
                      <a:pt x="8830" y="355"/>
                    </a:moveTo>
                    <a:lnTo>
                      <a:pt x="8828" y="358"/>
                    </a:lnTo>
                    <a:lnTo>
                      <a:pt x="8827" y="359"/>
                    </a:lnTo>
                    <a:lnTo>
                      <a:pt x="8814" y="350"/>
                    </a:lnTo>
                    <a:lnTo>
                      <a:pt x="8830" y="355"/>
                    </a:lnTo>
                    <a:close/>
                    <a:moveTo>
                      <a:pt x="8799" y="345"/>
                    </a:moveTo>
                    <a:lnTo>
                      <a:pt x="8807" y="321"/>
                    </a:lnTo>
                    <a:lnTo>
                      <a:pt x="8837" y="331"/>
                    </a:lnTo>
                    <a:lnTo>
                      <a:pt x="8830" y="355"/>
                    </a:lnTo>
                    <a:lnTo>
                      <a:pt x="8799" y="345"/>
                    </a:lnTo>
                    <a:close/>
                    <a:moveTo>
                      <a:pt x="8807" y="321"/>
                    </a:moveTo>
                    <a:lnTo>
                      <a:pt x="8807" y="319"/>
                    </a:lnTo>
                    <a:lnTo>
                      <a:pt x="8822" y="326"/>
                    </a:lnTo>
                    <a:lnTo>
                      <a:pt x="8807" y="321"/>
                    </a:lnTo>
                    <a:close/>
                    <a:moveTo>
                      <a:pt x="8807" y="319"/>
                    </a:moveTo>
                    <a:lnTo>
                      <a:pt x="8823" y="287"/>
                    </a:lnTo>
                    <a:lnTo>
                      <a:pt x="8852" y="301"/>
                    </a:lnTo>
                    <a:lnTo>
                      <a:pt x="8837" y="333"/>
                    </a:lnTo>
                    <a:lnTo>
                      <a:pt x="8807" y="319"/>
                    </a:lnTo>
                    <a:close/>
                    <a:moveTo>
                      <a:pt x="8853" y="298"/>
                    </a:moveTo>
                    <a:lnTo>
                      <a:pt x="8852" y="301"/>
                    </a:lnTo>
                    <a:lnTo>
                      <a:pt x="8838" y="294"/>
                    </a:lnTo>
                    <a:lnTo>
                      <a:pt x="8853" y="298"/>
                    </a:lnTo>
                    <a:close/>
                    <a:moveTo>
                      <a:pt x="8823" y="289"/>
                    </a:moveTo>
                    <a:lnTo>
                      <a:pt x="8831" y="265"/>
                    </a:lnTo>
                    <a:lnTo>
                      <a:pt x="8862" y="275"/>
                    </a:lnTo>
                    <a:lnTo>
                      <a:pt x="8853" y="298"/>
                    </a:lnTo>
                    <a:lnTo>
                      <a:pt x="8823" y="289"/>
                    </a:lnTo>
                    <a:close/>
                    <a:moveTo>
                      <a:pt x="8831" y="265"/>
                    </a:moveTo>
                    <a:lnTo>
                      <a:pt x="8832" y="263"/>
                    </a:lnTo>
                    <a:lnTo>
                      <a:pt x="8833" y="262"/>
                    </a:lnTo>
                    <a:lnTo>
                      <a:pt x="8846" y="270"/>
                    </a:lnTo>
                    <a:lnTo>
                      <a:pt x="8831" y="265"/>
                    </a:lnTo>
                    <a:close/>
                    <a:moveTo>
                      <a:pt x="8833" y="262"/>
                    </a:moveTo>
                    <a:lnTo>
                      <a:pt x="8849" y="237"/>
                    </a:lnTo>
                    <a:lnTo>
                      <a:pt x="8875" y="255"/>
                    </a:lnTo>
                    <a:lnTo>
                      <a:pt x="8859" y="279"/>
                    </a:lnTo>
                    <a:lnTo>
                      <a:pt x="8833" y="262"/>
                    </a:lnTo>
                    <a:close/>
                    <a:moveTo>
                      <a:pt x="8878" y="250"/>
                    </a:moveTo>
                    <a:lnTo>
                      <a:pt x="8876" y="253"/>
                    </a:lnTo>
                    <a:lnTo>
                      <a:pt x="8875" y="255"/>
                    </a:lnTo>
                    <a:lnTo>
                      <a:pt x="8862" y="246"/>
                    </a:lnTo>
                    <a:lnTo>
                      <a:pt x="8878" y="250"/>
                    </a:lnTo>
                    <a:close/>
                    <a:moveTo>
                      <a:pt x="8847" y="242"/>
                    </a:moveTo>
                    <a:lnTo>
                      <a:pt x="8854" y="210"/>
                    </a:lnTo>
                    <a:lnTo>
                      <a:pt x="8885" y="218"/>
                    </a:lnTo>
                    <a:lnTo>
                      <a:pt x="8878" y="250"/>
                    </a:lnTo>
                    <a:lnTo>
                      <a:pt x="8847" y="242"/>
                    </a:lnTo>
                    <a:close/>
                    <a:moveTo>
                      <a:pt x="8854" y="210"/>
                    </a:moveTo>
                    <a:lnTo>
                      <a:pt x="8855" y="209"/>
                    </a:lnTo>
                    <a:lnTo>
                      <a:pt x="8870" y="213"/>
                    </a:lnTo>
                    <a:lnTo>
                      <a:pt x="8854" y="210"/>
                    </a:lnTo>
                    <a:close/>
                    <a:moveTo>
                      <a:pt x="8855" y="209"/>
                    </a:moveTo>
                    <a:lnTo>
                      <a:pt x="8863" y="185"/>
                    </a:lnTo>
                    <a:lnTo>
                      <a:pt x="8894" y="195"/>
                    </a:lnTo>
                    <a:lnTo>
                      <a:pt x="8885" y="218"/>
                    </a:lnTo>
                    <a:lnTo>
                      <a:pt x="8855" y="209"/>
                    </a:lnTo>
                    <a:close/>
                    <a:moveTo>
                      <a:pt x="8863" y="185"/>
                    </a:moveTo>
                    <a:lnTo>
                      <a:pt x="8864" y="183"/>
                    </a:lnTo>
                    <a:lnTo>
                      <a:pt x="8865" y="181"/>
                    </a:lnTo>
                    <a:lnTo>
                      <a:pt x="8878" y="190"/>
                    </a:lnTo>
                    <a:lnTo>
                      <a:pt x="8863" y="185"/>
                    </a:lnTo>
                    <a:close/>
                    <a:moveTo>
                      <a:pt x="8865" y="181"/>
                    </a:moveTo>
                    <a:lnTo>
                      <a:pt x="8881" y="157"/>
                    </a:lnTo>
                    <a:lnTo>
                      <a:pt x="8907" y="175"/>
                    </a:lnTo>
                    <a:lnTo>
                      <a:pt x="8891" y="199"/>
                    </a:lnTo>
                    <a:lnTo>
                      <a:pt x="8865" y="181"/>
                    </a:lnTo>
                    <a:close/>
                    <a:moveTo>
                      <a:pt x="8910" y="170"/>
                    </a:moveTo>
                    <a:lnTo>
                      <a:pt x="8908" y="173"/>
                    </a:lnTo>
                    <a:lnTo>
                      <a:pt x="8907" y="175"/>
                    </a:lnTo>
                    <a:lnTo>
                      <a:pt x="8894" y="165"/>
                    </a:lnTo>
                    <a:lnTo>
                      <a:pt x="8910" y="170"/>
                    </a:lnTo>
                    <a:close/>
                    <a:moveTo>
                      <a:pt x="8879" y="162"/>
                    </a:moveTo>
                    <a:lnTo>
                      <a:pt x="8886" y="130"/>
                    </a:lnTo>
                    <a:lnTo>
                      <a:pt x="8917" y="138"/>
                    </a:lnTo>
                    <a:lnTo>
                      <a:pt x="8910" y="170"/>
                    </a:lnTo>
                    <a:lnTo>
                      <a:pt x="8879" y="162"/>
                    </a:lnTo>
                    <a:close/>
                    <a:moveTo>
                      <a:pt x="8886" y="130"/>
                    </a:moveTo>
                    <a:lnTo>
                      <a:pt x="8887" y="127"/>
                    </a:lnTo>
                    <a:lnTo>
                      <a:pt x="8889" y="125"/>
                    </a:lnTo>
                    <a:lnTo>
                      <a:pt x="8902" y="133"/>
                    </a:lnTo>
                    <a:lnTo>
                      <a:pt x="8886" y="130"/>
                    </a:lnTo>
                    <a:close/>
                    <a:moveTo>
                      <a:pt x="8889" y="125"/>
                    </a:moveTo>
                    <a:lnTo>
                      <a:pt x="8905" y="101"/>
                    </a:lnTo>
                    <a:lnTo>
                      <a:pt x="8932" y="119"/>
                    </a:lnTo>
                    <a:lnTo>
                      <a:pt x="8916" y="143"/>
                    </a:lnTo>
                    <a:lnTo>
                      <a:pt x="8889" y="125"/>
                    </a:lnTo>
                    <a:close/>
                    <a:moveTo>
                      <a:pt x="8933" y="115"/>
                    </a:moveTo>
                    <a:lnTo>
                      <a:pt x="8933" y="117"/>
                    </a:lnTo>
                    <a:lnTo>
                      <a:pt x="8932" y="119"/>
                    </a:lnTo>
                    <a:lnTo>
                      <a:pt x="8918" y="110"/>
                    </a:lnTo>
                    <a:lnTo>
                      <a:pt x="8933" y="115"/>
                    </a:lnTo>
                    <a:close/>
                    <a:moveTo>
                      <a:pt x="8903" y="105"/>
                    </a:moveTo>
                    <a:lnTo>
                      <a:pt x="8911" y="80"/>
                    </a:lnTo>
                    <a:lnTo>
                      <a:pt x="8942" y="92"/>
                    </a:lnTo>
                    <a:lnTo>
                      <a:pt x="8933" y="115"/>
                    </a:lnTo>
                    <a:lnTo>
                      <a:pt x="8903" y="105"/>
                    </a:lnTo>
                    <a:close/>
                    <a:moveTo>
                      <a:pt x="8911" y="80"/>
                    </a:moveTo>
                    <a:lnTo>
                      <a:pt x="8912" y="79"/>
                    </a:lnTo>
                    <a:lnTo>
                      <a:pt x="8926" y="85"/>
                    </a:lnTo>
                    <a:lnTo>
                      <a:pt x="8911" y="80"/>
                    </a:lnTo>
                    <a:close/>
                    <a:moveTo>
                      <a:pt x="8912" y="79"/>
                    </a:moveTo>
                    <a:lnTo>
                      <a:pt x="8928" y="47"/>
                    </a:lnTo>
                    <a:lnTo>
                      <a:pt x="8956" y="61"/>
                    </a:lnTo>
                    <a:lnTo>
                      <a:pt x="8940" y="93"/>
                    </a:lnTo>
                    <a:lnTo>
                      <a:pt x="8912" y="79"/>
                    </a:lnTo>
                    <a:close/>
                    <a:moveTo>
                      <a:pt x="8958" y="60"/>
                    </a:moveTo>
                    <a:lnTo>
                      <a:pt x="8956" y="61"/>
                    </a:lnTo>
                    <a:lnTo>
                      <a:pt x="8942" y="55"/>
                    </a:lnTo>
                    <a:lnTo>
                      <a:pt x="8958" y="60"/>
                    </a:lnTo>
                    <a:close/>
                    <a:moveTo>
                      <a:pt x="8927" y="48"/>
                    </a:moveTo>
                    <a:lnTo>
                      <a:pt x="8935" y="25"/>
                    </a:lnTo>
                    <a:lnTo>
                      <a:pt x="8965" y="35"/>
                    </a:lnTo>
                    <a:lnTo>
                      <a:pt x="8958" y="60"/>
                    </a:lnTo>
                    <a:lnTo>
                      <a:pt x="8927" y="48"/>
                    </a:lnTo>
                    <a:close/>
                    <a:moveTo>
                      <a:pt x="8935" y="25"/>
                    </a:moveTo>
                    <a:lnTo>
                      <a:pt x="8943" y="0"/>
                    </a:lnTo>
                    <a:lnTo>
                      <a:pt x="8974" y="11"/>
                    </a:lnTo>
                    <a:lnTo>
                      <a:pt x="8965" y="35"/>
                    </a:lnTo>
                    <a:lnTo>
                      <a:pt x="893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3" name="Freeform 100"/>
              <p:cNvSpPr>
                <a:spLocks/>
              </p:cNvSpPr>
              <p:nvPr/>
            </p:nvSpPr>
            <p:spPr bwMode="auto">
              <a:xfrm>
                <a:off x="1557338" y="4795838"/>
                <a:ext cx="12700" cy="14287"/>
              </a:xfrm>
              <a:custGeom>
                <a:avLst/>
                <a:gdLst>
                  <a:gd name="T0" fmla="*/ 2147483647 w 30"/>
                  <a:gd name="T1" fmla="*/ 2147483647 h 36"/>
                  <a:gd name="T2" fmla="*/ 2147483647 w 30"/>
                  <a:gd name="T3" fmla="*/ 2147483647 h 36"/>
                  <a:gd name="T4" fmla="*/ 2147483647 w 30"/>
                  <a:gd name="T5" fmla="*/ 0 h 36"/>
                  <a:gd name="T6" fmla="*/ 0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36"/>
                    </a:moveTo>
                    <a:lnTo>
                      <a:pt x="30" y="9"/>
                    </a:lnTo>
                    <a:lnTo>
                      <a:pt x="23" y="0"/>
                    </a:lnTo>
                    <a:lnTo>
                      <a:pt x="0" y="24"/>
                    </a:lnTo>
                    <a:lnTo>
                      <a:pt x="8" y="31"/>
                    </a:lnTo>
                    <a:lnTo>
                      <a:pt x="1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4" name="Freeform 101"/>
              <p:cNvSpPr>
                <a:spLocks/>
              </p:cNvSpPr>
              <p:nvPr/>
            </p:nvSpPr>
            <p:spPr bwMode="auto">
              <a:xfrm>
                <a:off x="1560513" y="480853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5" name="Freeform 102"/>
              <p:cNvSpPr>
                <a:spLocks/>
              </p:cNvSpPr>
              <p:nvPr/>
            </p:nvSpPr>
            <p:spPr bwMode="auto">
              <a:xfrm>
                <a:off x="1565275" y="4797425"/>
                <a:ext cx="14288" cy="12700"/>
              </a:xfrm>
              <a:custGeom>
                <a:avLst/>
                <a:gdLst>
                  <a:gd name="T0" fmla="*/ 2147483647 w 36"/>
                  <a:gd name="T1" fmla="*/ 2147483647 h 32"/>
                  <a:gd name="T2" fmla="*/ 2147483647 w 36"/>
                  <a:gd name="T3" fmla="*/ 0 h 32"/>
                  <a:gd name="T4" fmla="*/ 0 w 36"/>
                  <a:gd name="T5" fmla="*/ 0 h 32"/>
                  <a:gd name="T6" fmla="*/ 0 w 36"/>
                  <a:gd name="T7" fmla="*/ 2147483647 h 32"/>
                  <a:gd name="T8" fmla="*/ 2147483647 w 36"/>
                  <a:gd name="T9" fmla="*/ 2147483647 h 32"/>
                  <a:gd name="T10" fmla="*/ 2147483647 w 36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2"/>
                  <a:gd name="T20" fmla="*/ 36 w 36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2">
                    <a:moveTo>
                      <a:pt x="36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6" name="Freeform 103"/>
              <p:cNvSpPr>
                <a:spLocks/>
              </p:cNvSpPr>
              <p:nvPr/>
            </p:nvSpPr>
            <p:spPr bwMode="auto">
              <a:xfrm>
                <a:off x="1574800" y="4797425"/>
                <a:ext cx="4763" cy="1588"/>
              </a:xfrm>
              <a:custGeom>
                <a:avLst/>
                <a:gdLst>
                  <a:gd name="T0" fmla="*/ 0 w 12"/>
                  <a:gd name="T1" fmla="*/ 0 h 5"/>
                  <a:gd name="T2" fmla="*/ 2147483647 w 12"/>
                  <a:gd name="T3" fmla="*/ 0 h 5"/>
                  <a:gd name="T4" fmla="*/ 2147483647 w 12"/>
                  <a:gd name="T5" fmla="*/ 2147483647 h 5"/>
                  <a:gd name="T6" fmla="*/ 0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0"/>
                    </a:moveTo>
                    <a:lnTo>
                      <a:pt x="7" y="0"/>
                    </a:lnTo>
                    <a:lnTo>
                      <a:pt x="1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7" name="Freeform 104"/>
              <p:cNvSpPr>
                <a:spLocks/>
              </p:cNvSpPr>
              <p:nvPr/>
            </p:nvSpPr>
            <p:spPr bwMode="auto">
              <a:xfrm>
                <a:off x="1570038" y="4799013"/>
                <a:ext cx="12700" cy="14287"/>
              </a:xfrm>
              <a:custGeom>
                <a:avLst/>
                <a:gdLst>
                  <a:gd name="T0" fmla="*/ 2147483647 w 30"/>
                  <a:gd name="T1" fmla="*/ 2147483647 h 35"/>
                  <a:gd name="T2" fmla="*/ 2147483647 w 30"/>
                  <a:gd name="T3" fmla="*/ 2147483647 h 35"/>
                  <a:gd name="T4" fmla="*/ 2147483647 w 30"/>
                  <a:gd name="T5" fmla="*/ 0 h 35"/>
                  <a:gd name="T6" fmla="*/ 0 w 30"/>
                  <a:gd name="T7" fmla="*/ 2147483647 h 35"/>
                  <a:gd name="T8" fmla="*/ 2147483647 w 30"/>
                  <a:gd name="T9" fmla="*/ 2147483647 h 35"/>
                  <a:gd name="T10" fmla="*/ 2147483647 w 30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5"/>
                  <a:gd name="T20" fmla="*/ 30 w 3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5">
                    <a:moveTo>
                      <a:pt x="19" y="35"/>
                    </a:moveTo>
                    <a:lnTo>
                      <a:pt x="30" y="7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8" y="31"/>
                    </a:ln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8" name="Freeform 105"/>
              <p:cNvSpPr>
                <a:spLocks/>
              </p:cNvSpPr>
              <p:nvPr/>
            </p:nvSpPr>
            <p:spPr bwMode="auto">
              <a:xfrm>
                <a:off x="1573213" y="4811713"/>
                <a:ext cx="4762" cy="1587"/>
              </a:xfrm>
              <a:custGeom>
                <a:avLst/>
                <a:gdLst>
                  <a:gd name="T0" fmla="*/ 2147483647 w 11"/>
                  <a:gd name="T1" fmla="*/ 2147483647 h 4"/>
                  <a:gd name="T2" fmla="*/ 2147483647 w 11"/>
                  <a:gd name="T3" fmla="*/ 2147483647 h 4"/>
                  <a:gd name="T4" fmla="*/ 0 w 11"/>
                  <a:gd name="T5" fmla="*/ 0 h 4"/>
                  <a:gd name="T6" fmla="*/ 2147483647 w 11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11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89" name="Freeform 106"/>
              <p:cNvSpPr>
                <a:spLocks/>
              </p:cNvSpPr>
              <p:nvPr/>
            </p:nvSpPr>
            <p:spPr bwMode="auto">
              <a:xfrm>
                <a:off x="1577975" y="4800600"/>
                <a:ext cx="11113" cy="12700"/>
              </a:xfrm>
              <a:custGeom>
                <a:avLst/>
                <a:gdLst>
                  <a:gd name="T0" fmla="*/ 2147483647 w 27"/>
                  <a:gd name="T1" fmla="*/ 2147483647 h 32"/>
                  <a:gd name="T2" fmla="*/ 2147483647 w 27"/>
                  <a:gd name="T3" fmla="*/ 0 h 32"/>
                  <a:gd name="T4" fmla="*/ 0 w 27"/>
                  <a:gd name="T5" fmla="*/ 0 h 32"/>
                  <a:gd name="T6" fmla="*/ 0 w 27"/>
                  <a:gd name="T7" fmla="*/ 2147483647 h 32"/>
                  <a:gd name="T8" fmla="*/ 2147483647 w 27"/>
                  <a:gd name="T9" fmla="*/ 2147483647 h 32"/>
                  <a:gd name="T10" fmla="*/ 2147483647 w 27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32"/>
                  <a:gd name="T20" fmla="*/ 27 w 27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32">
                    <a:moveTo>
                      <a:pt x="27" y="4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0" name="Freeform 107"/>
              <p:cNvSpPr>
                <a:spLocks/>
              </p:cNvSpPr>
              <p:nvPr/>
            </p:nvSpPr>
            <p:spPr bwMode="auto">
              <a:xfrm>
                <a:off x="1584325" y="4800600"/>
                <a:ext cx="4763" cy="1588"/>
              </a:xfrm>
              <a:custGeom>
                <a:avLst/>
                <a:gdLst>
                  <a:gd name="T0" fmla="*/ 0 w 11"/>
                  <a:gd name="T1" fmla="*/ 0 h 4"/>
                  <a:gd name="T2" fmla="*/ 2147483647 w 11"/>
                  <a:gd name="T3" fmla="*/ 0 h 4"/>
                  <a:gd name="T4" fmla="*/ 2147483647 w 11"/>
                  <a:gd name="T5" fmla="*/ 2147483647 h 4"/>
                  <a:gd name="T6" fmla="*/ 0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0" y="0"/>
                    </a:moveTo>
                    <a:lnTo>
                      <a:pt x="7" y="0"/>
                    </a:lnTo>
                    <a:lnTo>
                      <a:pt x="1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1" name="Freeform 108"/>
              <p:cNvSpPr>
                <a:spLocks/>
              </p:cNvSpPr>
              <p:nvPr/>
            </p:nvSpPr>
            <p:spPr bwMode="auto">
              <a:xfrm>
                <a:off x="1579563" y="4802188"/>
                <a:ext cx="11112" cy="14287"/>
              </a:xfrm>
              <a:custGeom>
                <a:avLst/>
                <a:gdLst>
                  <a:gd name="T0" fmla="*/ 2147483647 w 30"/>
                  <a:gd name="T1" fmla="*/ 2147483647 h 36"/>
                  <a:gd name="T2" fmla="*/ 2147483647 w 30"/>
                  <a:gd name="T3" fmla="*/ 2147483647 h 36"/>
                  <a:gd name="T4" fmla="*/ 2147483647 w 30"/>
                  <a:gd name="T5" fmla="*/ 0 h 36"/>
                  <a:gd name="T6" fmla="*/ 0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36"/>
                    </a:moveTo>
                    <a:lnTo>
                      <a:pt x="30" y="9"/>
                    </a:lnTo>
                    <a:lnTo>
                      <a:pt x="22" y="0"/>
                    </a:lnTo>
                    <a:lnTo>
                      <a:pt x="0" y="24"/>
                    </a:lnTo>
                    <a:lnTo>
                      <a:pt x="8" y="31"/>
                    </a:lnTo>
                    <a:lnTo>
                      <a:pt x="1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2" name="Freeform 109"/>
              <p:cNvSpPr>
                <a:spLocks/>
              </p:cNvSpPr>
              <p:nvPr/>
            </p:nvSpPr>
            <p:spPr bwMode="auto">
              <a:xfrm>
                <a:off x="1582738" y="481488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3" name="Freeform 110"/>
              <p:cNvSpPr>
                <a:spLocks/>
              </p:cNvSpPr>
              <p:nvPr/>
            </p:nvSpPr>
            <p:spPr bwMode="auto">
              <a:xfrm>
                <a:off x="1587500" y="4803775"/>
                <a:ext cx="14288" cy="12700"/>
              </a:xfrm>
              <a:custGeom>
                <a:avLst/>
                <a:gdLst>
                  <a:gd name="T0" fmla="*/ 2147483647 w 35"/>
                  <a:gd name="T1" fmla="*/ 2147483647 h 32"/>
                  <a:gd name="T2" fmla="*/ 2147483647 w 35"/>
                  <a:gd name="T3" fmla="*/ 0 h 32"/>
                  <a:gd name="T4" fmla="*/ 0 w 35"/>
                  <a:gd name="T5" fmla="*/ 0 h 32"/>
                  <a:gd name="T6" fmla="*/ 0 w 35"/>
                  <a:gd name="T7" fmla="*/ 2147483647 h 32"/>
                  <a:gd name="T8" fmla="*/ 2147483647 w 35"/>
                  <a:gd name="T9" fmla="*/ 2147483647 h 32"/>
                  <a:gd name="T10" fmla="*/ 2147483647 w 35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2"/>
                  <a:gd name="T20" fmla="*/ 35 w 35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2">
                    <a:moveTo>
                      <a:pt x="35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4" name="Freeform 111"/>
              <p:cNvSpPr>
                <a:spLocks/>
              </p:cNvSpPr>
              <p:nvPr/>
            </p:nvSpPr>
            <p:spPr bwMode="auto">
              <a:xfrm>
                <a:off x="1597025" y="48037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5" name="Freeform 112"/>
              <p:cNvSpPr>
                <a:spLocks/>
              </p:cNvSpPr>
              <p:nvPr/>
            </p:nvSpPr>
            <p:spPr bwMode="auto">
              <a:xfrm>
                <a:off x="1592263" y="4805363"/>
                <a:ext cx="9525" cy="9525"/>
              </a:xfrm>
              <a:custGeom>
                <a:avLst/>
                <a:gdLst>
                  <a:gd name="T0" fmla="*/ 2147483647 w 24"/>
                  <a:gd name="T1" fmla="*/ 2147483647 h 23"/>
                  <a:gd name="T2" fmla="*/ 2147483647 w 24"/>
                  <a:gd name="T3" fmla="*/ 2147483647 h 23"/>
                  <a:gd name="T4" fmla="*/ 0 w 24"/>
                  <a:gd name="T5" fmla="*/ 2147483647 h 23"/>
                  <a:gd name="T6" fmla="*/ 2147483647 w 24"/>
                  <a:gd name="T7" fmla="*/ 0 h 23"/>
                  <a:gd name="T8" fmla="*/ 2147483647 w 24"/>
                  <a:gd name="T9" fmla="*/ 214748364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3"/>
                  <a:gd name="T17" fmla="*/ 24 w 2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3">
                    <a:moveTo>
                      <a:pt x="24" y="1"/>
                    </a:moveTo>
                    <a:lnTo>
                      <a:pt x="2" y="23"/>
                    </a:lnTo>
                    <a:lnTo>
                      <a:pt x="0" y="22"/>
                    </a:lnTo>
                    <a:lnTo>
                      <a:pt x="22" y="0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6" name="Freeform 113"/>
              <p:cNvSpPr>
                <a:spLocks/>
              </p:cNvSpPr>
              <p:nvPr/>
            </p:nvSpPr>
            <p:spPr bwMode="auto">
              <a:xfrm>
                <a:off x="1633538" y="4813300"/>
                <a:ext cx="11112" cy="12700"/>
              </a:xfrm>
              <a:custGeom>
                <a:avLst/>
                <a:gdLst>
                  <a:gd name="T0" fmla="*/ 2147483647 w 26"/>
                  <a:gd name="T1" fmla="*/ 2147483647 h 31"/>
                  <a:gd name="T2" fmla="*/ 2147483647 w 26"/>
                  <a:gd name="T3" fmla="*/ 0 h 31"/>
                  <a:gd name="T4" fmla="*/ 0 w 26"/>
                  <a:gd name="T5" fmla="*/ 0 h 31"/>
                  <a:gd name="T6" fmla="*/ 0 w 26"/>
                  <a:gd name="T7" fmla="*/ 2147483647 h 31"/>
                  <a:gd name="T8" fmla="*/ 2147483647 w 26"/>
                  <a:gd name="T9" fmla="*/ 2147483647 h 31"/>
                  <a:gd name="T10" fmla="*/ 2147483647 w 26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1"/>
                  <a:gd name="T20" fmla="*/ 26 w 26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1">
                    <a:moveTo>
                      <a:pt x="26" y="2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18" y="31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7" name="Freeform 114"/>
              <p:cNvSpPr>
                <a:spLocks/>
              </p:cNvSpPr>
              <p:nvPr/>
            </p:nvSpPr>
            <p:spPr bwMode="auto">
              <a:xfrm>
                <a:off x="1641475" y="4813300"/>
                <a:ext cx="3175" cy="1588"/>
              </a:xfrm>
              <a:custGeom>
                <a:avLst/>
                <a:gdLst>
                  <a:gd name="T0" fmla="*/ 0 w 8"/>
                  <a:gd name="T1" fmla="*/ 0 h 2"/>
                  <a:gd name="T2" fmla="*/ 2147483647 w 8"/>
                  <a:gd name="T3" fmla="*/ 0 h 2"/>
                  <a:gd name="T4" fmla="*/ 2147483647 w 8"/>
                  <a:gd name="T5" fmla="*/ 2147483647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8" name="Freeform 115"/>
              <p:cNvSpPr>
                <a:spLocks/>
              </p:cNvSpPr>
              <p:nvPr/>
            </p:nvSpPr>
            <p:spPr bwMode="auto">
              <a:xfrm>
                <a:off x="1638300" y="4813300"/>
                <a:ext cx="11113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7"/>
                    </a:lnTo>
                    <a:lnTo>
                      <a:pt x="15" y="0"/>
                    </a:lnTo>
                    <a:lnTo>
                      <a:pt x="0" y="28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99" name="Freeform 116"/>
              <p:cNvSpPr>
                <a:spLocks/>
              </p:cNvSpPr>
              <p:nvPr/>
            </p:nvSpPr>
            <p:spPr bwMode="auto">
              <a:xfrm>
                <a:off x="1644650" y="4829175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0" name="Freeform 117"/>
              <p:cNvSpPr>
                <a:spLocks/>
              </p:cNvSpPr>
              <p:nvPr/>
            </p:nvSpPr>
            <p:spPr bwMode="auto">
              <a:xfrm>
                <a:off x="1647825" y="4816475"/>
                <a:ext cx="12700" cy="12700"/>
              </a:xfrm>
              <a:custGeom>
                <a:avLst/>
                <a:gdLst>
                  <a:gd name="T0" fmla="*/ 2147483647 w 35"/>
                  <a:gd name="T1" fmla="*/ 2147483647 h 32"/>
                  <a:gd name="T2" fmla="*/ 2147483647 w 35"/>
                  <a:gd name="T3" fmla="*/ 0 h 32"/>
                  <a:gd name="T4" fmla="*/ 0 w 35"/>
                  <a:gd name="T5" fmla="*/ 0 h 32"/>
                  <a:gd name="T6" fmla="*/ 0 w 35"/>
                  <a:gd name="T7" fmla="*/ 2147483647 h 32"/>
                  <a:gd name="T8" fmla="*/ 2147483647 w 35"/>
                  <a:gd name="T9" fmla="*/ 2147483647 h 32"/>
                  <a:gd name="T10" fmla="*/ 2147483647 w 35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2"/>
                  <a:gd name="T20" fmla="*/ 35 w 35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2">
                    <a:moveTo>
                      <a:pt x="35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1" name="Freeform 118"/>
              <p:cNvSpPr>
                <a:spLocks/>
              </p:cNvSpPr>
              <p:nvPr/>
            </p:nvSpPr>
            <p:spPr bwMode="auto">
              <a:xfrm>
                <a:off x="1657350" y="4816475"/>
                <a:ext cx="3175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2" name="Freeform 119"/>
              <p:cNvSpPr>
                <a:spLocks/>
              </p:cNvSpPr>
              <p:nvPr/>
            </p:nvSpPr>
            <p:spPr bwMode="auto">
              <a:xfrm>
                <a:off x="1652588" y="48180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19" y="34"/>
                    </a:moveTo>
                    <a:lnTo>
                      <a:pt x="31" y="7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7" y="31"/>
                    </a:lnTo>
                    <a:lnTo>
                      <a:pt x="19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3" name="Freeform 120"/>
              <p:cNvSpPr>
                <a:spLocks/>
              </p:cNvSpPr>
              <p:nvPr/>
            </p:nvSpPr>
            <p:spPr bwMode="auto">
              <a:xfrm>
                <a:off x="1655763" y="4830763"/>
                <a:ext cx="4762" cy="1587"/>
              </a:xfrm>
              <a:custGeom>
                <a:avLst/>
                <a:gdLst>
                  <a:gd name="T0" fmla="*/ 2147483647 w 12"/>
                  <a:gd name="T1" fmla="*/ 2147483647 h 3"/>
                  <a:gd name="T2" fmla="*/ 2147483647 w 12"/>
                  <a:gd name="T3" fmla="*/ 2147483647 h 3"/>
                  <a:gd name="T4" fmla="*/ 0 w 12"/>
                  <a:gd name="T5" fmla="*/ 0 h 3"/>
                  <a:gd name="T6" fmla="*/ 2147483647 w 12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12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4" name="Freeform 121"/>
              <p:cNvSpPr>
                <a:spLocks/>
              </p:cNvSpPr>
              <p:nvPr/>
            </p:nvSpPr>
            <p:spPr bwMode="auto">
              <a:xfrm>
                <a:off x="1660525" y="4819650"/>
                <a:ext cx="12700" cy="12700"/>
              </a:xfrm>
              <a:custGeom>
                <a:avLst/>
                <a:gdLst>
                  <a:gd name="T0" fmla="*/ 2147483647 w 35"/>
                  <a:gd name="T1" fmla="*/ 2147483647 h 31"/>
                  <a:gd name="T2" fmla="*/ 2147483647 w 35"/>
                  <a:gd name="T3" fmla="*/ 0 h 31"/>
                  <a:gd name="T4" fmla="*/ 0 w 35"/>
                  <a:gd name="T5" fmla="*/ 0 h 31"/>
                  <a:gd name="T6" fmla="*/ 0 w 35"/>
                  <a:gd name="T7" fmla="*/ 2147483647 h 31"/>
                  <a:gd name="T8" fmla="*/ 2147483647 w 35"/>
                  <a:gd name="T9" fmla="*/ 2147483647 h 31"/>
                  <a:gd name="T10" fmla="*/ 2147483647 w 35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1"/>
                  <a:gd name="T20" fmla="*/ 35 w 35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1">
                    <a:moveTo>
                      <a:pt x="35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4" y="31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5" name="Freeform 122"/>
              <p:cNvSpPr>
                <a:spLocks/>
              </p:cNvSpPr>
              <p:nvPr/>
            </p:nvSpPr>
            <p:spPr bwMode="auto">
              <a:xfrm>
                <a:off x="1670050" y="4819650"/>
                <a:ext cx="3175" cy="1588"/>
              </a:xfrm>
              <a:custGeom>
                <a:avLst/>
                <a:gdLst>
                  <a:gd name="T0" fmla="*/ 0 w 11"/>
                  <a:gd name="T1" fmla="*/ 0 h 4"/>
                  <a:gd name="T2" fmla="*/ 2147483647 w 11"/>
                  <a:gd name="T3" fmla="*/ 0 h 4"/>
                  <a:gd name="T4" fmla="*/ 2147483647 w 11"/>
                  <a:gd name="T5" fmla="*/ 2147483647 h 4"/>
                  <a:gd name="T6" fmla="*/ 0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0" y="0"/>
                    </a:moveTo>
                    <a:lnTo>
                      <a:pt x="7" y="0"/>
                    </a:lnTo>
                    <a:lnTo>
                      <a:pt x="1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6" name="Freeform 123"/>
              <p:cNvSpPr>
                <a:spLocks/>
              </p:cNvSpPr>
              <p:nvPr/>
            </p:nvSpPr>
            <p:spPr bwMode="auto">
              <a:xfrm>
                <a:off x="1665288" y="4821238"/>
                <a:ext cx="9525" cy="11112"/>
              </a:xfrm>
              <a:custGeom>
                <a:avLst/>
                <a:gdLst>
                  <a:gd name="T0" fmla="*/ 2147483647 w 26"/>
                  <a:gd name="T1" fmla="*/ 2147483647 h 26"/>
                  <a:gd name="T2" fmla="*/ 2147483647 w 26"/>
                  <a:gd name="T3" fmla="*/ 2147483647 h 26"/>
                  <a:gd name="T4" fmla="*/ 0 w 26"/>
                  <a:gd name="T5" fmla="*/ 2147483647 h 26"/>
                  <a:gd name="T6" fmla="*/ 2147483647 w 26"/>
                  <a:gd name="T7" fmla="*/ 0 h 26"/>
                  <a:gd name="T8" fmla="*/ 2147483647 w 26"/>
                  <a:gd name="T9" fmla="*/ 214748364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26" y="4"/>
                    </a:moveTo>
                    <a:lnTo>
                      <a:pt x="2" y="26"/>
                    </a:lnTo>
                    <a:lnTo>
                      <a:pt x="0" y="24"/>
                    </a:lnTo>
                    <a:lnTo>
                      <a:pt x="22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7" name="Freeform 124"/>
              <p:cNvSpPr>
                <a:spLocks/>
              </p:cNvSpPr>
              <p:nvPr/>
            </p:nvSpPr>
            <p:spPr bwMode="auto">
              <a:xfrm>
                <a:off x="1708150" y="4829175"/>
                <a:ext cx="17463" cy="12700"/>
              </a:xfrm>
              <a:custGeom>
                <a:avLst/>
                <a:gdLst>
                  <a:gd name="T0" fmla="*/ 2147483647 w 43"/>
                  <a:gd name="T1" fmla="*/ 2147483647 h 32"/>
                  <a:gd name="T2" fmla="*/ 2147483647 w 43"/>
                  <a:gd name="T3" fmla="*/ 0 h 32"/>
                  <a:gd name="T4" fmla="*/ 0 w 43"/>
                  <a:gd name="T5" fmla="*/ 0 h 32"/>
                  <a:gd name="T6" fmla="*/ 0 w 43"/>
                  <a:gd name="T7" fmla="*/ 2147483647 h 32"/>
                  <a:gd name="T8" fmla="*/ 2147483647 w 43"/>
                  <a:gd name="T9" fmla="*/ 2147483647 h 32"/>
                  <a:gd name="T10" fmla="*/ 2147483647 w 4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5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8" name="Freeform 125"/>
              <p:cNvSpPr>
                <a:spLocks/>
              </p:cNvSpPr>
              <p:nvPr/>
            </p:nvSpPr>
            <p:spPr bwMode="auto">
              <a:xfrm>
                <a:off x="1720850" y="48291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09" name="Freeform 126"/>
              <p:cNvSpPr>
                <a:spLocks/>
              </p:cNvSpPr>
              <p:nvPr/>
            </p:nvSpPr>
            <p:spPr bwMode="auto">
              <a:xfrm>
                <a:off x="1716088" y="48307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7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0" name="Freeform 127"/>
              <p:cNvSpPr>
                <a:spLocks/>
              </p:cNvSpPr>
              <p:nvPr/>
            </p:nvSpPr>
            <p:spPr bwMode="auto">
              <a:xfrm>
                <a:off x="1719263" y="4843463"/>
                <a:ext cx="4762" cy="1587"/>
              </a:xfrm>
              <a:custGeom>
                <a:avLst/>
                <a:gdLst>
                  <a:gd name="T0" fmla="*/ 2147483647 w 13"/>
                  <a:gd name="T1" fmla="*/ 2147483647 h 3"/>
                  <a:gd name="T2" fmla="*/ 2147483647 w 13"/>
                  <a:gd name="T3" fmla="*/ 2147483647 h 3"/>
                  <a:gd name="T4" fmla="*/ 0 w 13"/>
                  <a:gd name="T5" fmla="*/ 0 h 3"/>
                  <a:gd name="T6" fmla="*/ 2147483647 w 13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"/>
                  <a:gd name="T14" fmla="*/ 13 w 1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">
                    <a:moveTo>
                      <a:pt x="13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1" name="Freeform 128"/>
              <p:cNvSpPr>
                <a:spLocks/>
              </p:cNvSpPr>
              <p:nvPr/>
            </p:nvSpPr>
            <p:spPr bwMode="auto">
              <a:xfrm>
                <a:off x="1724025" y="4832350"/>
                <a:ext cx="14288" cy="12700"/>
              </a:xfrm>
              <a:custGeom>
                <a:avLst/>
                <a:gdLst>
                  <a:gd name="T0" fmla="*/ 2147483647 w 34"/>
                  <a:gd name="T1" fmla="*/ 2147483647 h 32"/>
                  <a:gd name="T2" fmla="*/ 2147483647 w 34"/>
                  <a:gd name="T3" fmla="*/ 0 h 32"/>
                  <a:gd name="T4" fmla="*/ 0 w 34"/>
                  <a:gd name="T5" fmla="*/ 0 h 32"/>
                  <a:gd name="T6" fmla="*/ 0 w 34"/>
                  <a:gd name="T7" fmla="*/ 2147483647 h 32"/>
                  <a:gd name="T8" fmla="*/ 2147483647 w 34"/>
                  <a:gd name="T9" fmla="*/ 2147483647 h 32"/>
                  <a:gd name="T10" fmla="*/ 2147483647 w 3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2"/>
                  <a:gd name="T20" fmla="*/ 34 w 3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2">
                    <a:moveTo>
                      <a:pt x="34" y="5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3" y="32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2" name="Freeform 129"/>
              <p:cNvSpPr>
                <a:spLocks/>
              </p:cNvSpPr>
              <p:nvPr/>
            </p:nvSpPr>
            <p:spPr bwMode="auto">
              <a:xfrm>
                <a:off x="1733550" y="4832350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3" name="Freeform 130"/>
              <p:cNvSpPr>
                <a:spLocks/>
              </p:cNvSpPr>
              <p:nvPr/>
            </p:nvSpPr>
            <p:spPr bwMode="auto">
              <a:xfrm>
                <a:off x="1728788" y="4833938"/>
                <a:ext cx="12700" cy="14287"/>
              </a:xfrm>
              <a:custGeom>
                <a:avLst/>
                <a:gdLst>
                  <a:gd name="T0" fmla="*/ 2147483647 w 31"/>
                  <a:gd name="T1" fmla="*/ 2147483647 h 36"/>
                  <a:gd name="T2" fmla="*/ 2147483647 w 31"/>
                  <a:gd name="T3" fmla="*/ 2147483647 h 36"/>
                  <a:gd name="T4" fmla="*/ 2147483647 w 31"/>
                  <a:gd name="T5" fmla="*/ 0 h 36"/>
                  <a:gd name="T6" fmla="*/ 0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36"/>
                    </a:moveTo>
                    <a:lnTo>
                      <a:pt x="31" y="9"/>
                    </a:lnTo>
                    <a:lnTo>
                      <a:pt x="22" y="0"/>
                    </a:lnTo>
                    <a:lnTo>
                      <a:pt x="0" y="24"/>
                    </a:lnTo>
                    <a:lnTo>
                      <a:pt x="7" y="31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4" name="Freeform 131"/>
              <p:cNvSpPr>
                <a:spLocks/>
              </p:cNvSpPr>
              <p:nvPr/>
            </p:nvSpPr>
            <p:spPr bwMode="auto">
              <a:xfrm>
                <a:off x="1731963" y="4846638"/>
                <a:ext cx="4762" cy="1587"/>
              </a:xfrm>
              <a:custGeom>
                <a:avLst/>
                <a:gdLst>
                  <a:gd name="T0" fmla="*/ 2147483647 w 13"/>
                  <a:gd name="T1" fmla="*/ 2147483647 h 5"/>
                  <a:gd name="T2" fmla="*/ 2147483647 w 13"/>
                  <a:gd name="T3" fmla="*/ 2147483647 h 5"/>
                  <a:gd name="T4" fmla="*/ 0 w 13"/>
                  <a:gd name="T5" fmla="*/ 0 h 5"/>
                  <a:gd name="T6" fmla="*/ 2147483647 w 13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5"/>
                  <a:gd name="T14" fmla="*/ 13 w 13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5">
                    <a:moveTo>
                      <a:pt x="13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5" name="Rectangle 132"/>
              <p:cNvSpPr>
                <a:spLocks noChangeArrowheads="1"/>
              </p:cNvSpPr>
              <p:nvPr/>
            </p:nvSpPr>
            <p:spPr bwMode="auto">
              <a:xfrm>
                <a:off x="1736725" y="4835525"/>
                <a:ext cx="793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16" name="Freeform 133"/>
              <p:cNvSpPr>
                <a:spLocks/>
              </p:cNvSpPr>
              <p:nvPr/>
            </p:nvSpPr>
            <p:spPr bwMode="auto">
              <a:xfrm>
                <a:off x="1782763" y="4841875"/>
                <a:ext cx="15875" cy="12700"/>
              </a:xfrm>
              <a:custGeom>
                <a:avLst/>
                <a:gdLst>
                  <a:gd name="T0" fmla="*/ 2147483647 w 41"/>
                  <a:gd name="T1" fmla="*/ 2147483647 h 32"/>
                  <a:gd name="T2" fmla="*/ 2147483647 w 41"/>
                  <a:gd name="T3" fmla="*/ 0 h 32"/>
                  <a:gd name="T4" fmla="*/ 0 w 41"/>
                  <a:gd name="T5" fmla="*/ 0 h 32"/>
                  <a:gd name="T6" fmla="*/ 0 w 41"/>
                  <a:gd name="T7" fmla="*/ 2147483647 h 32"/>
                  <a:gd name="T8" fmla="*/ 2147483647 w 41"/>
                  <a:gd name="T9" fmla="*/ 2147483647 h 32"/>
                  <a:gd name="T10" fmla="*/ 2147483647 w 41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2"/>
                  <a:gd name="T20" fmla="*/ 41 w 4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2">
                    <a:moveTo>
                      <a:pt x="41" y="5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8" y="32"/>
                    </a:lnTo>
                    <a:lnTo>
                      <a:pt x="4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7" name="Freeform 134"/>
              <p:cNvSpPr>
                <a:spLocks/>
              </p:cNvSpPr>
              <p:nvPr/>
            </p:nvSpPr>
            <p:spPr bwMode="auto">
              <a:xfrm>
                <a:off x="1793875" y="4841875"/>
                <a:ext cx="4763" cy="1588"/>
              </a:xfrm>
              <a:custGeom>
                <a:avLst/>
                <a:gdLst>
                  <a:gd name="T0" fmla="*/ 0 w 13"/>
                  <a:gd name="T1" fmla="*/ 0 h 5"/>
                  <a:gd name="T2" fmla="*/ 2147483647 w 13"/>
                  <a:gd name="T3" fmla="*/ 0 h 5"/>
                  <a:gd name="T4" fmla="*/ 2147483647 w 13"/>
                  <a:gd name="T5" fmla="*/ 2147483647 h 5"/>
                  <a:gd name="T6" fmla="*/ 0 w 1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5"/>
                  <a:gd name="T14" fmla="*/ 13 w 13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5">
                    <a:moveTo>
                      <a:pt x="0" y="0"/>
                    </a:moveTo>
                    <a:lnTo>
                      <a:pt x="8" y="0"/>
                    </a:lnTo>
                    <a:lnTo>
                      <a:pt x="1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8" name="Freeform 135"/>
              <p:cNvSpPr>
                <a:spLocks/>
              </p:cNvSpPr>
              <p:nvPr/>
            </p:nvSpPr>
            <p:spPr bwMode="auto">
              <a:xfrm>
                <a:off x="1789113" y="48434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4" y="0"/>
                    </a:lnTo>
                    <a:lnTo>
                      <a:pt x="0" y="22"/>
                    </a:lnTo>
                    <a:lnTo>
                      <a:pt x="9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19" name="Freeform 136"/>
              <p:cNvSpPr>
                <a:spLocks/>
              </p:cNvSpPr>
              <p:nvPr/>
            </p:nvSpPr>
            <p:spPr bwMode="auto">
              <a:xfrm>
                <a:off x="1792288" y="4856163"/>
                <a:ext cx="4762" cy="1587"/>
              </a:xfrm>
              <a:custGeom>
                <a:avLst/>
                <a:gdLst>
                  <a:gd name="T0" fmla="*/ 2147483647 w 11"/>
                  <a:gd name="T1" fmla="*/ 2147483647 h 3"/>
                  <a:gd name="T2" fmla="*/ 2147483647 w 11"/>
                  <a:gd name="T3" fmla="*/ 2147483647 h 3"/>
                  <a:gd name="T4" fmla="*/ 0 w 11"/>
                  <a:gd name="T5" fmla="*/ 0 h 3"/>
                  <a:gd name="T6" fmla="*/ 2147483647 w 11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0" name="Freeform 137"/>
              <p:cNvSpPr>
                <a:spLocks/>
              </p:cNvSpPr>
              <p:nvPr/>
            </p:nvSpPr>
            <p:spPr bwMode="auto">
              <a:xfrm>
                <a:off x="1797050" y="4845050"/>
                <a:ext cx="15875" cy="12700"/>
              </a:xfrm>
              <a:custGeom>
                <a:avLst/>
                <a:gdLst>
                  <a:gd name="T0" fmla="*/ 2147483647 w 39"/>
                  <a:gd name="T1" fmla="*/ 2147483647 h 32"/>
                  <a:gd name="T2" fmla="*/ 2147483647 w 39"/>
                  <a:gd name="T3" fmla="*/ 0 h 32"/>
                  <a:gd name="T4" fmla="*/ 0 w 39"/>
                  <a:gd name="T5" fmla="*/ 0 h 32"/>
                  <a:gd name="T6" fmla="*/ 0 w 39"/>
                  <a:gd name="T7" fmla="*/ 2147483647 h 32"/>
                  <a:gd name="T8" fmla="*/ 2147483647 w 39"/>
                  <a:gd name="T9" fmla="*/ 2147483647 h 32"/>
                  <a:gd name="T10" fmla="*/ 2147483647 w 3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2"/>
                  <a:gd name="T20" fmla="*/ 39 w 3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2">
                    <a:moveTo>
                      <a:pt x="39" y="3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1" name="Freeform 138"/>
              <p:cNvSpPr>
                <a:spLocks/>
              </p:cNvSpPr>
              <p:nvPr/>
            </p:nvSpPr>
            <p:spPr bwMode="auto">
              <a:xfrm>
                <a:off x="1809750" y="4845050"/>
                <a:ext cx="3175" cy="1588"/>
              </a:xfrm>
              <a:custGeom>
                <a:avLst/>
                <a:gdLst>
                  <a:gd name="T0" fmla="*/ 0 w 7"/>
                  <a:gd name="T1" fmla="*/ 0 h 3"/>
                  <a:gd name="T2" fmla="*/ 2147483647 w 7"/>
                  <a:gd name="T3" fmla="*/ 0 h 3"/>
                  <a:gd name="T4" fmla="*/ 2147483647 w 7"/>
                  <a:gd name="T5" fmla="*/ 2147483647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2" name="Freeform 139"/>
              <p:cNvSpPr>
                <a:spLocks/>
              </p:cNvSpPr>
              <p:nvPr/>
            </p:nvSpPr>
            <p:spPr bwMode="auto">
              <a:xfrm>
                <a:off x="1806575" y="4845050"/>
                <a:ext cx="12700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7"/>
                    </a:lnTo>
                    <a:lnTo>
                      <a:pt x="14" y="0"/>
                    </a:lnTo>
                    <a:lnTo>
                      <a:pt x="0" y="28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3" name="Freeform 140"/>
              <p:cNvSpPr>
                <a:spLocks/>
              </p:cNvSpPr>
              <p:nvPr/>
            </p:nvSpPr>
            <p:spPr bwMode="auto">
              <a:xfrm>
                <a:off x="1812925" y="4860925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4" name="Rectangle 141"/>
              <p:cNvSpPr>
                <a:spLocks noChangeArrowheads="1"/>
              </p:cNvSpPr>
              <p:nvPr/>
            </p:nvSpPr>
            <p:spPr bwMode="auto">
              <a:xfrm>
                <a:off x="1816100" y="4848225"/>
                <a:ext cx="3175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25" name="Freeform 142"/>
              <p:cNvSpPr>
                <a:spLocks/>
              </p:cNvSpPr>
              <p:nvPr/>
            </p:nvSpPr>
            <p:spPr bwMode="auto">
              <a:xfrm>
                <a:off x="1852613" y="4854575"/>
                <a:ext cx="12700" cy="12700"/>
              </a:xfrm>
              <a:custGeom>
                <a:avLst/>
                <a:gdLst>
                  <a:gd name="T0" fmla="*/ 2147483647 w 28"/>
                  <a:gd name="T1" fmla="*/ 2147483647 h 32"/>
                  <a:gd name="T2" fmla="*/ 2147483647 w 28"/>
                  <a:gd name="T3" fmla="*/ 2147483647 h 32"/>
                  <a:gd name="T4" fmla="*/ 2147483647 w 28"/>
                  <a:gd name="T5" fmla="*/ 0 h 32"/>
                  <a:gd name="T6" fmla="*/ 0 w 28"/>
                  <a:gd name="T7" fmla="*/ 2147483647 h 32"/>
                  <a:gd name="T8" fmla="*/ 2147483647 w 28"/>
                  <a:gd name="T9" fmla="*/ 2147483647 h 32"/>
                  <a:gd name="T10" fmla="*/ 2147483647 w 28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2"/>
                  <a:gd name="T20" fmla="*/ 28 w 28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2">
                    <a:moveTo>
                      <a:pt x="17" y="32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6" y="27"/>
                    </a:lnTo>
                    <a:lnTo>
                      <a:pt x="17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6" name="Freeform 143"/>
              <p:cNvSpPr>
                <a:spLocks/>
              </p:cNvSpPr>
              <p:nvPr/>
            </p:nvSpPr>
            <p:spPr bwMode="auto">
              <a:xfrm>
                <a:off x="1855788" y="486568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7" name="Freeform 144"/>
              <p:cNvSpPr>
                <a:spLocks/>
              </p:cNvSpPr>
              <p:nvPr/>
            </p:nvSpPr>
            <p:spPr bwMode="auto">
              <a:xfrm>
                <a:off x="1860550" y="4854575"/>
                <a:ext cx="23813" cy="12700"/>
              </a:xfrm>
              <a:custGeom>
                <a:avLst/>
                <a:gdLst>
                  <a:gd name="T0" fmla="*/ 2147483647 w 63"/>
                  <a:gd name="T1" fmla="*/ 2147483647 h 32"/>
                  <a:gd name="T2" fmla="*/ 2147483647 w 63"/>
                  <a:gd name="T3" fmla="*/ 0 h 32"/>
                  <a:gd name="T4" fmla="*/ 0 w 63"/>
                  <a:gd name="T5" fmla="*/ 0 h 32"/>
                  <a:gd name="T6" fmla="*/ 0 w 63"/>
                  <a:gd name="T7" fmla="*/ 2147483647 h 32"/>
                  <a:gd name="T8" fmla="*/ 2147483647 w 63"/>
                  <a:gd name="T9" fmla="*/ 2147483647 h 32"/>
                  <a:gd name="T10" fmla="*/ 2147483647 w 6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32"/>
                  <a:gd name="T20" fmla="*/ 63 w 6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32">
                    <a:moveTo>
                      <a:pt x="63" y="1"/>
                    </a:moveTo>
                    <a:lnTo>
                      <a:pt x="5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6" y="32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8" name="Freeform 145"/>
              <p:cNvSpPr>
                <a:spLocks/>
              </p:cNvSpPr>
              <p:nvPr/>
            </p:nvSpPr>
            <p:spPr bwMode="auto">
              <a:xfrm>
                <a:off x="1882775" y="4854575"/>
                <a:ext cx="1588" cy="1588"/>
              </a:xfrm>
              <a:custGeom>
                <a:avLst/>
                <a:gdLst>
                  <a:gd name="T0" fmla="*/ 0 w 7"/>
                  <a:gd name="T1" fmla="*/ 0 h 1"/>
                  <a:gd name="T2" fmla="*/ 2147483647 w 7"/>
                  <a:gd name="T3" fmla="*/ 0 h 1"/>
                  <a:gd name="T4" fmla="*/ 2147483647 w 7"/>
                  <a:gd name="T5" fmla="*/ 2147483647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29" name="Freeform 146"/>
              <p:cNvSpPr>
                <a:spLocks/>
              </p:cNvSpPr>
              <p:nvPr/>
            </p:nvSpPr>
            <p:spPr bwMode="auto">
              <a:xfrm>
                <a:off x="1879600" y="4854575"/>
                <a:ext cx="11113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9"/>
                    </a:lnTo>
                    <a:lnTo>
                      <a:pt x="14" y="0"/>
                    </a:lnTo>
                    <a:lnTo>
                      <a:pt x="0" y="29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0" name="Freeform 147"/>
              <p:cNvSpPr>
                <a:spLocks/>
              </p:cNvSpPr>
              <p:nvPr/>
            </p:nvSpPr>
            <p:spPr bwMode="auto">
              <a:xfrm>
                <a:off x="1885950" y="4870450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1" name="Rectangle 148"/>
              <p:cNvSpPr>
                <a:spLocks noChangeArrowheads="1"/>
              </p:cNvSpPr>
              <p:nvPr/>
            </p:nvSpPr>
            <p:spPr bwMode="auto">
              <a:xfrm>
                <a:off x="1889125" y="4857750"/>
                <a:ext cx="6350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32" name="Freeform 149"/>
              <p:cNvSpPr>
                <a:spLocks/>
              </p:cNvSpPr>
              <p:nvPr/>
            </p:nvSpPr>
            <p:spPr bwMode="auto">
              <a:xfrm>
                <a:off x="1935163" y="4860925"/>
                <a:ext cx="4762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3" name="Freeform 150"/>
              <p:cNvSpPr>
                <a:spLocks/>
              </p:cNvSpPr>
              <p:nvPr/>
            </p:nvSpPr>
            <p:spPr bwMode="auto">
              <a:xfrm>
                <a:off x="1936750" y="4860925"/>
                <a:ext cx="3175" cy="1588"/>
              </a:xfrm>
              <a:custGeom>
                <a:avLst/>
                <a:gdLst>
                  <a:gd name="T0" fmla="*/ 0 w 8"/>
                  <a:gd name="T1" fmla="*/ 0 h 1"/>
                  <a:gd name="T2" fmla="*/ 2147483647 w 8"/>
                  <a:gd name="T3" fmla="*/ 0 h 1"/>
                  <a:gd name="T4" fmla="*/ 2147483647 w 8"/>
                  <a:gd name="T5" fmla="*/ 2147483647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4" name="Freeform 151"/>
              <p:cNvSpPr>
                <a:spLocks/>
              </p:cNvSpPr>
              <p:nvPr/>
            </p:nvSpPr>
            <p:spPr bwMode="auto">
              <a:xfrm>
                <a:off x="1933575" y="4860925"/>
                <a:ext cx="11113" cy="15875"/>
              </a:xfrm>
              <a:custGeom>
                <a:avLst/>
                <a:gdLst>
                  <a:gd name="T0" fmla="*/ 2147483647 w 29"/>
                  <a:gd name="T1" fmla="*/ 2147483647 h 38"/>
                  <a:gd name="T2" fmla="*/ 2147483647 w 29"/>
                  <a:gd name="T3" fmla="*/ 2147483647 h 38"/>
                  <a:gd name="T4" fmla="*/ 2147483647 w 29"/>
                  <a:gd name="T5" fmla="*/ 0 h 38"/>
                  <a:gd name="T6" fmla="*/ 0 w 29"/>
                  <a:gd name="T7" fmla="*/ 2147483647 h 38"/>
                  <a:gd name="T8" fmla="*/ 2147483647 w 29"/>
                  <a:gd name="T9" fmla="*/ 2147483647 h 38"/>
                  <a:gd name="T10" fmla="*/ 2147483647 w 29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8"/>
                  <a:gd name="T20" fmla="*/ 29 w 2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8">
                    <a:moveTo>
                      <a:pt x="23" y="38"/>
                    </a:moveTo>
                    <a:lnTo>
                      <a:pt x="29" y="9"/>
                    </a:lnTo>
                    <a:lnTo>
                      <a:pt x="15" y="0"/>
                    </a:lnTo>
                    <a:lnTo>
                      <a:pt x="0" y="29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5" name="Freeform 152"/>
              <p:cNvSpPr>
                <a:spLocks/>
              </p:cNvSpPr>
              <p:nvPr/>
            </p:nvSpPr>
            <p:spPr bwMode="auto">
              <a:xfrm>
                <a:off x="1939925" y="4876800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6" name="Rectangle 153"/>
              <p:cNvSpPr>
                <a:spLocks noChangeArrowheads="1"/>
              </p:cNvSpPr>
              <p:nvPr/>
            </p:nvSpPr>
            <p:spPr bwMode="auto">
              <a:xfrm>
                <a:off x="1943100" y="4864100"/>
                <a:ext cx="3016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37" name="Freeform 154"/>
              <p:cNvSpPr>
                <a:spLocks/>
              </p:cNvSpPr>
              <p:nvPr/>
            </p:nvSpPr>
            <p:spPr bwMode="auto">
              <a:xfrm>
                <a:off x="2011363" y="4867275"/>
                <a:ext cx="12700" cy="12700"/>
              </a:xfrm>
              <a:custGeom>
                <a:avLst/>
                <a:gdLst>
                  <a:gd name="T0" fmla="*/ 2147483647 w 29"/>
                  <a:gd name="T1" fmla="*/ 2147483647 h 32"/>
                  <a:gd name="T2" fmla="*/ 2147483647 w 29"/>
                  <a:gd name="T3" fmla="*/ 0 h 32"/>
                  <a:gd name="T4" fmla="*/ 0 w 29"/>
                  <a:gd name="T5" fmla="*/ 0 h 32"/>
                  <a:gd name="T6" fmla="*/ 0 w 29"/>
                  <a:gd name="T7" fmla="*/ 2147483647 h 32"/>
                  <a:gd name="T8" fmla="*/ 2147483647 w 29"/>
                  <a:gd name="T9" fmla="*/ 2147483647 h 32"/>
                  <a:gd name="T10" fmla="*/ 2147483647 w 2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2"/>
                  <a:gd name="T20" fmla="*/ 29 w 2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2">
                    <a:moveTo>
                      <a:pt x="29" y="5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8" y="32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8" name="Freeform 155"/>
              <p:cNvSpPr>
                <a:spLocks/>
              </p:cNvSpPr>
              <p:nvPr/>
            </p:nvSpPr>
            <p:spPr bwMode="auto">
              <a:xfrm>
                <a:off x="2019300" y="48672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39" name="Freeform 156"/>
              <p:cNvSpPr>
                <a:spLocks/>
              </p:cNvSpPr>
              <p:nvPr/>
            </p:nvSpPr>
            <p:spPr bwMode="auto">
              <a:xfrm>
                <a:off x="2014538" y="4868863"/>
                <a:ext cx="11112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9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0" name="Freeform 157"/>
              <p:cNvSpPr>
                <a:spLocks/>
              </p:cNvSpPr>
              <p:nvPr/>
            </p:nvSpPr>
            <p:spPr bwMode="auto">
              <a:xfrm>
                <a:off x="2017713" y="4881563"/>
                <a:ext cx="4762" cy="1587"/>
              </a:xfrm>
              <a:custGeom>
                <a:avLst/>
                <a:gdLst>
                  <a:gd name="T0" fmla="*/ 2147483647 w 11"/>
                  <a:gd name="T1" fmla="*/ 2147483647 h 3"/>
                  <a:gd name="T2" fmla="*/ 2147483647 w 11"/>
                  <a:gd name="T3" fmla="*/ 2147483647 h 3"/>
                  <a:gd name="T4" fmla="*/ 0 w 11"/>
                  <a:gd name="T5" fmla="*/ 0 h 3"/>
                  <a:gd name="T6" fmla="*/ 2147483647 w 11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1" name="Rectangle 158"/>
              <p:cNvSpPr>
                <a:spLocks noChangeArrowheads="1"/>
              </p:cNvSpPr>
              <p:nvPr/>
            </p:nvSpPr>
            <p:spPr bwMode="auto">
              <a:xfrm>
                <a:off x="2022475" y="4870450"/>
                <a:ext cx="2698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42" name="Rectangle 159"/>
              <p:cNvSpPr>
                <a:spLocks noChangeArrowheads="1"/>
              </p:cNvSpPr>
              <p:nvPr/>
            </p:nvSpPr>
            <p:spPr bwMode="auto">
              <a:xfrm>
                <a:off x="2089150" y="4873625"/>
                <a:ext cx="3968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43" name="Rectangle 160"/>
              <p:cNvSpPr>
                <a:spLocks noChangeArrowheads="1"/>
              </p:cNvSpPr>
              <p:nvPr/>
            </p:nvSpPr>
            <p:spPr bwMode="auto">
              <a:xfrm>
                <a:off x="2166938" y="4873625"/>
                <a:ext cx="39687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44" name="Freeform 161"/>
              <p:cNvSpPr>
                <a:spLocks/>
              </p:cNvSpPr>
              <p:nvPr/>
            </p:nvSpPr>
            <p:spPr bwMode="auto">
              <a:xfrm>
                <a:off x="2246313" y="4873625"/>
                <a:ext cx="28575" cy="12700"/>
              </a:xfrm>
              <a:custGeom>
                <a:avLst/>
                <a:gdLst>
                  <a:gd name="T0" fmla="*/ 2147483647 w 69"/>
                  <a:gd name="T1" fmla="*/ 2147483647 h 32"/>
                  <a:gd name="T2" fmla="*/ 2147483647 w 69"/>
                  <a:gd name="T3" fmla="*/ 0 h 32"/>
                  <a:gd name="T4" fmla="*/ 0 w 69"/>
                  <a:gd name="T5" fmla="*/ 0 h 32"/>
                  <a:gd name="T6" fmla="*/ 0 w 69"/>
                  <a:gd name="T7" fmla="*/ 2147483647 h 32"/>
                  <a:gd name="T8" fmla="*/ 2147483647 w 69"/>
                  <a:gd name="T9" fmla="*/ 2147483647 h 32"/>
                  <a:gd name="T10" fmla="*/ 2147483647 w 6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32"/>
                  <a:gd name="T20" fmla="*/ 69 w 6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32">
                    <a:moveTo>
                      <a:pt x="69" y="27"/>
                    </a:moveTo>
                    <a:lnTo>
                      <a:pt x="5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8" y="32"/>
                    </a:lnTo>
                    <a:lnTo>
                      <a:pt x="6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5" name="Freeform 162"/>
              <p:cNvSpPr>
                <a:spLocks/>
              </p:cNvSpPr>
              <p:nvPr/>
            </p:nvSpPr>
            <p:spPr bwMode="auto">
              <a:xfrm>
                <a:off x="2270125" y="488473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6" name="Freeform 163"/>
              <p:cNvSpPr>
                <a:spLocks/>
              </p:cNvSpPr>
              <p:nvPr/>
            </p:nvSpPr>
            <p:spPr bwMode="auto">
              <a:xfrm>
                <a:off x="2265363" y="487045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7" name="Freeform 164"/>
              <p:cNvSpPr>
                <a:spLocks/>
              </p:cNvSpPr>
              <p:nvPr/>
            </p:nvSpPr>
            <p:spPr bwMode="auto">
              <a:xfrm>
                <a:off x="2268538" y="4870450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48" name="Rectangle 165"/>
              <p:cNvSpPr>
                <a:spLocks noChangeArrowheads="1"/>
              </p:cNvSpPr>
              <p:nvPr/>
            </p:nvSpPr>
            <p:spPr bwMode="auto">
              <a:xfrm>
                <a:off x="2273300" y="4870450"/>
                <a:ext cx="1111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49" name="Freeform 166"/>
              <p:cNvSpPr>
                <a:spLocks/>
              </p:cNvSpPr>
              <p:nvPr/>
            </p:nvSpPr>
            <p:spPr bwMode="auto">
              <a:xfrm>
                <a:off x="2324100" y="4870450"/>
                <a:ext cx="4763" cy="12700"/>
              </a:xfrm>
              <a:custGeom>
                <a:avLst/>
                <a:gdLst>
                  <a:gd name="T0" fmla="*/ 2147483647 w 12"/>
                  <a:gd name="T1" fmla="*/ 2147483647 h 32"/>
                  <a:gd name="T2" fmla="*/ 2147483647 w 12"/>
                  <a:gd name="T3" fmla="*/ 0 h 32"/>
                  <a:gd name="T4" fmla="*/ 0 w 12"/>
                  <a:gd name="T5" fmla="*/ 0 h 32"/>
                  <a:gd name="T6" fmla="*/ 0 w 12"/>
                  <a:gd name="T7" fmla="*/ 2147483647 h 32"/>
                  <a:gd name="T8" fmla="*/ 2147483647 w 12"/>
                  <a:gd name="T9" fmla="*/ 2147483647 h 32"/>
                  <a:gd name="T10" fmla="*/ 2147483647 w 12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32"/>
                  <a:gd name="T20" fmla="*/ 12 w 1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32">
                    <a:moveTo>
                      <a:pt x="12" y="3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0" name="Freeform 167"/>
              <p:cNvSpPr>
                <a:spLocks/>
              </p:cNvSpPr>
              <p:nvPr/>
            </p:nvSpPr>
            <p:spPr bwMode="auto">
              <a:xfrm>
                <a:off x="2327275" y="4883150"/>
                <a:ext cx="1588" cy="1588"/>
              </a:xfrm>
              <a:custGeom>
                <a:avLst/>
                <a:gdLst>
                  <a:gd name="T0" fmla="*/ 2147483647 w 6"/>
                  <a:gd name="T1" fmla="*/ 0 h 1"/>
                  <a:gd name="T2" fmla="*/ 2147483647 w 6"/>
                  <a:gd name="T3" fmla="*/ 2147483647 h 1"/>
                  <a:gd name="T4" fmla="*/ 0 w 6"/>
                  <a:gd name="T5" fmla="*/ 2147483647 h 1"/>
                  <a:gd name="T6" fmla="*/ 2147483647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6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1" name="Freeform 168"/>
              <p:cNvSpPr>
                <a:spLocks/>
              </p:cNvSpPr>
              <p:nvPr/>
            </p:nvSpPr>
            <p:spPr bwMode="auto">
              <a:xfrm>
                <a:off x="2324100" y="4867275"/>
                <a:ext cx="11113" cy="15875"/>
              </a:xfrm>
              <a:custGeom>
                <a:avLst/>
                <a:gdLst>
                  <a:gd name="T0" fmla="*/ 2147483647 w 29"/>
                  <a:gd name="T1" fmla="*/ 0 h 38"/>
                  <a:gd name="T2" fmla="*/ 2147483647 w 29"/>
                  <a:gd name="T3" fmla="*/ 2147483647 h 38"/>
                  <a:gd name="T4" fmla="*/ 0 w 29"/>
                  <a:gd name="T5" fmla="*/ 2147483647 h 38"/>
                  <a:gd name="T6" fmla="*/ 2147483647 w 29"/>
                  <a:gd name="T7" fmla="*/ 2147483647 h 38"/>
                  <a:gd name="T8" fmla="*/ 2147483647 w 29"/>
                  <a:gd name="T9" fmla="*/ 2147483647 h 38"/>
                  <a:gd name="T10" fmla="*/ 2147483647 w 29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8"/>
                  <a:gd name="T20" fmla="*/ 29 w 2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8">
                    <a:moveTo>
                      <a:pt x="23" y="0"/>
                    </a:moveTo>
                    <a:lnTo>
                      <a:pt x="16" y="1"/>
                    </a:lnTo>
                    <a:lnTo>
                      <a:pt x="0" y="10"/>
                    </a:lnTo>
                    <a:lnTo>
                      <a:pt x="13" y="38"/>
                    </a:lnTo>
                    <a:lnTo>
                      <a:pt x="29" y="3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2" name="Freeform 169"/>
              <p:cNvSpPr>
                <a:spLocks/>
              </p:cNvSpPr>
              <p:nvPr/>
            </p:nvSpPr>
            <p:spPr bwMode="auto">
              <a:xfrm>
                <a:off x="2330450" y="4867275"/>
                <a:ext cx="3175" cy="1588"/>
              </a:xfrm>
              <a:custGeom>
                <a:avLst/>
                <a:gdLst>
                  <a:gd name="T0" fmla="*/ 0 w 7"/>
                  <a:gd name="T1" fmla="*/ 2147483647 h 1"/>
                  <a:gd name="T2" fmla="*/ 2147483647 w 7"/>
                  <a:gd name="T3" fmla="*/ 0 h 1"/>
                  <a:gd name="T4" fmla="*/ 2147483647 w 7"/>
                  <a:gd name="T5" fmla="*/ 0 h 1"/>
                  <a:gd name="T6" fmla="*/ 0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1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3" name="Rectangle 170"/>
              <p:cNvSpPr>
                <a:spLocks noChangeArrowheads="1"/>
              </p:cNvSpPr>
              <p:nvPr/>
            </p:nvSpPr>
            <p:spPr bwMode="auto">
              <a:xfrm>
                <a:off x="2333625" y="4867275"/>
                <a:ext cx="3016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54" name="Freeform 171"/>
              <p:cNvSpPr>
                <a:spLocks/>
              </p:cNvSpPr>
              <p:nvPr/>
            </p:nvSpPr>
            <p:spPr bwMode="auto">
              <a:xfrm>
                <a:off x="2401888" y="4864100"/>
                <a:ext cx="9525" cy="12700"/>
              </a:xfrm>
              <a:custGeom>
                <a:avLst/>
                <a:gdLst>
                  <a:gd name="T0" fmla="*/ 2147483647 w 26"/>
                  <a:gd name="T1" fmla="*/ 2147483647 h 32"/>
                  <a:gd name="T2" fmla="*/ 2147483647 w 26"/>
                  <a:gd name="T3" fmla="*/ 0 h 32"/>
                  <a:gd name="T4" fmla="*/ 0 w 26"/>
                  <a:gd name="T5" fmla="*/ 0 h 32"/>
                  <a:gd name="T6" fmla="*/ 0 w 26"/>
                  <a:gd name="T7" fmla="*/ 2147483647 h 32"/>
                  <a:gd name="T8" fmla="*/ 2147483647 w 26"/>
                  <a:gd name="T9" fmla="*/ 2147483647 h 32"/>
                  <a:gd name="T10" fmla="*/ 2147483647 w 26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2"/>
                  <a:gd name="T20" fmla="*/ 26 w 26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2">
                    <a:moveTo>
                      <a:pt x="26" y="31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8" y="32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5" name="Freeform 172"/>
              <p:cNvSpPr>
                <a:spLocks/>
              </p:cNvSpPr>
              <p:nvPr/>
            </p:nvSpPr>
            <p:spPr bwMode="auto">
              <a:xfrm>
                <a:off x="2409825" y="4876800"/>
                <a:ext cx="1588" cy="1588"/>
              </a:xfrm>
              <a:custGeom>
                <a:avLst/>
                <a:gdLst>
                  <a:gd name="T0" fmla="*/ 2147483647 w 8"/>
                  <a:gd name="T1" fmla="*/ 0 h 1"/>
                  <a:gd name="T2" fmla="*/ 2147483647 w 8"/>
                  <a:gd name="T3" fmla="*/ 2147483647 h 1"/>
                  <a:gd name="T4" fmla="*/ 0 w 8"/>
                  <a:gd name="T5" fmla="*/ 2147483647 h 1"/>
                  <a:gd name="T6" fmla="*/ 2147483647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8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6" name="Freeform 173"/>
              <p:cNvSpPr>
                <a:spLocks/>
              </p:cNvSpPr>
              <p:nvPr/>
            </p:nvSpPr>
            <p:spPr bwMode="auto">
              <a:xfrm>
                <a:off x="2406650" y="4860925"/>
                <a:ext cx="11113" cy="15875"/>
              </a:xfrm>
              <a:custGeom>
                <a:avLst/>
                <a:gdLst>
                  <a:gd name="T0" fmla="*/ 2147483647 w 30"/>
                  <a:gd name="T1" fmla="*/ 0 h 38"/>
                  <a:gd name="T2" fmla="*/ 2147483647 w 30"/>
                  <a:gd name="T3" fmla="*/ 2147483647 h 38"/>
                  <a:gd name="T4" fmla="*/ 0 w 30"/>
                  <a:gd name="T5" fmla="*/ 2147483647 h 38"/>
                  <a:gd name="T6" fmla="*/ 2147483647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2" y="0"/>
                    </a:moveTo>
                    <a:lnTo>
                      <a:pt x="16" y="1"/>
                    </a:lnTo>
                    <a:lnTo>
                      <a:pt x="0" y="10"/>
                    </a:lnTo>
                    <a:lnTo>
                      <a:pt x="14" y="38"/>
                    </a:lnTo>
                    <a:lnTo>
                      <a:pt x="30" y="3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7" name="Freeform 174"/>
              <p:cNvSpPr>
                <a:spLocks/>
              </p:cNvSpPr>
              <p:nvPr/>
            </p:nvSpPr>
            <p:spPr bwMode="auto">
              <a:xfrm>
                <a:off x="2413000" y="4860925"/>
                <a:ext cx="3175" cy="1588"/>
              </a:xfrm>
              <a:custGeom>
                <a:avLst/>
                <a:gdLst>
                  <a:gd name="T0" fmla="*/ 0 w 6"/>
                  <a:gd name="T1" fmla="*/ 2147483647 h 1"/>
                  <a:gd name="T2" fmla="*/ 2147483647 w 6"/>
                  <a:gd name="T3" fmla="*/ 0 h 1"/>
                  <a:gd name="T4" fmla="*/ 2147483647 w 6"/>
                  <a:gd name="T5" fmla="*/ 0 h 1"/>
                  <a:gd name="T6" fmla="*/ 0 w 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1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8" name="Freeform 175"/>
              <p:cNvSpPr>
                <a:spLocks/>
              </p:cNvSpPr>
              <p:nvPr/>
            </p:nvSpPr>
            <p:spPr bwMode="auto">
              <a:xfrm>
                <a:off x="2416175" y="4860925"/>
                <a:ext cx="25400" cy="12700"/>
              </a:xfrm>
              <a:custGeom>
                <a:avLst/>
                <a:gdLst>
                  <a:gd name="T0" fmla="*/ 2147483647 w 68"/>
                  <a:gd name="T1" fmla="*/ 2147483647 h 32"/>
                  <a:gd name="T2" fmla="*/ 2147483647 w 68"/>
                  <a:gd name="T3" fmla="*/ 0 h 32"/>
                  <a:gd name="T4" fmla="*/ 0 w 68"/>
                  <a:gd name="T5" fmla="*/ 0 h 32"/>
                  <a:gd name="T6" fmla="*/ 0 w 68"/>
                  <a:gd name="T7" fmla="*/ 2147483647 h 32"/>
                  <a:gd name="T8" fmla="*/ 2147483647 w 68"/>
                  <a:gd name="T9" fmla="*/ 2147483647 h 32"/>
                  <a:gd name="T10" fmla="*/ 2147483647 w 68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32"/>
                  <a:gd name="T20" fmla="*/ 68 w 68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32">
                    <a:moveTo>
                      <a:pt x="68" y="2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7" y="32"/>
                    </a:lnTo>
                    <a:lnTo>
                      <a:pt x="6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59" name="Freeform 176"/>
              <p:cNvSpPr>
                <a:spLocks/>
              </p:cNvSpPr>
              <p:nvPr/>
            </p:nvSpPr>
            <p:spPr bwMode="auto">
              <a:xfrm>
                <a:off x="2438400" y="4872038"/>
                <a:ext cx="3175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0" name="Freeform 177"/>
              <p:cNvSpPr>
                <a:spLocks/>
              </p:cNvSpPr>
              <p:nvPr/>
            </p:nvSpPr>
            <p:spPr bwMode="auto">
              <a:xfrm>
                <a:off x="2433638" y="4860925"/>
                <a:ext cx="11112" cy="11113"/>
              </a:xfrm>
              <a:custGeom>
                <a:avLst/>
                <a:gdLst>
                  <a:gd name="T0" fmla="*/ 2147483647 w 27"/>
                  <a:gd name="T1" fmla="*/ 0 h 27"/>
                  <a:gd name="T2" fmla="*/ 2147483647 w 27"/>
                  <a:gd name="T3" fmla="*/ 2147483647 h 27"/>
                  <a:gd name="T4" fmla="*/ 2147483647 w 27"/>
                  <a:gd name="T5" fmla="*/ 2147483647 h 27"/>
                  <a:gd name="T6" fmla="*/ 0 w 27"/>
                  <a:gd name="T7" fmla="*/ 2147483647 h 27"/>
                  <a:gd name="T8" fmla="*/ 2147483647 w 2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7"/>
                  <a:gd name="T17" fmla="*/ 27 w 2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7">
                    <a:moveTo>
                      <a:pt x="5" y="0"/>
                    </a:moveTo>
                    <a:lnTo>
                      <a:pt x="27" y="22"/>
                    </a:lnTo>
                    <a:lnTo>
                      <a:pt x="22" y="27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1" name="Freeform 178"/>
              <p:cNvSpPr>
                <a:spLocks/>
              </p:cNvSpPr>
              <p:nvPr/>
            </p:nvSpPr>
            <p:spPr bwMode="auto">
              <a:xfrm>
                <a:off x="2478088" y="4854575"/>
                <a:ext cx="17462" cy="12700"/>
              </a:xfrm>
              <a:custGeom>
                <a:avLst/>
                <a:gdLst>
                  <a:gd name="T0" fmla="*/ 2147483647 w 44"/>
                  <a:gd name="T1" fmla="*/ 2147483647 h 32"/>
                  <a:gd name="T2" fmla="*/ 2147483647 w 44"/>
                  <a:gd name="T3" fmla="*/ 0 h 32"/>
                  <a:gd name="T4" fmla="*/ 0 w 44"/>
                  <a:gd name="T5" fmla="*/ 0 h 32"/>
                  <a:gd name="T6" fmla="*/ 0 w 44"/>
                  <a:gd name="T7" fmla="*/ 2147483647 h 32"/>
                  <a:gd name="T8" fmla="*/ 2147483647 w 44"/>
                  <a:gd name="T9" fmla="*/ 2147483647 h 32"/>
                  <a:gd name="T10" fmla="*/ 2147483647 w 4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2"/>
                  <a:gd name="T20" fmla="*/ 44 w 4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2">
                    <a:moveTo>
                      <a:pt x="44" y="27"/>
                    </a:moveTo>
                    <a:lnTo>
                      <a:pt x="33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3" y="32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2" name="Freeform 179"/>
              <p:cNvSpPr>
                <a:spLocks/>
              </p:cNvSpPr>
              <p:nvPr/>
            </p:nvSpPr>
            <p:spPr bwMode="auto">
              <a:xfrm>
                <a:off x="2492375" y="4865688"/>
                <a:ext cx="3175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8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3" name="Freeform 180"/>
              <p:cNvSpPr>
                <a:spLocks/>
              </p:cNvSpPr>
              <p:nvPr/>
            </p:nvSpPr>
            <p:spPr bwMode="auto">
              <a:xfrm>
                <a:off x="2487613" y="485140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9" y="5"/>
                    </a:lnTo>
                    <a:lnTo>
                      <a:pt x="0" y="14"/>
                    </a:lnTo>
                    <a:lnTo>
                      <a:pt x="22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4" name="Freeform 181"/>
              <p:cNvSpPr>
                <a:spLocks/>
              </p:cNvSpPr>
              <p:nvPr/>
            </p:nvSpPr>
            <p:spPr bwMode="auto">
              <a:xfrm>
                <a:off x="2490788" y="4851400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3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5" name="Freeform 182"/>
              <p:cNvSpPr>
                <a:spLocks/>
              </p:cNvSpPr>
              <p:nvPr/>
            </p:nvSpPr>
            <p:spPr bwMode="auto">
              <a:xfrm>
                <a:off x="2495550" y="4851400"/>
                <a:ext cx="23813" cy="12700"/>
              </a:xfrm>
              <a:custGeom>
                <a:avLst/>
                <a:gdLst>
                  <a:gd name="T0" fmla="*/ 2147483647 w 59"/>
                  <a:gd name="T1" fmla="*/ 2147483647 h 32"/>
                  <a:gd name="T2" fmla="*/ 2147483647 w 59"/>
                  <a:gd name="T3" fmla="*/ 0 h 32"/>
                  <a:gd name="T4" fmla="*/ 0 w 59"/>
                  <a:gd name="T5" fmla="*/ 0 h 32"/>
                  <a:gd name="T6" fmla="*/ 0 w 59"/>
                  <a:gd name="T7" fmla="*/ 2147483647 h 32"/>
                  <a:gd name="T8" fmla="*/ 2147483647 w 59"/>
                  <a:gd name="T9" fmla="*/ 2147483647 h 32"/>
                  <a:gd name="T10" fmla="*/ 2147483647 w 5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32"/>
                  <a:gd name="T20" fmla="*/ 59 w 5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32">
                    <a:moveTo>
                      <a:pt x="59" y="29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8" y="32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6" name="Freeform 183"/>
              <p:cNvSpPr>
                <a:spLocks/>
              </p:cNvSpPr>
              <p:nvPr/>
            </p:nvSpPr>
            <p:spPr bwMode="auto">
              <a:xfrm>
                <a:off x="2514600" y="4862513"/>
                <a:ext cx="4763" cy="1587"/>
              </a:xfrm>
              <a:custGeom>
                <a:avLst/>
                <a:gdLst>
                  <a:gd name="T0" fmla="*/ 2147483647 w 11"/>
                  <a:gd name="T1" fmla="*/ 0 h 3"/>
                  <a:gd name="T2" fmla="*/ 2147483647 w 11"/>
                  <a:gd name="T3" fmla="*/ 2147483647 h 3"/>
                  <a:gd name="T4" fmla="*/ 0 w 11"/>
                  <a:gd name="T5" fmla="*/ 2147483647 h 3"/>
                  <a:gd name="T6" fmla="*/ 214748364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0"/>
                    </a:moveTo>
                    <a:lnTo>
                      <a:pt x="6" y="3"/>
                    </a:lnTo>
                    <a:lnTo>
                      <a:pt x="0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7" name="Freeform 184"/>
              <p:cNvSpPr>
                <a:spLocks/>
              </p:cNvSpPr>
              <p:nvPr/>
            </p:nvSpPr>
            <p:spPr bwMode="auto">
              <a:xfrm>
                <a:off x="2509838" y="4851400"/>
                <a:ext cx="11112" cy="11113"/>
              </a:xfrm>
              <a:custGeom>
                <a:avLst/>
                <a:gdLst>
                  <a:gd name="T0" fmla="*/ 2147483647 w 27"/>
                  <a:gd name="T1" fmla="*/ 0 h 29"/>
                  <a:gd name="T2" fmla="*/ 2147483647 w 27"/>
                  <a:gd name="T3" fmla="*/ 2147483647 h 29"/>
                  <a:gd name="T4" fmla="*/ 2147483647 w 27"/>
                  <a:gd name="T5" fmla="*/ 2147483647 h 29"/>
                  <a:gd name="T6" fmla="*/ 0 w 27"/>
                  <a:gd name="T7" fmla="*/ 2147483647 h 29"/>
                  <a:gd name="T8" fmla="*/ 2147483647 w 2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9"/>
                  <a:gd name="T17" fmla="*/ 27 w 2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9">
                    <a:moveTo>
                      <a:pt x="4" y="0"/>
                    </a:moveTo>
                    <a:lnTo>
                      <a:pt x="27" y="24"/>
                    </a:lnTo>
                    <a:lnTo>
                      <a:pt x="22" y="2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8" name="Freeform 185"/>
              <p:cNvSpPr>
                <a:spLocks/>
              </p:cNvSpPr>
              <p:nvPr/>
            </p:nvSpPr>
            <p:spPr bwMode="auto">
              <a:xfrm>
                <a:off x="2554288" y="4845050"/>
                <a:ext cx="4762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2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69" name="Freeform 186"/>
              <p:cNvSpPr>
                <a:spLocks/>
              </p:cNvSpPr>
              <p:nvPr/>
            </p:nvSpPr>
            <p:spPr bwMode="auto">
              <a:xfrm>
                <a:off x="2555875" y="4856163"/>
                <a:ext cx="3175" cy="1587"/>
              </a:xfrm>
              <a:custGeom>
                <a:avLst/>
                <a:gdLst>
                  <a:gd name="T0" fmla="*/ 2147483647 w 11"/>
                  <a:gd name="T1" fmla="*/ 0 h 3"/>
                  <a:gd name="T2" fmla="*/ 2147483647 w 11"/>
                  <a:gd name="T3" fmla="*/ 2147483647 h 3"/>
                  <a:gd name="T4" fmla="*/ 0 w 11"/>
                  <a:gd name="T5" fmla="*/ 2147483647 h 3"/>
                  <a:gd name="T6" fmla="*/ 214748364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0"/>
                    </a:moveTo>
                    <a:lnTo>
                      <a:pt x="8" y="3"/>
                    </a:lnTo>
                    <a:lnTo>
                      <a:pt x="0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0" name="Freeform 187"/>
              <p:cNvSpPr>
                <a:spLocks/>
              </p:cNvSpPr>
              <p:nvPr/>
            </p:nvSpPr>
            <p:spPr bwMode="auto">
              <a:xfrm>
                <a:off x="2551113" y="4841875"/>
                <a:ext cx="12700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2"/>
                    </a:lnTo>
                    <a:lnTo>
                      <a:pt x="22" y="36"/>
                    </a:lnTo>
                    <a:lnTo>
                      <a:pt x="31" y="2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1" name="Freeform 188"/>
              <p:cNvSpPr>
                <a:spLocks/>
              </p:cNvSpPr>
              <p:nvPr/>
            </p:nvSpPr>
            <p:spPr bwMode="auto">
              <a:xfrm>
                <a:off x="2554288" y="4841875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2" name="Freeform 189"/>
              <p:cNvSpPr>
                <a:spLocks/>
              </p:cNvSpPr>
              <p:nvPr/>
            </p:nvSpPr>
            <p:spPr bwMode="auto">
              <a:xfrm>
                <a:off x="2559050" y="4841875"/>
                <a:ext cx="23813" cy="12700"/>
              </a:xfrm>
              <a:custGeom>
                <a:avLst/>
                <a:gdLst>
                  <a:gd name="T0" fmla="*/ 2147483647 w 59"/>
                  <a:gd name="T1" fmla="*/ 2147483647 h 32"/>
                  <a:gd name="T2" fmla="*/ 2147483647 w 59"/>
                  <a:gd name="T3" fmla="*/ 0 h 32"/>
                  <a:gd name="T4" fmla="*/ 0 w 59"/>
                  <a:gd name="T5" fmla="*/ 0 h 32"/>
                  <a:gd name="T6" fmla="*/ 0 w 59"/>
                  <a:gd name="T7" fmla="*/ 2147483647 h 32"/>
                  <a:gd name="T8" fmla="*/ 2147483647 w 59"/>
                  <a:gd name="T9" fmla="*/ 2147483647 h 32"/>
                  <a:gd name="T10" fmla="*/ 2147483647 w 5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32"/>
                  <a:gd name="T20" fmla="*/ 59 w 5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32">
                    <a:moveTo>
                      <a:pt x="59" y="27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8" y="32"/>
                    </a:lnTo>
                    <a:lnTo>
                      <a:pt x="5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3" name="Freeform 190"/>
              <p:cNvSpPr>
                <a:spLocks/>
              </p:cNvSpPr>
              <p:nvPr/>
            </p:nvSpPr>
            <p:spPr bwMode="auto">
              <a:xfrm>
                <a:off x="2578100" y="485298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4" name="Freeform 191"/>
              <p:cNvSpPr>
                <a:spLocks/>
              </p:cNvSpPr>
              <p:nvPr/>
            </p:nvSpPr>
            <p:spPr bwMode="auto">
              <a:xfrm>
                <a:off x="2573338" y="4838700"/>
                <a:ext cx="11112" cy="14288"/>
              </a:xfrm>
              <a:custGeom>
                <a:avLst/>
                <a:gdLst>
                  <a:gd name="T0" fmla="*/ 2147483647 w 30"/>
                  <a:gd name="T1" fmla="*/ 0 h 36"/>
                  <a:gd name="T2" fmla="*/ 2147483647 w 30"/>
                  <a:gd name="T3" fmla="*/ 2147483647 h 36"/>
                  <a:gd name="T4" fmla="*/ 0 w 30"/>
                  <a:gd name="T5" fmla="*/ 2147483647 h 36"/>
                  <a:gd name="T6" fmla="*/ 2147483647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0" y="2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5" name="Freeform 192"/>
              <p:cNvSpPr>
                <a:spLocks/>
              </p:cNvSpPr>
              <p:nvPr/>
            </p:nvSpPr>
            <p:spPr bwMode="auto">
              <a:xfrm>
                <a:off x="2576513" y="4838700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6" name="Rectangle 193"/>
              <p:cNvSpPr>
                <a:spLocks noChangeArrowheads="1"/>
              </p:cNvSpPr>
              <p:nvPr/>
            </p:nvSpPr>
            <p:spPr bwMode="auto">
              <a:xfrm>
                <a:off x="2581275" y="4838700"/>
                <a:ext cx="9525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077" name="Freeform 194"/>
              <p:cNvSpPr>
                <a:spLocks/>
              </p:cNvSpPr>
              <p:nvPr/>
            </p:nvSpPr>
            <p:spPr bwMode="auto">
              <a:xfrm>
                <a:off x="2624138" y="4829175"/>
                <a:ext cx="11112" cy="14288"/>
              </a:xfrm>
              <a:custGeom>
                <a:avLst/>
                <a:gdLst>
                  <a:gd name="T0" fmla="*/ 2147483647 w 30"/>
                  <a:gd name="T1" fmla="*/ 0 h 34"/>
                  <a:gd name="T2" fmla="*/ 2147483647 w 30"/>
                  <a:gd name="T3" fmla="*/ 2147483647 h 34"/>
                  <a:gd name="T4" fmla="*/ 0 w 30"/>
                  <a:gd name="T5" fmla="*/ 2147483647 h 34"/>
                  <a:gd name="T6" fmla="*/ 2147483647 w 30"/>
                  <a:gd name="T7" fmla="*/ 2147483647 h 34"/>
                  <a:gd name="T8" fmla="*/ 2147483647 w 30"/>
                  <a:gd name="T9" fmla="*/ 2147483647 h 34"/>
                  <a:gd name="T10" fmla="*/ 2147483647 w 30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4"/>
                  <a:gd name="T20" fmla="*/ 30 w 30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4">
                    <a:moveTo>
                      <a:pt x="18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22" y="34"/>
                    </a:lnTo>
                    <a:lnTo>
                      <a:pt x="30" y="2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8" name="Freeform 195"/>
              <p:cNvSpPr>
                <a:spLocks/>
              </p:cNvSpPr>
              <p:nvPr/>
            </p:nvSpPr>
            <p:spPr bwMode="auto">
              <a:xfrm>
                <a:off x="2627313" y="4829175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79" name="Freeform 196"/>
              <p:cNvSpPr>
                <a:spLocks/>
              </p:cNvSpPr>
              <p:nvPr/>
            </p:nvSpPr>
            <p:spPr bwMode="auto">
              <a:xfrm>
                <a:off x="2632075" y="4829175"/>
                <a:ext cx="20638" cy="12700"/>
              </a:xfrm>
              <a:custGeom>
                <a:avLst/>
                <a:gdLst>
                  <a:gd name="T0" fmla="*/ 2147483647 w 52"/>
                  <a:gd name="T1" fmla="*/ 2147483647 h 32"/>
                  <a:gd name="T2" fmla="*/ 2147483647 w 52"/>
                  <a:gd name="T3" fmla="*/ 0 h 32"/>
                  <a:gd name="T4" fmla="*/ 0 w 52"/>
                  <a:gd name="T5" fmla="*/ 0 h 32"/>
                  <a:gd name="T6" fmla="*/ 0 w 52"/>
                  <a:gd name="T7" fmla="*/ 2147483647 h 32"/>
                  <a:gd name="T8" fmla="*/ 2147483647 w 52"/>
                  <a:gd name="T9" fmla="*/ 2147483647 h 32"/>
                  <a:gd name="T10" fmla="*/ 2147483647 w 52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2"/>
                  <a:gd name="T19" fmla="*/ 0 h 32"/>
                  <a:gd name="T20" fmla="*/ 52 w 5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2" h="32">
                    <a:moveTo>
                      <a:pt x="52" y="27"/>
                    </a:moveTo>
                    <a:lnTo>
                      <a:pt x="41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1" y="32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0" name="Freeform 197"/>
              <p:cNvSpPr>
                <a:spLocks/>
              </p:cNvSpPr>
              <p:nvPr/>
            </p:nvSpPr>
            <p:spPr bwMode="auto">
              <a:xfrm>
                <a:off x="2647950" y="484028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1" name="Freeform 198"/>
              <p:cNvSpPr>
                <a:spLocks/>
              </p:cNvSpPr>
              <p:nvPr/>
            </p:nvSpPr>
            <p:spPr bwMode="auto">
              <a:xfrm>
                <a:off x="2643188" y="482600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2" name="Freeform 199"/>
              <p:cNvSpPr>
                <a:spLocks/>
              </p:cNvSpPr>
              <p:nvPr/>
            </p:nvSpPr>
            <p:spPr bwMode="auto">
              <a:xfrm>
                <a:off x="2646363" y="4826000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3" name="Freeform 200"/>
              <p:cNvSpPr>
                <a:spLocks/>
              </p:cNvSpPr>
              <p:nvPr/>
            </p:nvSpPr>
            <p:spPr bwMode="auto">
              <a:xfrm>
                <a:off x="2651125" y="4826000"/>
                <a:ext cx="14288" cy="12700"/>
              </a:xfrm>
              <a:custGeom>
                <a:avLst/>
                <a:gdLst>
                  <a:gd name="T0" fmla="*/ 2147483647 w 39"/>
                  <a:gd name="T1" fmla="*/ 2147483647 h 32"/>
                  <a:gd name="T2" fmla="*/ 2147483647 w 39"/>
                  <a:gd name="T3" fmla="*/ 0 h 32"/>
                  <a:gd name="T4" fmla="*/ 0 w 39"/>
                  <a:gd name="T5" fmla="*/ 0 h 32"/>
                  <a:gd name="T6" fmla="*/ 0 w 39"/>
                  <a:gd name="T7" fmla="*/ 2147483647 h 32"/>
                  <a:gd name="T8" fmla="*/ 2147483647 w 39"/>
                  <a:gd name="T9" fmla="*/ 2147483647 h 32"/>
                  <a:gd name="T10" fmla="*/ 2147483647 w 3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2"/>
                  <a:gd name="T20" fmla="*/ 39 w 3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2">
                    <a:moveTo>
                      <a:pt x="39" y="31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39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4" name="Freeform 201"/>
              <p:cNvSpPr>
                <a:spLocks/>
              </p:cNvSpPr>
              <p:nvPr/>
            </p:nvSpPr>
            <p:spPr bwMode="auto">
              <a:xfrm>
                <a:off x="2663825" y="4838700"/>
                <a:ext cx="1588" cy="1588"/>
              </a:xfrm>
              <a:custGeom>
                <a:avLst/>
                <a:gdLst>
                  <a:gd name="T0" fmla="*/ 2147483647 w 7"/>
                  <a:gd name="T1" fmla="*/ 0 h 1"/>
                  <a:gd name="T2" fmla="*/ 2147483647 w 7"/>
                  <a:gd name="T3" fmla="*/ 2147483647 h 1"/>
                  <a:gd name="T4" fmla="*/ 0 w 7"/>
                  <a:gd name="T5" fmla="*/ 2147483647 h 1"/>
                  <a:gd name="T6" fmla="*/ 2147483647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5" name="Freeform 202"/>
              <p:cNvSpPr>
                <a:spLocks/>
              </p:cNvSpPr>
              <p:nvPr/>
            </p:nvSpPr>
            <p:spPr bwMode="auto">
              <a:xfrm>
                <a:off x="2660650" y="4826000"/>
                <a:ext cx="7938" cy="12700"/>
              </a:xfrm>
              <a:custGeom>
                <a:avLst/>
                <a:gdLst>
                  <a:gd name="T0" fmla="*/ 2147483647 w 20"/>
                  <a:gd name="T1" fmla="*/ 0 h 31"/>
                  <a:gd name="T2" fmla="*/ 2147483647 w 20"/>
                  <a:gd name="T3" fmla="*/ 2147483647 h 31"/>
                  <a:gd name="T4" fmla="*/ 2147483647 w 20"/>
                  <a:gd name="T5" fmla="*/ 2147483647 h 31"/>
                  <a:gd name="T6" fmla="*/ 0 w 20"/>
                  <a:gd name="T7" fmla="*/ 2147483647 h 31"/>
                  <a:gd name="T8" fmla="*/ 2147483647 w 2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31"/>
                  <a:gd name="T17" fmla="*/ 20 w 2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31">
                    <a:moveTo>
                      <a:pt x="6" y="0"/>
                    </a:moveTo>
                    <a:lnTo>
                      <a:pt x="20" y="29"/>
                    </a:lnTo>
                    <a:lnTo>
                      <a:pt x="15" y="31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6" name="Freeform 203"/>
              <p:cNvSpPr>
                <a:spLocks/>
              </p:cNvSpPr>
              <p:nvPr/>
            </p:nvSpPr>
            <p:spPr bwMode="auto">
              <a:xfrm>
                <a:off x="2701925" y="4816475"/>
                <a:ext cx="4763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3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7" name="Freeform 204"/>
              <p:cNvSpPr>
                <a:spLocks/>
              </p:cNvSpPr>
              <p:nvPr/>
            </p:nvSpPr>
            <p:spPr bwMode="auto">
              <a:xfrm>
                <a:off x="2703513" y="4829175"/>
                <a:ext cx="3175" cy="1588"/>
              </a:xfrm>
              <a:custGeom>
                <a:avLst/>
                <a:gdLst>
                  <a:gd name="T0" fmla="*/ 2147483647 w 7"/>
                  <a:gd name="T1" fmla="*/ 0 h 1"/>
                  <a:gd name="T2" fmla="*/ 2147483647 w 7"/>
                  <a:gd name="T3" fmla="*/ 2147483647 h 1"/>
                  <a:gd name="T4" fmla="*/ 0 w 7"/>
                  <a:gd name="T5" fmla="*/ 2147483647 h 1"/>
                  <a:gd name="T6" fmla="*/ 2147483647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88" name="Rectangle 60"/>
              <p:cNvSpPr>
                <a:spLocks noChangeArrowheads="1"/>
              </p:cNvSpPr>
              <p:nvPr/>
            </p:nvSpPr>
            <p:spPr bwMode="auto">
              <a:xfrm>
                <a:off x="1522413" y="6205538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</a:p>
            </p:txBody>
          </p:sp>
          <p:sp>
            <p:nvSpPr>
              <p:cNvPr id="208089" name="Rectangle 60"/>
              <p:cNvSpPr>
                <a:spLocks noChangeArrowheads="1"/>
              </p:cNvSpPr>
              <p:nvPr/>
            </p:nvSpPr>
            <p:spPr bwMode="auto">
              <a:xfrm>
                <a:off x="2354263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0.2</a:t>
                </a:r>
              </a:p>
            </p:txBody>
          </p:sp>
          <p:sp>
            <p:nvSpPr>
              <p:cNvPr id="208090" name="Rectangle 60"/>
              <p:cNvSpPr>
                <a:spLocks noChangeArrowheads="1"/>
              </p:cNvSpPr>
              <p:nvPr/>
            </p:nvSpPr>
            <p:spPr bwMode="auto">
              <a:xfrm>
                <a:off x="3268663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0.4</a:t>
                </a:r>
              </a:p>
            </p:txBody>
          </p:sp>
          <p:sp>
            <p:nvSpPr>
              <p:cNvPr id="208091" name="Rectangle 60"/>
              <p:cNvSpPr>
                <a:spLocks noChangeArrowheads="1"/>
              </p:cNvSpPr>
              <p:nvPr/>
            </p:nvSpPr>
            <p:spPr bwMode="auto">
              <a:xfrm>
                <a:off x="4160839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0.6</a:t>
                </a:r>
              </a:p>
            </p:txBody>
          </p:sp>
          <p:sp>
            <p:nvSpPr>
              <p:cNvPr id="208092" name="Rectangle 60"/>
              <p:cNvSpPr>
                <a:spLocks noChangeArrowheads="1"/>
              </p:cNvSpPr>
              <p:nvPr/>
            </p:nvSpPr>
            <p:spPr bwMode="auto">
              <a:xfrm>
                <a:off x="5057775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0.8</a:t>
                </a:r>
              </a:p>
            </p:txBody>
          </p:sp>
          <p:grpSp>
            <p:nvGrpSpPr>
              <p:cNvPr id="208093" name="Group 406"/>
              <p:cNvGrpSpPr>
                <a:grpSpLocks/>
              </p:cNvGrpSpPr>
              <p:nvPr/>
            </p:nvGrpSpPr>
            <p:grpSpPr bwMode="auto">
              <a:xfrm>
                <a:off x="2701925" y="4441825"/>
                <a:ext cx="920750" cy="387350"/>
                <a:chOff x="1764" y="1975"/>
                <a:chExt cx="580" cy="244"/>
              </a:xfrm>
            </p:grpSpPr>
            <p:sp>
              <p:nvSpPr>
                <p:cNvPr id="208446" name="Freeform 206"/>
                <p:cNvSpPr>
                  <a:spLocks/>
                </p:cNvSpPr>
                <p:nvPr/>
              </p:nvSpPr>
              <p:spPr bwMode="auto">
                <a:xfrm>
                  <a:off x="1764" y="2209"/>
                  <a:ext cx="7" cy="10"/>
                </a:xfrm>
                <a:custGeom>
                  <a:avLst/>
                  <a:gdLst>
                    <a:gd name="T0" fmla="*/ 0 w 29"/>
                    <a:gd name="T1" fmla="*/ 0 h 39"/>
                    <a:gd name="T2" fmla="*/ 0 w 29"/>
                    <a:gd name="T3" fmla="*/ 0 h 39"/>
                    <a:gd name="T4" fmla="*/ 0 w 29"/>
                    <a:gd name="T5" fmla="*/ 0 h 39"/>
                    <a:gd name="T6" fmla="*/ 0 w 29"/>
                    <a:gd name="T7" fmla="*/ 0 h 39"/>
                    <a:gd name="T8" fmla="*/ 0 w 29"/>
                    <a:gd name="T9" fmla="*/ 0 h 39"/>
                    <a:gd name="T10" fmla="*/ 0 w 2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9"/>
                    <a:gd name="T20" fmla="*/ 29 w 2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9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3" y="39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7" name="Freeform 207"/>
                <p:cNvSpPr>
                  <a:spLocks/>
                </p:cNvSpPr>
                <p:nvPr/>
              </p:nvSpPr>
              <p:spPr bwMode="auto">
                <a:xfrm>
                  <a:off x="1768" y="2209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8" name="Freeform 208"/>
                <p:cNvSpPr>
                  <a:spLocks/>
                </p:cNvSpPr>
                <p:nvPr/>
              </p:nvSpPr>
              <p:spPr bwMode="auto">
                <a:xfrm>
                  <a:off x="1769" y="2209"/>
                  <a:ext cx="12" cy="8"/>
                </a:xfrm>
                <a:custGeom>
                  <a:avLst/>
                  <a:gdLst>
                    <a:gd name="T0" fmla="*/ 0 w 44"/>
                    <a:gd name="T1" fmla="*/ 0 h 31"/>
                    <a:gd name="T2" fmla="*/ 0 w 44"/>
                    <a:gd name="T3" fmla="*/ 0 h 31"/>
                    <a:gd name="T4" fmla="*/ 0 w 44"/>
                    <a:gd name="T5" fmla="*/ 0 h 31"/>
                    <a:gd name="T6" fmla="*/ 0 w 44"/>
                    <a:gd name="T7" fmla="*/ 0 h 31"/>
                    <a:gd name="T8" fmla="*/ 0 w 44"/>
                    <a:gd name="T9" fmla="*/ 0 h 31"/>
                    <a:gd name="T10" fmla="*/ 0 w 44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1"/>
                    <a:gd name="T20" fmla="*/ 44 w 44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1">
                      <a:moveTo>
                        <a:pt x="44" y="28"/>
                      </a:moveTo>
                      <a:lnTo>
                        <a:pt x="32" y="0"/>
                      </a:lnTo>
                      <a:lnTo>
                        <a:pt x="0" y="0"/>
                      </a:lnTo>
                      <a:lnTo>
                        <a:pt x="0" y="31"/>
                      </a:lnTo>
                      <a:lnTo>
                        <a:pt x="32" y="31"/>
                      </a:lnTo>
                      <a:lnTo>
                        <a:pt x="44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9" name="Freeform 209"/>
                <p:cNvSpPr>
                  <a:spLocks/>
                </p:cNvSpPr>
                <p:nvPr/>
              </p:nvSpPr>
              <p:spPr bwMode="auto">
                <a:xfrm>
                  <a:off x="1777" y="2216"/>
                  <a:ext cx="4" cy="1"/>
                </a:xfrm>
                <a:custGeom>
                  <a:avLst/>
                  <a:gdLst>
                    <a:gd name="T0" fmla="*/ 0 w 12"/>
                    <a:gd name="T1" fmla="*/ 0 h 3"/>
                    <a:gd name="T2" fmla="*/ 0 w 12"/>
                    <a:gd name="T3" fmla="*/ 0 h 3"/>
                    <a:gd name="T4" fmla="*/ 0 w 12"/>
                    <a:gd name="T5" fmla="*/ 0 h 3"/>
                    <a:gd name="T6" fmla="*/ 0 w 1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3"/>
                    <a:gd name="T14" fmla="*/ 12 w 1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0" name="Freeform 210"/>
                <p:cNvSpPr>
                  <a:spLocks/>
                </p:cNvSpPr>
                <p:nvPr/>
              </p:nvSpPr>
              <p:spPr bwMode="auto">
                <a:xfrm>
                  <a:off x="1775" y="2207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2"/>
                      </a:lnTo>
                      <a:lnTo>
                        <a:pt x="23" y="36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1" name="Freeform 211"/>
                <p:cNvSpPr>
                  <a:spLocks/>
                </p:cNvSpPr>
                <p:nvPr/>
              </p:nvSpPr>
              <p:spPr bwMode="auto">
                <a:xfrm>
                  <a:off x="1777" y="2207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2" name="Freeform 212"/>
                <p:cNvSpPr>
                  <a:spLocks/>
                </p:cNvSpPr>
                <p:nvPr/>
              </p:nvSpPr>
              <p:spPr bwMode="auto">
                <a:xfrm>
                  <a:off x="1780" y="2207"/>
                  <a:ext cx="7" cy="8"/>
                </a:xfrm>
                <a:custGeom>
                  <a:avLst/>
                  <a:gdLst>
                    <a:gd name="T0" fmla="*/ 0 w 30"/>
                    <a:gd name="T1" fmla="*/ 0 h 32"/>
                    <a:gd name="T2" fmla="*/ 0 w 30"/>
                    <a:gd name="T3" fmla="*/ 0 h 32"/>
                    <a:gd name="T4" fmla="*/ 0 w 30"/>
                    <a:gd name="T5" fmla="*/ 0 h 32"/>
                    <a:gd name="T6" fmla="*/ 0 w 30"/>
                    <a:gd name="T7" fmla="*/ 0 h 32"/>
                    <a:gd name="T8" fmla="*/ 0 w 30"/>
                    <a:gd name="T9" fmla="*/ 0 h 32"/>
                    <a:gd name="T10" fmla="*/ 0 w 3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2"/>
                    <a:gd name="T20" fmla="*/ 30 w 3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2">
                      <a:moveTo>
                        <a:pt x="30" y="31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3" name="Freeform 213"/>
                <p:cNvSpPr>
                  <a:spLocks/>
                </p:cNvSpPr>
                <p:nvPr/>
              </p:nvSpPr>
              <p:spPr bwMode="auto">
                <a:xfrm>
                  <a:off x="1786" y="2215"/>
                  <a:ext cx="1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0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7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4" name="Freeform 214"/>
                <p:cNvSpPr>
                  <a:spLocks/>
                </p:cNvSpPr>
                <p:nvPr/>
              </p:nvSpPr>
              <p:spPr bwMode="auto">
                <a:xfrm>
                  <a:off x="1784" y="2206"/>
                  <a:ext cx="5" cy="9"/>
                </a:xfrm>
                <a:custGeom>
                  <a:avLst/>
                  <a:gdLst>
                    <a:gd name="T0" fmla="*/ 0 w 21"/>
                    <a:gd name="T1" fmla="*/ 0 h 34"/>
                    <a:gd name="T2" fmla="*/ 0 w 21"/>
                    <a:gd name="T3" fmla="*/ 0 h 34"/>
                    <a:gd name="T4" fmla="*/ 0 w 21"/>
                    <a:gd name="T5" fmla="*/ 0 h 34"/>
                    <a:gd name="T6" fmla="*/ 0 w 21"/>
                    <a:gd name="T7" fmla="*/ 0 h 34"/>
                    <a:gd name="T8" fmla="*/ 0 w 21"/>
                    <a:gd name="T9" fmla="*/ 0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4"/>
                    <a:gd name="T17" fmla="*/ 21 w 21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4">
                      <a:moveTo>
                        <a:pt x="7" y="0"/>
                      </a:moveTo>
                      <a:lnTo>
                        <a:pt x="21" y="29"/>
                      </a:lnTo>
                      <a:lnTo>
                        <a:pt x="13" y="34"/>
                      </a:lnTo>
                      <a:lnTo>
                        <a:pt x="0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5" name="Freeform 215"/>
                <p:cNvSpPr>
                  <a:spLocks/>
                </p:cNvSpPr>
                <p:nvPr/>
              </p:nvSpPr>
              <p:spPr bwMode="auto">
                <a:xfrm>
                  <a:off x="1808" y="2199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16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23" y="32"/>
                      </a:lnTo>
                      <a:lnTo>
                        <a:pt x="27" y="27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6" name="Freeform 216"/>
                <p:cNvSpPr>
                  <a:spLocks/>
                </p:cNvSpPr>
                <p:nvPr/>
              </p:nvSpPr>
              <p:spPr bwMode="auto">
                <a:xfrm>
                  <a:off x="1809" y="2199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7" name="Freeform 217"/>
                <p:cNvSpPr>
                  <a:spLocks/>
                </p:cNvSpPr>
                <p:nvPr/>
              </p:nvSpPr>
              <p:spPr bwMode="auto">
                <a:xfrm>
                  <a:off x="1812" y="2199"/>
                  <a:ext cx="8" cy="8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0 w 34"/>
                    <a:gd name="T5" fmla="*/ 0 h 32"/>
                    <a:gd name="T6" fmla="*/ 0 w 34"/>
                    <a:gd name="T7" fmla="*/ 0 h 32"/>
                    <a:gd name="T8" fmla="*/ 0 w 34"/>
                    <a:gd name="T9" fmla="*/ 0 h 32"/>
                    <a:gd name="T10" fmla="*/ 0 w 3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2"/>
                    <a:gd name="T20" fmla="*/ 34 w 3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2">
                      <a:moveTo>
                        <a:pt x="34" y="27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8" name="Freeform 218"/>
                <p:cNvSpPr>
                  <a:spLocks/>
                </p:cNvSpPr>
                <p:nvPr/>
              </p:nvSpPr>
              <p:spPr bwMode="auto">
                <a:xfrm>
                  <a:off x="1818" y="2206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59" name="Freeform 219"/>
                <p:cNvSpPr>
                  <a:spLocks/>
                </p:cNvSpPr>
                <p:nvPr/>
              </p:nvSpPr>
              <p:spPr bwMode="auto">
                <a:xfrm>
                  <a:off x="1815" y="2197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0" name="Freeform 220"/>
                <p:cNvSpPr>
                  <a:spLocks/>
                </p:cNvSpPr>
                <p:nvPr/>
              </p:nvSpPr>
              <p:spPr bwMode="auto">
                <a:xfrm>
                  <a:off x="1817" y="2197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1" name="Freeform 221"/>
                <p:cNvSpPr>
                  <a:spLocks/>
                </p:cNvSpPr>
                <p:nvPr/>
              </p:nvSpPr>
              <p:spPr bwMode="auto">
                <a:xfrm>
                  <a:off x="1820" y="2197"/>
                  <a:ext cx="7" cy="8"/>
                </a:xfrm>
                <a:custGeom>
                  <a:avLst/>
                  <a:gdLst>
                    <a:gd name="T0" fmla="*/ 0 w 31"/>
                    <a:gd name="T1" fmla="*/ 0 h 32"/>
                    <a:gd name="T2" fmla="*/ 0 w 31"/>
                    <a:gd name="T3" fmla="*/ 0 h 32"/>
                    <a:gd name="T4" fmla="*/ 0 w 31"/>
                    <a:gd name="T5" fmla="*/ 0 h 32"/>
                    <a:gd name="T6" fmla="*/ 0 w 31"/>
                    <a:gd name="T7" fmla="*/ 0 h 32"/>
                    <a:gd name="T8" fmla="*/ 0 w 31"/>
                    <a:gd name="T9" fmla="*/ 0 h 32"/>
                    <a:gd name="T10" fmla="*/ 0 w 3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2"/>
                    <a:gd name="T20" fmla="*/ 31 w 3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2">
                      <a:moveTo>
                        <a:pt x="31" y="3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2" name="Freeform 222"/>
                <p:cNvSpPr>
                  <a:spLocks/>
                </p:cNvSpPr>
                <p:nvPr/>
              </p:nvSpPr>
              <p:spPr bwMode="auto">
                <a:xfrm>
                  <a:off x="1826" y="2204"/>
                  <a:ext cx="1" cy="1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1 h 2"/>
                    <a:gd name="T4" fmla="*/ 0 w 8"/>
                    <a:gd name="T5" fmla="*/ 1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3" name="Freeform 223"/>
                <p:cNvSpPr>
                  <a:spLocks/>
                </p:cNvSpPr>
                <p:nvPr/>
              </p:nvSpPr>
              <p:spPr bwMode="auto">
                <a:xfrm>
                  <a:off x="1824" y="2195"/>
                  <a:ext cx="7" cy="9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4" name="Freeform 224"/>
                <p:cNvSpPr>
                  <a:spLocks/>
                </p:cNvSpPr>
                <p:nvPr/>
              </p:nvSpPr>
              <p:spPr bwMode="auto">
                <a:xfrm>
                  <a:off x="1828" y="219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5" name="Freeform 225"/>
                <p:cNvSpPr>
                  <a:spLocks/>
                </p:cNvSpPr>
                <p:nvPr/>
              </p:nvSpPr>
              <p:spPr bwMode="auto">
                <a:xfrm>
                  <a:off x="1830" y="2195"/>
                  <a:ext cx="4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6" name="Freeform 226"/>
                <p:cNvSpPr>
                  <a:spLocks/>
                </p:cNvSpPr>
                <p:nvPr/>
              </p:nvSpPr>
              <p:spPr bwMode="auto">
                <a:xfrm>
                  <a:off x="1832" y="220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7" name="Freeform 227"/>
                <p:cNvSpPr>
                  <a:spLocks/>
                </p:cNvSpPr>
                <p:nvPr/>
              </p:nvSpPr>
              <p:spPr bwMode="auto">
                <a:xfrm>
                  <a:off x="1829" y="2195"/>
                  <a:ext cx="7" cy="7"/>
                </a:xfrm>
                <a:custGeom>
                  <a:avLst/>
                  <a:gdLst>
                    <a:gd name="T0" fmla="*/ 0 w 28"/>
                    <a:gd name="T1" fmla="*/ 0 h 28"/>
                    <a:gd name="T2" fmla="*/ 0 w 28"/>
                    <a:gd name="T3" fmla="*/ 0 h 28"/>
                    <a:gd name="T4" fmla="*/ 0 w 28"/>
                    <a:gd name="T5" fmla="*/ 0 h 28"/>
                    <a:gd name="T6" fmla="*/ 0 w 28"/>
                    <a:gd name="T7" fmla="*/ 0 h 28"/>
                    <a:gd name="T8" fmla="*/ 0 w 28"/>
                    <a:gd name="T9" fmla="*/ 0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28"/>
                    <a:gd name="T17" fmla="*/ 28 w 2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28">
                      <a:moveTo>
                        <a:pt x="6" y="0"/>
                      </a:moveTo>
                      <a:lnTo>
                        <a:pt x="28" y="22"/>
                      </a:lnTo>
                      <a:lnTo>
                        <a:pt x="22" y="28"/>
                      </a:lnTo>
                      <a:lnTo>
                        <a:pt x="0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8" name="Freeform 228"/>
                <p:cNvSpPr>
                  <a:spLocks/>
                </p:cNvSpPr>
                <p:nvPr/>
              </p:nvSpPr>
              <p:spPr bwMode="auto">
                <a:xfrm>
                  <a:off x="1854" y="2187"/>
                  <a:ext cx="5" cy="8"/>
                </a:xfrm>
                <a:custGeom>
                  <a:avLst/>
                  <a:gdLst>
                    <a:gd name="T0" fmla="*/ 0 w 20"/>
                    <a:gd name="T1" fmla="*/ 0 h 33"/>
                    <a:gd name="T2" fmla="*/ 0 w 20"/>
                    <a:gd name="T3" fmla="*/ 0 h 33"/>
                    <a:gd name="T4" fmla="*/ 0 w 20"/>
                    <a:gd name="T5" fmla="*/ 0 h 33"/>
                    <a:gd name="T6" fmla="*/ 0 w 20"/>
                    <a:gd name="T7" fmla="*/ 0 h 33"/>
                    <a:gd name="T8" fmla="*/ 0 w 20"/>
                    <a:gd name="T9" fmla="*/ 0 h 33"/>
                    <a:gd name="T10" fmla="*/ 0 w 2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3"/>
                    <a:gd name="T20" fmla="*/ 20 w 2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3">
                      <a:moveTo>
                        <a:pt x="12" y="0"/>
                      </a:moveTo>
                      <a:lnTo>
                        <a:pt x="5" y="1"/>
                      </a:lnTo>
                      <a:lnTo>
                        <a:pt x="0" y="5"/>
                      </a:lnTo>
                      <a:lnTo>
                        <a:pt x="15" y="33"/>
                      </a:lnTo>
                      <a:lnTo>
                        <a:pt x="20" y="3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69" name="Freeform 229"/>
                <p:cNvSpPr>
                  <a:spLocks/>
                </p:cNvSpPr>
                <p:nvPr/>
              </p:nvSpPr>
              <p:spPr bwMode="auto">
                <a:xfrm>
                  <a:off x="1856" y="2187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0" name="Freeform 230"/>
                <p:cNvSpPr>
                  <a:spLocks/>
                </p:cNvSpPr>
                <p:nvPr/>
              </p:nvSpPr>
              <p:spPr bwMode="auto">
                <a:xfrm>
                  <a:off x="1858" y="2187"/>
                  <a:ext cx="8" cy="8"/>
                </a:xfrm>
                <a:custGeom>
                  <a:avLst/>
                  <a:gdLst>
                    <a:gd name="T0" fmla="*/ 0 w 36"/>
                    <a:gd name="T1" fmla="*/ 0 h 32"/>
                    <a:gd name="T2" fmla="*/ 0 w 36"/>
                    <a:gd name="T3" fmla="*/ 0 h 32"/>
                    <a:gd name="T4" fmla="*/ 0 w 36"/>
                    <a:gd name="T5" fmla="*/ 0 h 32"/>
                    <a:gd name="T6" fmla="*/ 0 w 36"/>
                    <a:gd name="T7" fmla="*/ 0 h 32"/>
                    <a:gd name="T8" fmla="*/ 0 w 36"/>
                    <a:gd name="T9" fmla="*/ 0 h 32"/>
                    <a:gd name="T10" fmla="*/ 0 w 3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2"/>
                    <a:gd name="T20" fmla="*/ 36 w 3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2">
                      <a:moveTo>
                        <a:pt x="36" y="27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5" y="32"/>
                      </a:lnTo>
                      <a:lnTo>
                        <a:pt x="36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1" name="Freeform 231"/>
                <p:cNvSpPr>
                  <a:spLocks/>
                </p:cNvSpPr>
                <p:nvPr/>
              </p:nvSpPr>
              <p:spPr bwMode="auto">
                <a:xfrm>
                  <a:off x="1864" y="2194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2" name="Freeform 232"/>
                <p:cNvSpPr>
                  <a:spLocks/>
                </p:cNvSpPr>
                <p:nvPr/>
              </p:nvSpPr>
              <p:spPr bwMode="auto">
                <a:xfrm>
                  <a:off x="1861" y="2185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3" name="Freeform 233"/>
                <p:cNvSpPr>
                  <a:spLocks/>
                </p:cNvSpPr>
                <p:nvPr/>
              </p:nvSpPr>
              <p:spPr bwMode="auto">
                <a:xfrm>
                  <a:off x="1863" y="2185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4" name="Freeform 234"/>
                <p:cNvSpPr>
                  <a:spLocks/>
                </p:cNvSpPr>
                <p:nvPr/>
              </p:nvSpPr>
              <p:spPr bwMode="auto">
                <a:xfrm>
                  <a:off x="1866" y="218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5" name="Freeform 235"/>
                <p:cNvSpPr>
                  <a:spLocks/>
                </p:cNvSpPr>
                <p:nvPr/>
              </p:nvSpPr>
              <p:spPr bwMode="auto">
                <a:xfrm>
                  <a:off x="1870" y="219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8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6" name="Freeform 236"/>
                <p:cNvSpPr>
                  <a:spLocks/>
                </p:cNvSpPr>
                <p:nvPr/>
              </p:nvSpPr>
              <p:spPr bwMode="auto">
                <a:xfrm>
                  <a:off x="1867" y="218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7" name="Freeform 237"/>
                <p:cNvSpPr>
                  <a:spLocks/>
                </p:cNvSpPr>
                <p:nvPr/>
              </p:nvSpPr>
              <p:spPr bwMode="auto">
                <a:xfrm>
                  <a:off x="1869" y="2183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8" name="Freeform 238"/>
                <p:cNvSpPr>
                  <a:spLocks/>
                </p:cNvSpPr>
                <p:nvPr/>
              </p:nvSpPr>
              <p:spPr bwMode="auto">
                <a:xfrm>
                  <a:off x="1872" y="2183"/>
                  <a:ext cx="8" cy="8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0 w 34"/>
                    <a:gd name="T5" fmla="*/ 0 h 32"/>
                    <a:gd name="T6" fmla="*/ 0 w 34"/>
                    <a:gd name="T7" fmla="*/ 0 h 32"/>
                    <a:gd name="T8" fmla="*/ 0 w 34"/>
                    <a:gd name="T9" fmla="*/ 0 h 32"/>
                    <a:gd name="T10" fmla="*/ 0 w 3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2"/>
                    <a:gd name="T20" fmla="*/ 34 w 3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2">
                      <a:moveTo>
                        <a:pt x="34" y="27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79" name="Freeform 239"/>
                <p:cNvSpPr>
                  <a:spLocks/>
                </p:cNvSpPr>
                <p:nvPr/>
              </p:nvSpPr>
              <p:spPr bwMode="auto">
                <a:xfrm>
                  <a:off x="1878" y="219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0" name="Freeform 240"/>
                <p:cNvSpPr>
                  <a:spLocks/>
                </p:cNvSpPr>
                <p:nvPr/>
              </p:nvSpPr>
              <p:spPr bwMode="auto">
                <a:xfrm>
                  <a:off x="1875" y="2183"/>
                  <a:ext cx="7" cy="7"/>
                </a:xfrm>
                <a:custGeom>
                  <a:avLst/>
                  <a:gdLst>
                    <a:gd name="T0" fmla="*/ 0 w 28"/>
                    <a:gd name="T1" fmla="*/ 0 h 27"/>
                    <a:gd name="T2" fmla="*/ 0 w 28"/>
                    <a:gd name="T3" fmla="*/ 0 h 27"/>
                    <a:gd name="T4" fmla="*/ 0 w 28"/>
                    <a:gd name="T5" fmla="*/ 0 h 27"/>
                    <a:gd name="T6" fmla="*/ 0 w 28"/>
                    <a:gd name="T7" fmla="*/ 0 h 27"/>
                    <a:gd name="T8" fmla="*/ 0 w 28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27"/>
                    <a:gd name="T17" fmla="*/ 28 w 28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27">
                      <a:moveTo>
                        <a:pt x="5" y="0"/>
                      </a:moveTo>
                      <a:lnTo>
                        <a:pt x="28" y="22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1" name="Freeform 241"/>
                <p:cNvSpPr>
                  <a:spLocks/>
                </p:cNvSpPr>
                <p:nvPr/>
              </p:nvSpPr>
              <p:spPr bwMode="auto">
                <a:xfrm>
                  <a:off x="1901" y="2175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22" y="27"/>
                      </a:move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1" y="32"/>
                      </a:lnTo>
                      <a:lnTo>
                        <a:pt x="22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2" name="Freeform 242"/>
                <p:cNvSpPr>
                  <a:spLocks/>
                </p:cNvSpPr>
                <p:nvPr/>
              </p:nvSpPr>
              <p:spPr bwMode="auto">
                <a:xfrm>
                  <a:off x="1904" y="218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3" name="Freeform 243"/>
                <p:cNvSpPr>
                  <a:spLocks/>
                </p:cNvSpPr>
                <p:nvPr/>
              </p:nvSpPr>
              <p:spPr bwMode="auto">
                <a:xfrm>
                  <a:off x="1901" y="2173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4" name="Freeform 244"/>
                <p:cNvSpPr>
                  <a:spLocks/>
                </p:cNvSpPr>
                <p:nvPr/>
              </p:nvSpPr>
              <p:spPr bwMode="auto">
                <a:xfrm>
                  <a:off x="1903" y="217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5" name="Freeform 245"/>
                <p:cNvSpPr>
                  <a:spLocks/>
                </p:cNvSpPr>
                <p:nvPr/>
              </p:nvSpPr>
              <p:spPr bwMode="auto">
                <a:xfrm>
                  <a:off x="1906" y="217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6" name="Freeform 246"/>
                <p:cNvSpPr>
                  <a:spLocks/>
                </p:cNvSpPr>
                <p:nvPr/>
              </p:nvSpPr>
              <p:spPr bwMode="auto">
                <a:xfrm>
                  <a:off x="1910" y="218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7" name="Freeform 247"/>
                <p:cNvSpPr>
                  <a:spLocks/>
                </p:cNvSpPr>
                <p:nvPr/>
              </p:nvSpPr>
              <p:spPr bwMode="auto">
                <a:xfrm>
                  <a:off x="1907" y="2171"/>
                  <a:ext cx="8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8" name="Freeform 248"/>
                <p:cNvSpPr>
                  <a:spLocks/>
                </p:cNvSpPr>
                <p:nvPr/>
              </p:nvSpPr>
              <p:spPr bwMode="auto">
                <a:xfrm>
                  <a:off x="1909" y="2171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89" name="Freeform 249"/>
                <p:cNvSpPr>
                  <a:spLocks/>
                </p:cNvSpPr>
                <p:nvPr/>
              </p:nvSpPr>
              <p:spPr bwMode="auto">
                <a:xfrm>
                  <a:off x="1912" y="2171"/>
                  <a:ext cx="7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0" name="Freeform 250"/>
                <p:cNvSpPr>
                  <a:spLocks/>
                </p:cNvSpPr>
                <p:nvPr/>
              </p:nvSpPr>
              <p:spPr bwMode="auto">
                <a:xfrm>
                  <a:off x="1916" y="2178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1" name="Freeform 251"/>
                <p:cNvSpPr>
                  <a:spLocks/>
                </p:cNvSpPr>
                <p:nvPr/>
              </p:nvSpPr>
              <p:spPr bwMode="auto">
                <a:xfrm>
                  <a:off x="1913" y="2169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2" name="Freeform 252"/>
                <p:cNvSpPr>
                  <a:spLocks/>
                </p:cNvSpPr>
                <p:nvPr/>
              </p:nvSpPr>
              <p:spPr bwMode="auto">
                <a:xfrm>
                  <a:off x="1915" y="2169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3" name="Freeform 253"/>
                <p:cNvSpPr>
                  <a:spLocks/>
                </p:cNvSpPr>
                <p:nvPr/>
              </p:nvSpPr>
              <p:spPr bwMode="auto">
                <a:xfrm>
                  <a:off x="1918" y="2169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4" name="Freeform 254"/>
                <p:cNvSpPr>
                  <a:spLocks/>
                </p:cNvSpPr>
                <p:nvPr/>
              </p:nvSpPr>
              <p:spPr bwMode="auto">
                <a:xfrm>
                  <a:off x="1920" y="2176"/>
                  <a:ext cx="1" cy="1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1 h 2"/>
                    <a:gd name="T4" fmla="*/ 0 w 6"/>
                    <a:gd name="T5" fmla="*/ 1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5" name="Freeform 255"/>
                <p:cNvSpPr>
                  <a:spLocks/>
                </p:cNvSpPr>
                <p:nvPr/>
              </p:nvSpPr>
              <p:spPr bwMode="auto">
                <a:xfrm>
                  <a:off x="1918" y="2168"/>
                  <a:ext cx="7" cy="8"/>
                </a:xfrm>
                <a:custGeom>
                  <a:avLst/>
                  <a:gdLst>
                    <a:gd name="T0" fmla="*/ 0 w 28"/>
                    <a:gd name="T1" fmla="*/ 0 h 36"/>
                    <a:gd name="T2" fmla="*/ 0 w 28"/>
                    <a:gd name="T3" fmla="*/ 0 h 36"/>
                    <a:gd name="T4" fmla="*/ 0 w 28"/>
                    <a:gd name="T5" fmla="*/ 0 h 36"/>
                    <a:gd name="T6" fmla="*/ 0 w 28"/>
                    <a:gd name="T7" fmla="*/ 0 h 36"/>
                    <a:gd name="T8" fmla="*/ 0 w 28"/>
                    <a:gd name="T9" fmla="*/ 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36"/>
                    <a:gd name="T17" fmla="*/ 28 w 28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36">
                      <a:moveTo>
                        <a:pt x="13" y="0"/>
                      </a:moveTo>
                      <a:lnTo>
                        <a:pt x="28" y="29"/>
                      </a:lnTo>
                      <a:lnTo>
                        <a:pt x="13" y="36"/>
                      </a:lnTo>
                      <a:lnTo>
                        <a:pt x="0" y="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6" name="Freeform 256"/>
                <p:cNvSpPr>
                  <a:spLocks/>
                </p:cNvSpPr>
                <p:nvPr/>
              </p:nvSpPr>
              <p:spPr bwMode="auto">
                <a:xfrm>
                  <a:off x="1944" y="2159"/>
                  <a:ext cx="7" cy="9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2" y="0"/>
                      </a:moveTo>
                      <a:lnTo>
                        <a:pt x="15" y="2"/>
                      </a:lnTo>
                      <a:lnTo>
                        <a:pt x="0" y="8"/>
                      </a:lnTo>
                      <a:lnTo>
                        <a:pt x="15" y="38"/>
                      </a:lnTo>
                      <a:lnTo>
                        <a:pt x="30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7" name="Freeform 257"/>
                <p:cNvSpPr>
                  <a:spLocks/>
                </p:cNvSpPr>
                <p:nvPr/>
              </p:nvSpPr>
              <p:spPr bwMode="auto">
                <a:xfrm>
                  <a:off x="1948" y="2159"/>
                  <a:ext cx="2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8" name="Freeform 258"/>
                <p:cNvSpPr>
                  <a:spLocks/>
                </p:cNvSpPr>
                <p:nvPr/>
              </p:nvSpPr>
              <p:spPr bwMode="auto">
                <a:xfrm>
                  <a:off x="1950" y="2159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99" name="Freeform 259"/>
                <p:cNvSpPr>
                  <a:spLocks/>
                </p:cNvSpPr>
                <p:nvPr/>
              </p:nvSpPr>
              <p:spPr bwMode="auto">
                <a:xfrm>
                  <a:off x="1951" y="2167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0" name="Freeform 260"/>
                <p:cNvSpPr>
                  <a:spLocks/>
                </p:cNvSpPr>
                <p:nvPr/>
              </p:nvSpPr>
              <p:spPr bwMode="auto">
                <a:xfrm>
                  <a:off x="1950" y="2157"/>
                  <a:ext cx="7" cy="10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10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1" name="Freeform 261"/>
                <p:cNvSpPr>
                  <a:spLocks/>
                </p:cNvSpPr>
                <p:nvPr/>
              </p:nvSpPr>
              <p:spPr bwMode="auto">
                <a:xfrm>
                  <a:off x="1954" y="2157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2" name="Freeform 262"/>
                <p:cNvSpPr>
                  <a:spLocks/>
                </p:cNvSpPr>
                <p:nvPr/>
              </p:nvSpPr>
              <p:spPr bwMode="auto">
                <a:xfrm>
                  <a:off x="1955" y="2157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3" name="Freeform 263"/>
                <p:cNvSpPr>
                  <a:spLocks/>
                </p:cNvSpPr>
                <p:nvPr/>
              </p:nvSpPr>
              <p:spPr bwMode="auto">
                <a:xfrm>
                  <a:off x="1958" y="2164"/>
                  <a:ext cx="2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4" name="Freeform 264"/>
                <p:cNvSpPr>
                  <a:spLocks/>
                </p:cNvSpPr>
                <p:nvPr/>
              </p:nvSpPr>
              <p:spPr bwMode="auto">
                <a:xfrm>
                  <a:off x="1955" y="2155"/>
                  <a:ext cx="8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3" y="35"/>
                      </a:lnTo>
                      <a:lnTo>
                        <a:pt x="31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5" name="Freeform 265"/>
                <p:cNvSpPr>
                  <a:spLocks/>
                </p:cNvSpPr>
                <p:nvPr/>
              </p:nvSpPr>
              <p:spPr bwMode="auto">
                <a:xfrm>
                  <a:off x="1957" y="2155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6" name="Freeform 266"/>
                <p:cNvSpPr>
                  <a:spLocks/>
                </p:cNvSpPr>
                <p:nvPr/>
              </p:nvSpPr>
              <p:spPr bwMode="auto">
                <a:xfrm>
                  <a:off x="1959" y="2155"/>
                  <a:ext cx="8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7" name="Freeform 267"/>
                <p:cNvSpPr>
                  <a:spLocks/>
                </p:cNvSpPr>
                <p:nvPr/>
              </p:nvSpPr>
              <p:spPr bwMode="auto">
                <a:xfrm>
                  <a:off x="1963" y="2162"/>
                  <a:ext cx="4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8" name="Freeform 268"/>
                <p:cNvSpPr>
                  <a:spLocks/>
                </p:cNvSpPr>
                <p:nvPr/>
              </p:nvSpPr>
              <p:spPr bwMode="auto">
                <a:xfrm>
                  <a:off x="1961" y="215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1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09" name="Freeform 269"/>
                <p:cNvSpPr>
                  <a:spLocks/>
                </p:cNvSpPr>
                <p:nvPr/>
              </p:nvSpPr>
              <p:spPr bwMode="auto">
                <a:xfrm>
                  <a:off x="1963" y="215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0" name="Rectangle 270"/>
                <p:cNvSpPr>
                  <a:spLocks noChangeArrowheads="1"/>
                </p:cNvSpPr>
                <p:nvPr/>
              </p:nvSpPr>
              <p:spPr bwMode="auto">
                <a:xfrm>
                  <a:off x="1966" y="2153"/>
                  <a:ext cx="2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511" name="Freeform 271"/>
                <p:cNvSpPr>
                  <a:spLocks/>
                </p:cNvSpPr>
                <p:nvPr/>
              </p:nvSpPr>
              <p:spPr bwMode="auto">
                <a:xfrm>
                  <a:off x="1991" y="2145"/>
                  <a:ext cx="2" cy="8"/>
                </a:xfrm>
                <a:custGeom>
                  <a:avLst/>
                  <a:gdLst>
                    <a:gd name="T0" fmla="*/ 0 w 11"/>
                    <a:gd name="T1" fmla="*/ 0 h 32"/>
                    <a:gd name="T2" fmla="*/ 0 w 11"/>
                    <a:gd name="T3" fmla="*/ 0 h 32"/>
                    <a:gd name="T4" fmla="*/ 0 w 11"/>
                    <a:gd name="T5" fmla="*/ 0 h 32"/>
                    <a:gd name="T6" fmla="*/ 0 w 11"/>
                    <a:gd name="T7" fmla="*/ 0 h 32"/>
                    <a:gd name="T8" fmla="*/ 0 w 11"/>
                    <a:gd name="T9" fmla="*/ 0 h 32"/>
                    <a:gd name="T10" fmla="*/ 0 w 1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32"/>
                    <a:gd name="T20" fmla="*/ 11 w 1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32">
                      <a:moveTo>
                        <a:pt x="11" y="3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1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2" name="Freeform 272"/>
                <p:cNvSpPr>
                  <a:spLocks/>
                </p:cNvSpPr>
                <p:nvPr/>
              </p:nvSpPr>
              <p:spPr bwMode="auto">
                <a:xfrm>
                  <a:off x="1991" y="2152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3" name="Freeform 273"/>
                <p:cNvSpPr>
                  <a:spLocks/>
                </p:cNvSpPr>
                <p:nvPr/>
              </p:nvSpPr>
              <p:spPr bwMode="auto">
                <a:xfrm>
                  <a:off x="1990" y="2143"/>
                  <a:ext cx="7" cy="9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4" name="Freeform 274"/>
                <p:cNvSpPr>
                  <a:spLocks/>
                </p:cNvSpPr>
                <p:nvPr/>
              </p:nvSpPr>
              <p:spPr bwMode="auto">
                <a:xfrm>
                  <a:off x="1994" y="2143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5" name="Freeform 275"/>
                <p:cNvSpPr>
                  <a:spLocks/>
                </p:cNvSpPr>
                <p:nvPr/>
              </p:nvSpPr>
              <p:spPr bwMode="auto">
                <a:xfrm>
                  <a:off x="1995" y="2143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6" name="Freeform 276"/>
                <p:cNvSpPr>
                  <a:spLocks/>
                </p:cNvSpPr>
                <p:nvPr/>
              </p:nvSpPr>
              <p:spPr bwMode="auto">
                <a:xfrm>
                  <a:off x="1998" y="215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7" name="Freeform 277"/>
                <p:cNvSpPr>
                  <a:spLocks/>
                </p:cNvSpPr>
                <p:nvPr/>
              </p:nvSpPr>
              <p:spPr bwMode="auto">
                <a:xfrm>
                  <a:off x="1995" y="2141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3" y="0"/>
                      </a:moveTo>
                      <a:lnTo>
                        <a:pt x="8" y="4"/>
                      </a:lnTo>
                      <a:lnTo>
                        <a:pt x="0" y="12"/>
                      </a:lnTo>
                      <a:lnTo>
                        <a:pt x="23" y="34"/>
                      </a:lnTo>
                      <a:lnTo>
                        <a:pt x="30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8" name="Freeform 278"/>
                <p:cNvSpPr>
                  <a:spLocks/>
                </p:cNvSpPr>
                <p:nvPr/>
              </p:nvSpPr>
              <p:spPr bwMode="auto">
                <a:xfrm>
                  <a:off x="1997" y="2141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19" name="Freeform 279"/>
                <p:cNvSpPr>
                  <a:spLocks/>
                </p:cNvSpPr>
                <p:nvPr/>
              </p:nvSpPr>
              <p:spPr bwMode="auto">
                <a:xfrm>
                  <a:off x="1998" y="2139"/>
                  <a:ext cx="7" cy="9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5" y="2"/>
                      </a:lnTo>
                      <a:lnTo>
                        <a:pt x="0" y="9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0" name="Freeform 280"/>
                <p:cNvSpPr>
                  <a:spLocks/>
                </p:cNvSpPr>
                <p:nvPr/>
              </p:nvSpPr>
              <p:spPr bwMode="auto">
                <a:xfrm>
                  <a:off x="2002" y="2139"/>
                  <a:ext cx="1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1" name="Freeform 281"/>
                <p:cNvSpPr>
                  <a:spLocks/>
                </p:cNvSpPr>
                <p:nvPr/>
              </p:nvSpPr>
              <p:spPr bwMode="auto">
                <a:xfrm>
                  <a:off x="2003" y="2139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2" name="Freeform 282"/>
                <p:cNvSpPr>
                  <a:spLocks/>
                </p:cNvSpPr>
                <p:nvPr/>
              </p:nvSpPr>
              <p:spPr bwMode="auto">
                <a:xfrm>
                  <a:off x="2006" y="2147"/>
                  <a:ext cx="1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3" name="Freeform 283"/>
                <p:cNvSpPr>
                  <a:spLocks/>
                </p:cNvSpPr>
                <p:nvPr/>
              </p:nvSpPr>
              <p:spPr bwMode="auto">
                <a:xfrm>
                  <a:off x="2004" y="2137"/>
                  <a:ext cx="7" cy="10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4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4" name="Freeform 284"/>
                <p:cNvSpPr>
                  <a:spLocks/>
                </p:cNvSpPr>
                <p:nvPr/>
              </p:nvSpPr>
              <p:spPr bwMode="auto">
                <a:xfrm>
                  <a:off x="2008" y="2137"/>
                  <a:ext cx="2" cy="1"/>
                </a:xfrm>
                <a:custGeom>
                  <a:avLst/>
                  <a:gdLst>
                    <a:gd name="T0" fmla="*/ 0 w 8"/>
                    <a:gd name="T1" fmla="*/ 1 h 1"/>
                    <a:gd name="T2" fmla="*/ 0 w 8"/>
                    <a:gd name="T3" fmla="*/ 0 h 1"/>
                    <a:gd name="T4" fmla="*/ 0 w 8"/>
                    <a:gd name="T5" fmla="*/ 0 h 1"/>
                    <a:gd name="T6" fmla="*/ 0 w 8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5" name="Freeform 285"/>
                <p:cNvSpPr>
                  <a:spLocks/>
                </p:cNvSpPr>
                <p:nvPr/>
              </p:nvSpPr>
              <p:spPr bwMode="auto">
                <a:xfrm>
                  <a:off x="2010" y="2137"/>
                  <a:ext cx="3" cy="8"/>
                </a:xfrm>
                <a:custGeom>
                  <a:avLst/>
                  <a:gdLst>
                    <a:gd name="T0" fmla="*/ 0 w 14"/>
                    <a:gd name="T1" fmla="*/ 0 h 32"/>
                    <a:gd name="T2" fmla="*/ 0 w 14"/>
                    <a:gd name="T3" fmla="*/ 0 h 32"/>
                    <a:gd name="T4" fmla="*/ 0 w 14"/>
                    <a:gd name="T5" fmla="*/ 0 h 32"/>
                    <a:gd name="T6" fmla="*/ 0 w 14"/>
                    <a:gd name="T7" fmla="*/ 0 h 32"/>
                    <a:gd name="T8" fmla="*/ 0 w 14"/>
                    <a:gd name="T9" fmla="*/ 0 h 32"/>
                    <a:gd name="T10" fmla="*/ 0 w 1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32"/>
                    <a:gd name="T20" fmla="*/ 14 w 1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32">
                      <a:moveTo>
                        <a:pt x="14" y="3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6" name="Freeform 286"/>
                <p:cNvSpPr>
                  <a:spLocks/>
                </p:cNvSpPr>
                <p:nvPr/>
              </p:nvSpPr>
              <p:spPr bwMode="auto">
                <a:xfrm>
                  <a:off x="2011" y="2144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7" name="Freeform 287"/>
                <p:cNvSpPr>
                  <a:spLocks/>
                </p:cNvSpPr>
                <p:nvPr/>
              </p:nvSpPr>
              <p:spPr bwMode="auto">
                <a:xfrm>
                  <a:off x="2010" y="2136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32"/>
                    <a:gd name="T17" fmla="*/ 20 w 2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32">
                      <a:moveTo>
                        <a:pt x="7" y="0"/>
                      </a:moveTo>
                      <a:lnTo>
                        <a:pt x="20" y="29"/>
                      </a:lnTo>
                      <a:lnTo>
                        <a:pt x="14" y="32"/>
                      </a:lnTo>
                      <a:lnTo>
                        <a:pt x="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8" name="Freeform 288"/>
                <p:cNvSpPr>
                  <a:spLocks/>
                </p:cNvSpPr>
                <p:nvPr/>
              </p:nvSpPr>
              <p:spPr bwMode="auto">
                <a:xfrm>
                  <a:off x="2033" y="2127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4" y="32"/>
                      </a:lnTo>
                      <a:lnTo>
                        <a:pt x="16" y="3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29" name="Freeform 289"/>
                <p:cNvSpPr>
                  <a:spLocks/>
                </p:cNvSpPr>
                <p:nvPr/>
              </p:nvSpPr>
              <p:spPr bwMode="auto">
                <a:xfrm>
                  <a:off x="2034" y="2127"/>
                  <a:ext cx="1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0" name="Freeform 290"/>
                <p:cNvSpPr>
                  <a:spLocks/>
                </p:cNvSpPr>
                <p:nvPr/>
              </p:nvSpPr>
              <p:spPr bwMode="auto">
                <a:xfrm>
                  <a:off x="2035" y="2127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1" name="Freeform 291"/>
                <p:cNvSpPr>
                  <a:spLocks/>
                </p:cNvSpPr>
                <p:nvPr/>
              </p:nvSpPr>
              <p:spPr bwMode="auto">
                <a:xfrm>
                  <a:off x="2038" y="2134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2" name="Freeform 292"/>
                <p:cNvSpPr>
                  <a:spLocks/>
                </p:cNvSpPr>
                <p:nvPr/>
              </p:nvSpPr>
              <p:spPr bwMode="auto">
                <a:xfrm>
                  <a:off x="2035" y="2125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8" y="0"/>
                      </a:move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29" y="2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3" name="Freeform 293"/>
                <p:cNvSpPr>
                  <a:spLocks/>
                </p:cNvSpPr>
                <p:nvPr/>
              </p:nvSpPr>
              <p:spPr bwMode="auto">
                <a:xfrm>
                  <a:off x="2037" y="2125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4" name="Freeform 294"/>
                <p:cNvSpPr>
                  <a:spLocks/>
                </p:cNvSpPr>
                <p:nvPr/>
              </p:nvSpPr>
              <p:spPr bwMode="auto">
                <a:xfrm>
                  <a:off x="2040" y="212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5" name="Freeform 295"/>
                <p:cNvSpPr>
                  <a:spLocks/>
                </p:cNvSpPr>
                <p:nvPr/>
              </p:nvSpPr>
              <p:spPr bwMode="auto">
                <a:xfrm>
                  <a:off x="2044" y="213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6" name="Freeform 296"/>
                <p:cNvSpPr>
                  <a:spLocks/>
                </p:cNvSpPr>
                <p:nvPr/>
              </p:nvSpPr>
              <p:spPr bwMode="auto">
                <a:xfrm>
                  <a:off x="2041" y="212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7" name="Freeform 297"/>
                <p:cNvSpPr>
                  <a:spLocks/>
                </p:cNvSpPr>
                <p:nvPr/>
              </p:nvSpPr>
              <p:spPr bwMode="auto">
                <a:xfrm>
                  <a:off x="2043" y="212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8" name="Freeform 298"/>
                <p:cNvSpPr>
                  <a:spLocks/>
                </p:cNvSpPr>
                <p:nvPr/>
              </p:nvSpPr>
              <p:spPr bwMode="auto">
                <a:xfrm>
                  <a:off x="2046" y="212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39" name="Freeform 299"/>
                <p:cNvSpPr>
                  <a:spLocks/>
                </p:cNvSpPr>
                <p:nvPr/>
              </p:nvSpPr>
              <p:spPr bwMode="auto">
                <a:xfrm>
                  <a:off x="2050" y="213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0" name="Freeform 300"/>
                <p:cNvSpPr>
                  <a:spLocks/>
                </p:cNvSpPr>
                <p:nvPr/>
              </p:nvSpPr>
              <p:spPr bwMode="auto">
                <a:xfrm>
                  <a:off x="2047" y="2121"/>
                  <a:ext cx="7" cy="9"/>
                </a:xfrm>
                <a:custGeom>
                  <a:avLst/>
                  <a:gdLst>
                    <a:gd name="T0" fmla="*/ 0 w 31"/>
                    <a:gd name="T1" fmla="*/ 0 h 34"/>
                    <a:gd name="T2" fmla="*/ 0 w 31"/>
                    <a:gd name="T3" fmla="*/ 0 h 34"/>
                    <a:gd name="T4" fmla="*/ 0 w 31"/>
                    <a:gd name="T5" fmla="*/ 0 h 34"/>
                    <a:gd name="T6" fmla="*/ 0 w 31"/>
                    <a:gd name="T7" fmla="*/ 0 h 34"/>
                    <a:gd name="T8" fmla="*/ 0 w 31"/>
                    <a:gd name="T9" fmla="*/ 0 h 34"/>
                    <a:gd name="T10" fmla="*/ 0 w 31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4"/>
                    <a:gd name="T20" fmla="*/ 31 w 31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4">
                      <a:moveTo>
                        <a:pt x="13" y="0"/>
                      </a:moveTo>
                      <a:lnTo>
                        <a:pt x="9" y="4"/>
                      </a:lnTo>
                      <a:lnTo>
                        <a:pt x="0" y="11"/>
                      </a:lnTo>
                      <a:lnTo>
                        <a:pt x="24" y="34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1" name="Freeform 301"/>
                <p:cNvSpPr>
                  <a:spLocks/>
                </p:cNvSpPr>
                <p:nvPr/>
              </p:nvSpPr>
              <p:spPr bwMode="auto">
                <a:xfrm>
                  <a:off x="2049" y="2121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2" name="Freeform 302"/>
                <p:cNvSpPr>
                  <a:spLocks/>
                </p:cNvSpPr>
                <p:nvPr/>
              </p:nvSpPr>
              <p:spPr bwMode="auto">
                <a:xfrm>
                  <a:off x="2050" y="2119"/>
                  <a:ext cx="7" cy="9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3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4" y="38"/>
                      </a:lnTo>
                      <a:lnTo>
                        <a:pt x="30" y="3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3" name="Freeform 303"/>
                <p:cNvSpPr>
                  <a:spLocks/>
                </p:cNvSpPr>
                <p:nvPr/>
              </p:nvSpPr>
              <p:spPr bwMode="auto">
                <a:xfrm>
                  <a:off x="2054" y="2119"/>
                  <a:ext cx="2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4" name="Rectangle 304"/>
                <p:cNvSpPr>
                  <a:spLocks noChangeArrowheads="1"/>
                </p:cNvSpPr>
                <p:nvPr/>
              </p:nvSpPr>
              <p:spPr bwMode="auto">
                <a:xfrm>
                  <a:off x="2056" y="2119"/>
                  <a:ext cx="1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545" name="Freeform 305"/>
                <p:cNvSpPr>
                  <a:spLocks/>
                </p:cNvSpPr>
                <p:nvPr/>
              </p:nvSpPr>
              <p:spPr bwMode="auto">
                <a:xfrm>
                  <a:off x="2077" y="2109"/>
                  <a:ext cx="7" cy="9"/>
                </a:xfrm>
                <a:custGeom>
                  <a:avLst/>
                  <a:gdLst>
                    <a:gd name="T0" fmla="*/ 0 w 29"/>
                    <a:gd name="T1" fmla="*/ 0 h 34"/>
                    <a:gd name="T2" fmla="*/ 0 w 29"/>
                    <a:gd name="T3" fmla="*/ 0 h 34"/>
                    <a:gd name="T4" fmla="*/ 0 w 29"/>
                    <a:gd name="T5" fmla="*/ 0 h 34"/>
                    <a:gd name="T6" fmla="*/ 0 w 29"/>
                    <a:gd name="T7" fmla="*/ 0 h 34"/>
                    <a:gd name="T8" fmla="*/ 0 w 29"/>
                    <a:gd name="T9" fmla="*/ 0 h 34"/>
                    <a:gd name="T10" fmla="*/ 0 w 29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4"/>
                    <a:gd name="T20" fmla="*/ 29 w 29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4">
                      <a:moveTo>
                        <a:pt x="29" y="26"/>
                      </a:move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14" y="34"/>
                      </a:lnTo>
                      <a:lnTo>
                        <a:pt x="24" y="29"/>
                      </a:lnTo>
                      <a:lnTo>
                        <a:pt x="29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6" name="Freeform 306"/>
                <p:cNvSpPr>
                  <a:spLocks/>
                </p:cNvSpPr>
                <p:nvPr/>
              </p:nvSpPr>
              <p:spPr bwMode="auto">
                <a:xfrm>
                  <a:off x="2083" y="211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7" name="Freeform 307"/>
                <p:cNvSpPr>
                  <a:spLocks/>
                </p:cNvSpPr>
                <p:nvPr/>
              </p:nvSpPr>
              <p:spPr bwMode="auto">
                <a:xfrm>
                  <a:off x="2079" y="2107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8" name="Freeform 308"/>
                <p:cNvSpPr>
                  <a:spLocks/>
                </p:cNvSpPr>
                <p:nvPr/>
              </p:nvSpPr>
              <p:spPr bwMode="auto">
                <a:xfrm>
                  <a:off x="2081" y="2107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49" name="Freeform 309"/>
                <p:cNvSpPr>
                  <a:spLocks/>
                </p:cNvSpPr>
                <p:nvPr/>
              </p:nvSpPr>
              <p:spPr bwMode="auto">
                <a:xfrm>
                  <a:off x="2084" y="2107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0" name="Freeform 310"/>
                <p:cNvSpPr>
                  <a:spLocks/>
                </p:cNvSpPr>
                <p:nvPr/>
              </p:nvSpPr>
              <p:spPr bwMode="auto">
                <a:xfrm>
                  <a:off x="2086" y="2115"/>
                  <a:ext cx="1" cy="1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1 h 2"/>
                    <a:gd name="T4" fmla="*/ 0 w 6"/>
                    <a:gd name="T5" fmla="*/ 1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1" name="Freeform 311"/>
                <p:cNvSpPr>
                  <a:spLocks/>
                </p:cNvSpPr>
                <p:nvPr/>
              </p:nvSpPr>
              <p:spPr bwMode="auto">
                <a:xfrm>
                  <a:off x="2084" y="210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2" name="Freeform 312"/>
                <p:cNvSpPr>
                  <a:spLocks/>
                </p:cNvSpPr>
                <p:nvPr/>
              </p:nvSpPr>
              <p:spPr bwMode="auto">
                <a:xfrm>
                  <a:off x="2091" y="211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3" name="Freeform 313"/>
                <p:cNvSpPr>
                  <a:spLocks/>
                </p:cNvSpPr>
                <p:nvPr/>
              </p:nvSpPr>
              <p:spPr bwMode="auto">
                <a:xfrm>
                  <a:off x="2087" y="210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4" name="Freeform 314"/>
                <p:cNvSpPr>
                  <a:spLocks/>
                </p:cNvSpPr>
                <p:nvPr/>
              </p:nvSpPr>
              <p:spPr bwMode="auto">
                <a:xfrm>
                  <a:off x="2089" y="210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5" name="Freeform 315"/>
                <p:cNvSpPr>
                  <a:spLocks/>
                </p:cNvSpPr>
                <p:nvPr/>
              </p:nvSpPr>
              <p:spPr bwMode="auto">
                <a:xfrm>
                  <a:off x="2092" y="210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6" name="Freeform 316"/>
                <p:cNvSpPr>
                  <a:spLocks/>
                </p:cNvSpPr>
                <p:nvPr/>
              </p:nvSpPr>
              <p:spPr bwMode="auto">
                <a:xfrm>
                  <a:off x="2096" y="211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7" name="Freeform 317"/>
                <p:cNvSpPr>
                  <a:spLocks/>
                </p:cNvSpPr>
                <p:nvPr/>
              </p:nvSpPr>
              <p:spPr bwMode="auto">
                <a:xfrm>
                  <a:off x="2093" y="2101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7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8" name="Freeform 318"/>
                <p:cNvSpPr>
                  <a:spLocks/>
                </p:cNvSpPr>
                <p:nvPr/>
              </p:nvSpPr>
              <p:spPr bwMode="auto">
                <a:xfrm>
                  <a:off x="2095" y="2101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59" name="Rectangle 319"/>
                <p:cNvSpPr>
                  <a:spLocks noChangeArrowheads="1"/>
                </p:cNvSpPr>
                <p:nvPr/>
              </p:nvSpPr>
              <p:spPr bwMode="auto">
                <a:xfrm>
                  <a:off x="2098" y="2101"/>
                  <a:ext cx="3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560" name="Freeform 320"/>
                <p:cNvSpPr>
                  <a:spLocks/>
                </p:cNvSpPr>
                <p:nvPr/>
              </p:nvSpPr>
              <p:spPr bwMode="auto">
                <a:xfrm>
                  <a:off x="2122" y="2091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29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5" y="32"/>
                      </a:lnTo>
                      <a:lnTo>
                        <a:pt x="16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1" name="Freeform 321"/>
                <p:cNvSpPr>
                  <a:spLocks/>
                </p:cNvSpPr>
                <p:nvPr/>
              </p:nvSpPr>
              <p:spPr bwMode="auto">
                <a:xfrm>
                  <a:off x="2124" y="2098"/>
                  <a:ext cx="2" cy="1"/>
                </a:xfrm>
                <a:custGeom>
                  <a:avLst/>
                  <a:gdLst>
                    <a:gd name="T0" fmla="*/ 0 w 11"/>
                    <a:gd name="T1" fmla="*/ 0 h 3"/>
                    <a:gd name="T2" fmla="*/ 0 w 11"/>
                    <a:gd name="T3" fmla="*/ 0 h 3"/>
                    <a:gd name="T4" fmla="*/ 0 w 11"/>
                    <a:gd name="T5" fmla="*/ 0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0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2" name="Freeform 322"/>
                <p:cNvSpPr>
                  <a:spLocks/>
                </p:cNvSpPr>
                <p:nvPr/>
              </p:nvSpPr>
              <p:spPr bwMode="auto">
                <a:xfrm>
                  <a:off x="2121" y="2089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2" y="0"/>
                      </a:moveTo>
                      <a:lnTo>
                        <a:pt x="8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3" name="Freeform 323"/>
                <p:cNvSpPr>
                  <a:spLocks/>
                </p:cNvSpPr>
                <p:nvPr/>
              </p:nvSpPr>
              <p:spPr bwMode="auto">
                <a:xfrm>
                  <a:off x="2123" y="2089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4" name="Freeform 324"/>
                <p:cNvSpPr>
                  <a:spLocks/>
                </p:cNvSpPr>
                <p:nvPr/>
              </p:nvSpPr>
              <p:spPr bwMode="auto">
                <a:xfrm>
                  <a:off x="2124" y="2087"/>
                  <a:ext cx="7" cy="9"/>
                </a:xfrm>
                <a:custGeom>
                  <a:avLst/>
                  <a:gdLst>
                    <a:gd name="T0" fmla="*/ 0 w 30"/>
                    <a:gd name="T1" fmla="*/ 0 h 39"/>
                    <a:gd name="T2" fmla="*/ 0 w 30"/>
                    <a:gd name="T3" fmla="*/ 0 h 39"/>
                    <a:gd name="T4" fmla="*/ 0 w 30"/>
                    <a:gd name="T5" fmla="*/ 0 h 39"/>
                    <a:gd name="T6" fmla="*/ 0 w 30"/>
                    <a:gd name="T7" fmla="*/ 0 h 39"/>
                    <a:gd name="T8" fmla="*/ 0 w 30"/>
                    <a:gd name="T9" fmla="*/ 0 h 39"/>
                    <a:gd name="T10" fmla="*/ 0 w 30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9"/>
                    <a:gd name="T20" fmla="*/ 30 w 3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9">
                      <a:moveTo>
                        <a:pt x="23" y="0"/>
                      </a:moveTo>
                      <a:lnTo>
                        <a:pt x="16" y="3"/>
                      </a:lnTo>
                      <a:lnTo>
                        <a:pt x="0" y="10"/>
                      </a:lnTo>
                      <a:lnTo>
                        <a:pt x="14" y="39"/>
                      </a:lnTo>
                      <a:lnTo>
                        <a:pt x="30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5" name="Freeform 325"/>
                <p:cNvSpPr>
                  <a:spLocks/>
                </p:cNvSpPr>
                <p:nvPr/>
              </p:nvSpPr>
              <p:spPr bwMode="auto">
                <a:xfrm>
                  <a:off x="2128" y="2087"/>
                  <a:ext cx="1" cy="1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0 h 3"/>
                    <a:gd name="T4" fmla="*/ 0 w 7"/>
                    <a:gd name="T5" fmla="*/ 0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3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6" name="Freeform 326"/>
                <p:cNvSpPr>
                  <a:spLocks/>
                </p:cNvSpPr>
                <p:nvPr/>
              </p:nvSpPr>
              <p:spPr bwMode="auto">
                <a:xfrm>
                  <a:off x="2129" y="2087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31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7" name="Freeform 327"/>
                <p:cNvSpPr>
                  <a:spLocks/>
                </p:cNvSpPr>
                <p:nvPr/>
              </p:nvSpPr>
              <p:spPr bwMode="auto">
                <a:xfrm>
                  <a:off x="2132" y="2095"/>
                  <a:ext cx="1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0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8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8" name="Freeform 328"/>
                <p:cNvSpPr>
                  <a:spLocks/>
                </p:cNvSpPr>
                <p:nvPr/>
              </p:nvSpPr>
              <p:spPr bwMode="auto">
                <a:xfrm>
                  <a:off x="2130" y="2085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69" name="Freeform 329"/>
                <p:cNvSpPr>
                  <a:spLocks/>
                </p:cNvSpPr>
                <p:nvPr/>
              </p:nvSpPr>
              <p:spPr bwMode="auto">
                <a:xfrm>
                  <a:off x="2137" y="2092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0" name="Freeform 330"/>
                <p:cNvSpPr>
                  <a:spLocks/>
                </p:cNvSpPr>
                <p:nvPr/>
              </p:nvSpPr>
              <p:spPr bwMode="auto">
                <a:xfrm>
                  <a:off x="2133" y="2083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4"/>
                      </a:lnTo>
                      <a:lnTo>
                        <a:pt x="22" y="36"/>
                      </a:lnTo>
                      <a:lnTo>
                        <a:pt x="31" y="2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1" name="Freeform 331"/>
                <p:cNvSpPr>
                  <a:spLocks/>
                </p:cNvSpPr>
                <p:nvPr/>
              </p:nvSpPr>
              <p:spPr bwMode="auto">
                <a:xfrm>
                  <a:off x="2135" y="2083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2" name="Freeform 332"/>
                <p:cNvSpPr>
                  <a:spLocks/>
                </p:cNvSpPr>
                <p:nvPr/>
              </p:nvSpPr>
              <p:spPr bwMode="auto">
                <a:xfrm>
                  <a:off x="2137" y="2083"/>
                  <a:ext cx="7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9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3" name="Freeform 333"/>
                <p:cNvSpPr>
                  <a:spLocks/>
                </p:cNvSpPr>
                <p:nvPr/>
              </p:nvSpPr>
              <p:spPr bwMode="auto">
                <a:xfrm>
                  <a:off x="2141" y="2090"/>
                  <a:ext cx="3" cy="1"/>
                </a:xfrm>
                <a:custGeom>
                  <a:avLst/>
                  <a:gdLst>
                    <a:gd name="T0" fmla="*/ 0 w 12"/>
                    <a:gd name="T1" fmla="*/ 0 h 3"/>
                    <a:gd name="T2" fmla="*/ 0 w 12"/>
                    <a:gd name="T3" fmla="*/ 0 h 3"/>
                    <a:gd name="T4" fmla="*/ 0 w 12"/>
                    <a:gd name="T5" fmla="*/ 0 h 3"/>
                    <a:gd name="T6" fmla="*/ 0 w 1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3"/>
                    <a:gd name="T14" fmla="*/ 12 w 1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4" name="Freeform 334"/>
                <p:cNvSpPr>
                  <a:spLocks/>
                </p:cNvSpPr>
                <p:nvPr/>
              </p:nvSpPr>
              <p:spPr bwMode="auto">
                <a:xfrm>
                  <a:off x="2139" y="2082"/>
                  <a:ext cx="7" cy="8"/>
                </a:xfrm>
                <a:custGeom>
                  <a:avLst/>
                  <a:gdLst>
                    <a:gd name="T0" fmla="*/ 0 w 30"/>
                    <a:gd name="T1" fmla="*/ 0 h 31"/>
                    <a:gd name="T2" fmla="*/ 0 w 30"/>
                    <a:gd name="T3" fmla="*/ 0 h 31"/>
                    <a:gd name="T4" fmla="*/ 0 w 30"/>
                    <a:gd name="T5" fmla="*/ 0 h 31"/>
                    <a:gd name="T6" fmla="*/ 0 w 30"/>
                    <a:gd name="T7" fmla="*/ 0 h 31"/>
                    <a:gd name="T8" fmla="*/ 0 w 30"/>
                    <a:gd name="T9" fmla="*/ 0 h 31"/>
                    <a:gd name="T10" fmla="*/ 0 w 3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1"/>
                    <a:gd name="T20" fmla="*/ 30 w 3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1">
                      <a:moveTo>
                        <a:pt x="30" y="22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23" y="31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5" name="Rectangle 335"/>
                <p:cNvSpPr>
                  <a:spLocks noChangeArrowheads="1"/>
                </p:cNvSpPr>
                <p:nvPr/>
              </p:nvSpPr>
              <p:spPr bwMode="auto">
                <a:xfrm>
                  <a:off x="2141" y="208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576" name="Freeform 336"/>
                <p:cNvSpPr>
                  <a:spLocks/>
                </p:cNvSpPr>
                <p:nvPr/>
              </p:nvSpPr>
              <p:spPr bwMode="auto">
                <a:xfrm>
                  <a:off x="2141" y="2082"/>
                  <a:ext cx="6" cy="6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23"/>
                    <a:gd name="T17" fmla="*/ 24 w 24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23">
                      <a:moveTo>
                        <a:pt x="1" y="0"/>
                      </a:moveTo>
                      <a:lnTo>
                        <a:pt x="24" y="22"/>
                      </a:lnTo>
                      <a:lnTo>
                        <a:pt x="22" y="2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7" name="Freeform 337"/>
                <p:cNvSpPr>
                  <a:spLocks/>
                </p:cNvSpPr>
                <p:nvPr/>
              </p:nvSpPr>
              <p:spPr bwMode="auto">
                <a:xfrm>
                  <a:off x="2162" y="2069"/>
                  <a:ext cx="7" cy="8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1"/>
                    <a:gd name="T20" fmla="*/ 27 w 27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1">
                      <a:moveTo>
                        <a:pt x="15" y="0"/>
                      </a:moveTo>
                      <a:lnTo>
                        <a:pt x="4" y="5"/>
                      </a:lnTo>
                      <a:lnTo>
                        <a:pt x="0" y="9"/>
                      </a:lnTo>
                      <a:lnTo>
                        <a:pt x="23" y="31"/>
                      </a:lnTo>
                      <a:lnTo>
                        <a:pt x="27" y="2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8" name="Freeform 338"/>
                <p:cNvSpPr>
                  <a:spLocks/>
                </p:cNvSpPr>
                <p:nvPr/>
              </p:nvSpPr>
              <p:spPr bwMode="auto">
                <a:xfrm>
                  <a:off x="2163" y="2069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79" name="Freeform 339"/>
                <p:cNvSpPr>
                  <a:spLocks/>
                </p:cNvSpPr>
                <p:nvPr/>
              </p:nvSpPr>
              <p:spPr bwMode="auto">
                <a:xfrm>
                  <a:off x="2165" y="2069"/>
                  <a:ext cx="8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0" name="Freeform 340"/>
                <p:cNvSpPr>
                  <a:spLocks/>
                </p:cNvSpPr>
                <p:nvPr/>
              </p:nvSpPr>
              <p:spPr bwMode="auto">
                <a:xfrm>
                  <a:off x="2169" y="2076"/>
                  <a:ext cx="4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1" name="Freeform 341"/>
                <p:cNvSpPr>
                  <a:spLocks/>
                </p:cNvSpPr>
                <p:nvPr/>
              </p:nvSpPr>
              <p:spPr bwMode="auto">
                <a:xfrm>
                  <a:off x="2167" y="2067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2" name="Freeform 342"/>
                <p:cNvSpPr>
                  <a:spLocks/>
                </p:cNvSpPr>
                <p:nvPr/>
              </p:nvSpPr>
              <p:spPr bwMode="auto">
                <a:xfrm>
                  <a:off x="2169" y="2067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3" name="Freeform 343"/>
                <p:cNvSpPr>
                  <a:spLocks/>
                </p:cNvSpPr>
                <p:nvPr/>
              </p:nvSpPr>
              <p:spPr bwMode="auto">
                <a:xfrm>
                  <a:off x="2170" y="2065"/>
                  <a:ext cx="7" cy="10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4" name="Freeform 344"/>
                <p:cNvSpPr>
                  <a:spLocks/>
                </p:cNvSpPr>
                <p:nvPr/>
              </p:nvSpPr>
              <p:spPr bwMode="auto">
                <a:xfrm>
                  <a:off x="2174" y="206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5" name="Freeform 345"/>
                <p:cNvSpPr>
                  <a:spLocks/>
                </p:cNvSpPr>
                <p:nvPr/>
              </p:nvSpPr>
              <p:spPr bwMode="auto">
                <a:xfrm>
                  <a:off x="2176" y="2065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6" name="Freeform 346"/>
                <p:cNvSpPr>
                  <a:spLocks/>
                </p:cNvSpPr>
                <p:nvPr/>
              </p:nvSpPr>
              <p:spPr bwMode="auto">
                <a:xfrm>
                  <a:off x="2177" y="2072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7" name="Freeform 347"/>
                <p:cNvSpPr>
                  <a:spLocks/>
                </p:cNvSpPr>
                <p:nvPr/>
              </p:nvSpPr>
              <p:spPr bwMode="auto">
                <a:xfrm>
                  <a:off x="2176" y="2063"/>
                  <a:ext cx="8" cy="9"/>
                </a:xfrm>
                <a:custGeom>
                  <a:avLst/>
                  <a:gdLst>
                    <a:gd name="T0" fmla="*/ 0 w 33"/>
                    <a:gd name="T1" fmla="*/ 0 h 36"/>
                    <a:gd name="T2" fmla="*/ 0 w 33"/>
                    <a:gd name="T3" fmla="*/ 0 h 36"/>
                    <a:gd name="T4" fmla="*/ 0 w 33"/>
                    <a:gd name="T5" fmla="*/ 0 h 36"/>
                    <a:gd name="T6" fmla="*/ 0 w 33"/>
                    <a:gd name="T7" fmla="*/ 0 h 36"/>
                    <a:gd name="T8" fmla="*/ 0 w 33"/>
                    <a:gd name="T9" fmla="*/ 0 h 36"/>
                    <a:gd name="T10" fmla="*/ 0 w 33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6"/>
                    <a:gd name="T20" fmla="*/ 33 w 33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6">
                      <a:moveTo>
                        <a:pt x="33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8" name="Freeform 348"/>
                <p:cNvSpPr>
                  <a:spLocks/>
                </p:cNvSpPr>
                <p:nvPr/>
              </p:nvSpPr>
              <p:spPr bwMode="auto">
                <a:xfrm>
                  <a:off x="2183" y="2070"/>
                  <a:ext cx="1" cy="1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0 w 4"/>
                    <a:gd name="T5" fmla="*/ 1 h 2"/>
                    <a:gd name="T6" fmla="*/ 0 w 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89" name="Freeform 349"/>
                <p:cNvSpPr>
                  <a:spLocks/>
                </p:cNvSpPr>
                <p:nvPr/>
              </p:nvSpPr>
              <p:spPr bwMode="auto">
                <a:xfrm>
                  <a:off x="2179" y="2061"/>
                  <a:ext cx="7" cy="9"/>
                </a:xfrm>
                <a:custGeom>
                  <a:avLst/>
                  <a:gdLst>
                    <a:gd name="T0" fmla="*/ 0 w 30"/>
                    <a:gd name="T1" fmla="*/ 0 h 36"/>
                    <a:gd name="T2" fmla="*/ 0 w 30"/>
                    <a:gd name="T3" fmla="*/ 0 h 36"/>
                    <a:gd name="T4" fmla="*/ 0 w 30"/>
                    <a:gd name="T5" fmla="*/ 0 h 36"/>
                    <a:gd name="T6" fmla="*/ 0 w 30"/>
                    <a:gd name="T7" fmla="*/ 0 h 36"/>
                    <a:gd name="T8" fmla="*/ 0 w 30"/>
                    <a:gd name="T9" fmla="*/ 0 h 36"/>
                    <a:gd name="T10" fmla="*/ 0 w 30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6"/>
                    <a:gd name="T20" fmla="*/ 30 w 30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6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6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0" name="Freeform 350"/>
                <p:cNvSpPr>
                  <a:spLocks/>
                </p:cNvSpPr>
                <p:nvPr/>
              </p:nvSpPr>
              <p:spPr bwMode="auto">
                <a:xfrm>
                  <a:off x="2181" y="2061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1" name="Freeform 351"/>
                <p:cNvSpPr>
                  <a:spLocks/>
                </p:cNvSpPr>
                <p:nvPr/>
              </p:nvSpPr>
              <p:spPr bwMode="auto">
                <a:xfrm>
                  <a:off x="2184" y="2061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2" name="Freeform 352"/>
                <p:cNvSpPr>
                  <a:spLocks/>
                </p:cNvSpPr>
                <p:nvPr/>
              </p:nvSpPr>
              <p:spPr bwMode="auto">
                <a:xfrm>
                  <a:off x="2185" y="2068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3" name="Freeform 353"/>
                <p:cNvSpPr>
                  <a:spLocks/>
                </p:cNvSpPr>
                <p:nvPr/>
              </p:nvSpPr>
              <p:spPr bwMode="auto">
                <a:xfrm>
                  <a:off x="2184" y="2061"/>
                  <a:ext cx="4" cy="7"/>
                </a:xfrm>
                <a:custGeom>
                  <a:avLst/>
                  <a:gdLst>
                    <a:gd name="T0" fmla="*/ 0 w 17"/>
                    <a:gd name="T1" fmla="*/ 0 h 30"/>
                    <a:gd name="T2" fmla="*/ 0 w 17"/>
                    <a:gd name="T3" fmla="*/ 0 h 30"/>
                    <a:gd name="T4" fmla="*/ 0 w 17"/>
                    <a:gd name="T5" fmla="*/ 0 h 30"/>
                    <a:gd name="T6" fmla="*/ 0 w 17"/>
                    <a:gd name="T7" fmla="*/ 0 h 30"/>
                    <a:gd name="T8" fmla="*/ 0 w 17"/>
                    <a:gd name="T9" fmla="*/ 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30"/>
                    <a:gd name="T17" fmla="*/ 17 w 17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30">
                      <a:moveTo>
                        <a:pt x="3" y="0"/>
                      </a:moveTo>
                      <a:lnTo>
                        <a:pt x="17" y="28"/>
                      </a:lnTo>
                      <a:lnTo>
                        <a:pt x="13" y="30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4" name="Freeform 354"/>
                <p:cNvSpPr>
                  <a:spLocks/>
                </p:cNvSpPr>
                <p:nvPr/>
              </p:nvSpPr>
              <p:spPr bwMode="auto">
                <a:xfrm>
                  <a:off x="2208" y="2049"/>
                  <a:ext cx="4" cy="8"/>
                </a:xfrm>
                <a:custGeom>
                  <a:avLst/>
                  <a:gdLst>
                    <a:gd name="T0" fmla="*/ 0 w 19"/>
                    <a:gd name="T1" fmla="*/ 0 h 32"/>
                    <a:gd name="T2" fmla="*/ 0 w 19"/>
                    <a:gd name="T3" fmla="*/ 0 h 32"/>
                    <a:gd name="T4" fmla="*/ 0 w 19"/>
                    <a:gd name="T5" fmla="*/ 0 h 32"/>
                    <a:gd name="T6" fmla="*/ 0 w 19"/>
                    <a:gd name="T7" fmla="*/ 0 h 32"/>
                    <a:gd name="T8" fmla="*/ 0 w 19"/>
                    <a:gd name="T9" fmla="*/ 0 h 32"/>
                    <a:gd name="T10" fmla="*/ 0 w 19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32"/>
                    <a:gd name="T20" fmla="*/ 19 w 19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32">
                      <a:moveTo>
                        <a:pt x="19" y="27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5" name="Freeform 355"/>
                <p:cNvSpPr>
                  <a:spLocks/>
                </p:cNvSpPr>
                <p:nvPr/>
              </p:nvSpPr>
              <p:spPr bwMode="auto">
                <a:xfrm>
                  <a:off x="2209" y="2056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6" name="Freeform 356"/>
                <p:cNvSpPr>
                  <a:spLocks/>
                </p:cNvSpPr>
                <p:nvPr/>
              </p:nvSpPr>
              <p:spPr bwMode="auto">
                <a:xfrm>
                  <a:off x="2207" y="2047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7" name="Freeform 357"/>
                <p:cNvSpPr>
                  <a:spLocks/>
                </p:cNvSpPr>
                <p:nvPr/>
              </p:nvSpPr>
              <p:spPr bwMode="auto">
                <a:xfrm>
                  <a:off x="2209" y="2047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8" name="Freeform 358"/>
                <p:cNvSpPr>
                  <a:spLocks/>
                </p:cNvSpPr>
                <p:nvPr/>
              </p:nvSpPr>
              <p:spPr bwMode="auto">
                <a:xfrm>
                  <a:off x="2210" y="2045"/>
                  <a:ext cx="7" cy="10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0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599" name="Freeform 359"/>
                <p:cNvSpPr>
                  <a:spLocks/>
                </p:cNvSpPr>
                <p:nvPr/>
              </p:nvSpPr>
              <p:spPr bwMode="auto">
                <a:xfrm>
                  <a:off x="2214" y="204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0" name="Freeform 360"/>
                <p:cNvSpPr>
                  <a:spLocks/>
                </p:cNvSpPr>
                <p:nvPr/>
              </p:nvSpPr>
              <p:spPr bwMode="auto">
                <a:xfrm>
                  <a:off x="2216" y="2045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1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1" name="Freeform 361"/>
                <p:cNvSpPr>
                  <a:spLocks/>
                </p:cNvSpPr>
                <p:nvPr/>
              </p:nvSpPr>
              <p:spPr bwMode="auto">
                <a:xfrm>
                  <a:off x="2217" y="2053"/>
                  <a:ext cx="2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0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7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2" name="Freeform 362"/>
                <p:cNvSpPr>
                  <a:spLocks/>
                </p:cNvSpPr>
                <p:nvPr/>
              </p:nvSpPr>
              <p:spPr bwMode="auto">
                <a:xfrm>
                  <a:off x="2216" y="204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3" name="Freeform 363"/>
                <p:cNvSpPr>
                  <a:spLocks/>
                </p:cNvSpPr>
                <p:nvPr/>
              </p:nvSpPr>
              <p:spPr bwMode="auto">
                <a:xfrm>
                  <a:off x="2223" y="2050"/>
                  <a:ext cx="1" cy="1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0 w 4"/>
                    <a:gd name="T5" fmla="*/ 1 h 2"/>
                    <a:gd name="T6" fmla="*/ 0 w 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4" name="Freeform 364"/>
                <p:cNvSpPr>
                  <a:spLocks/>
                </p:cNvSpPr>
                <p:nvPr/>
              </p:nvSpPr>
              <p:spPr bwMode="auto">
                <a:xfrm>
                  <a:off x="2219" y="204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22" y="31"/>
                      </a:lnTo>
                      <a:lnTo>
                        <a:pt x="31" y="2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5" name="Freeform 365"/>
                <p:cNvSpPr>
                  <a:spLocks/>
                </p:cNvSpPr>
                <p:nvPr/>
              </p:nvSpPr>
              <p:spPr bwMode="auto">
                <a:xfrm>
                  <a:off x="2221" y="2028"/>
                  <a:ext cx="14" cy="14"/>
                </a:xfrm>
                <a:custGeom>
                  <a:avLst/>
                  <a:gdLst>
                    <a:gd name="T0" fmla="*/ 0 w 57"/>
                    <a:gd name="T1" fmla="*/ 0 h 57"/>
                    <a:gd name="T2" fmla="*/ 0 w 57"/>
                    <a:gd name="T3" fmla="*/ 0 h 57"/>
                    <a:gd name="T4" fmla="*/ 0 w 57"/>
                    <a:gd name="T5" fmla="*/ 0 h 57"/>
                    <a:gd name="T6" fmla="*/ 0 w 57"/>
                    <a:gd name="T7" fmla="*/ 0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7"/>
                    <a:gd name="T14" fmla="*/ 57 w 57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7">
                      <a:moveTo>
                        <a:pt x="0" y="57"/>
                      </a:moveTo>
                      <a:lnTo>
                        <a:pt x="57" y="0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6" name="Freeform 366"/>
                <p:cNvSpPr>
                  <a:spLocks/>
                </p:cNvSpPr>
                <p:nvPr/>
              </p:nvSpPr>
              <p:spPr bwMode="auto">
                <a:xfrm>
                  <a:off x="2221" y="2039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4"/>
                      </a:lnTo>
                      <a:lnTo>
                        <a:pt x="24" y="36"/>
                      </a:lnTo>
                      <a:lnTo>
                        <a:pt x="31" y="29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7" name="Freeform 367"/>
                <p:cNvSpPr>
                  <a:spLocks/>
                </p:cNvSpPr>
                <p:nvPr/>
              </p:nvSpPr>
              <p:spPr bwMode="auto">
                <a:xfrm>
                  <a:off x="2223" y="2039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08" name="Rectangle 368"/>
                <p:cNvSpPr>
                  <a:spLocks noChangeArrowheads="1"/>
                </p:cNvSpPr>
                <p:nvPr/>
              </p:nvSpPr>
              <p:spPr bwMode="auto">
                <a:xfrm>
                  <a:off x="2225" y="2039"/>
                  <a:ext cx="4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09" name="Freeform 369"/>
                <p:cNvSpPr>
                  <a:spLocks/>
                </p:cNvSpPr>
                <p:nvPr/>
              </p:nvSpPr>
              <p:spPr bwMode="auto">
                <a:xfrm>
                  <a:off x="2247" y="2025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9" y="0"/>
                      </a:moveTo>
                      <a:lnTo>
                        <a:pt x="6" y="5"/>
                      </a:lnTo>
                      <a:lnTo>
                        <a:pt x="0" y="11"/>
                      </a:lnTo>
                      <a:lnTo>
                        <a:pt x="22" y="34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0" name="Freeform 370"/>
                <p:cNvSpPr>
                  <a:spLocks/>
                </p:cNvSpPr>
                <p:nvPr/>
              </p:nvSpPr>
              <p:spPr bwMode="auto">
                <a:xfrm>
                  <a:off x="2249" y="2025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1" name="Freeform 371"/>
                <p:cNvSpPr>
                  <a:spLocks/>
                </p:cNvSpPr>
                <p:nvPr/>
              </p:nvSpPr>
              <p:spPr bwMode="auto">
                <a:xfrm>
                  <a:off x="2252" y="202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2" name="Freeform 372"/>
                <p:cNvSpPr>
                  <a:spLocks/>
                </p:cNvSpPr>
                <p:nvPr/>
              </p:nvSpPr>
              <p:spPr bwMode="auto">
                <a:xfrm>
                  <a:off x="2256" y="203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3" name="Freeform 373"/>
                <p:cNvSpPr>
                  <a:spLocks/>
                </p:cNvSpPr>
                <p:nvPr/>
              </p:nvSpPr>
              <p:spPr bwMode="auto">
                <a:xfrm>
                  <a:off x="2253" y="2023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4" name="Freeform 374"/>
                <p:cNvSpPr>
                  <a:spLocks/>
                </p:cNvSpPr>
                <p:nvPr/>
              </p:nvSpPr>
              <p:spPr bwMode="auto">
                <a:xfrm>
                  <a:off x="2255" y="2023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5" name="Freeform 375"/>
                <p:cNvSpPr>
                  <a:spLocks/>
                </p:cNvSpPr>
                <p:nvPr/>
              </p:nvSpPr>
              <p:spPr bwMode="auto">
                <a:xfrm>
                  <a:off x="2256" y="202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6" name="Freeform 376"/>
                <p:cNvSpPr>
                  <a:spLocks/>
                </p:cNvSpPr>
                <p:nvPr/>
              </p:nvSpPr>
              <p:spPr bwMode="auto">
                <a:xfrm>
                  <a:off x="2263" y="2028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7" name="Freeform 377"/>
                <p:cNvSpPr>
                  <a:spLocks/>
                </p:cNvSpPr>
                <p:nvPr/>
              </p:nvSpPr>
              <p:spPr bwMode="auto">
                <a:xfrm>
                  <a:off x="2259" y="2019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7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8" name="Freeform 378"/>
                <p:cNvSpPr>
                  <a:spLocks/>
                </p:cNvSpPr>
                <p:nvPr/>
              </p:nvSpPr>
              <p:spPr bwMode="auto">
                <a:xfrm>
                  <a:off x="2261" y="2019"/>
                  <a:ext cx="3" cy="1"/>
                </a:xfrm>
                <a:custGeom>
                  <a:avLst/>
                  <a:gdLst>
                    <a:gd name="T0" fmla="*/ 0 w 13"/>
                    <a:gd name="T1" fmla="*/ 0 h 4"/>
                    <a:gd name="T2" fmla="*/ 0 w 13"/>
                    <a:gd name="T3" fmla="*/ 0 h 4"/>
                    <a:gd name="T4" fmla="*/ 0 w 13"/>
                    <a:gd name="T5" fmla="*/ 0 h 4"/>
                    <a:gd name="T6" fmla="*/ 0 w 1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4"/>
                    <a:gd name="T14" fmla="*/ 13 w 1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19" name="Freeform 379"/>
                <p:cNvSpPr>
                  <a:spLocks/>
                </p:cNvSpPr>
                <p:nvPr/>
              </p:nvSpPr>
              <p:spPr bwMode="auto">
                <a:xfrm>
                  <a:off x="2264" y="2019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8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0" name="Freeform 380"/>
                <p:cNvSpPr>
                  <a:spLocks/>
                </p:cNvSpPr>
                <p:nvPr/>
              </p:nvSpPr>
              <p:spPr bwMode="auto">
                <a:xfrm>
                  <a:off x="2268" y="2026"/>
                  <a:ext cx="2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11" y="0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1" name="Freeform 381"/>
                <p:cNvSpPr>
                  <a:spLocks/>
                </p:cNvSpPr>
                <p:nvPr/>
              </p:nvSpPr>
              <p:spPr bwMode="auto">
                <a:xfrm>
                  <a:off x="2265" y="2018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7"/>
                      </a:lnTo>
                      <a:lnTo>
                        <a:pt x="24" y="31"/>
                      </a:lnTo>
                      <a:lnTo>
                        <a:pt x="31" y="2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2" name="Freeform 382"/>
                <p:cNvSpPr>
                  <a:spLocks/>
                </p:cNvSpPr>
                <p:nvPr/>
              </p:nvSpPr>
              <p:spPr bwMode="auto">
                <a:xfrm>
                  <a:off x="2253" y="2018"/>
                  <a:ext cx="14" cy="14"/>
                </a:xfrm>
                <a:custGeom>
                  <a:avLst/>
                  <a:gdLst>
                    <a:gd name="T0" fmla="*/ 0 w 57"/>
                    <a:gd name="T1" fmla="*/ 0 h 55"/>
                    <a:gd name="T2" fmla="*/ 0 w 57"/>
                    <a:gd name="T3" fmla="*/ 0 h 55"/>
                    <a:gd name="T4" fmla="*/ 0 w 57"/>
                    <a:gd name="T5" fmla="*/ 0 h 55"/>
                    <a:gd name="T6" fmla="*/ 0 w 57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5"/>
                    <a:gd name="T14" fmla="*/ 57 w 57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5">
                      <a:moveTo>
                        <a:pt x="57" y="0"/>
                      </a:moveTo>
                      <a:lnTo>
                        <a:pt x="0" y="5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3" name="Freeform 383"/>
                <p:cNvSpPr>
                  <a:spLocks/>
                </p:cNvSpPr>
                <p:nvPr/>
              </p:nvSpPr>
              <p:spPr bwMode="auto">
                <a:xfrm>
                  <a:off x="2267" y="2017"/>
                  <a:ext cx="6" cy="7"/>
                </a:xfrm>
                <a:custGeom>
                  <a:avLst/>
                  <a:gdLst>
                    <a:gd name="T0" fmla="*/ 0 w 27"/>
                    <a:gd name="T1" fmla="*/ 0 h 27"/>
                    <a:gd name="T2" fmla="*/ 0 w 27"/>
                    <a:gd name="T3" fmla="*/ 0 h 27"/>
                    <a:gd name="T4" fmla="*/ 0 w 27"/>
                    <a:gd name="T5" fmla="*/ 0 h 27"/>
                    <a:gd name="T6" fmla="*/ 0 w 27"/>
                    <a:gd name="T7" fmla="*/ 0 h 27"/>
                    <a:gd name="T8" fmla="*/ 0 w 2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7"/>
                    <a:gd name="T17" fmla="*/ 27 w 2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7">
                      <a:moveTo>
                        <a:pt x="5" y="0"/>
                      </a:moveTo>
                      <a:lnTo>
                        <a:pt x="27" y="23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4" name="Freeform 384"/>
                <p:cNvSpPr>
                  <a:spLocks/>
                </p:cNvSpPr>
                <p:nvPr/>
              </p:nvSpPr>
              <p:spPr bwMode="auto">
                <a:xfrm>
                  <a:off x="2288" y="2003"/>
                  <a:ext cx="6" cy="7"/>
                </a:xfrm>
                <a:custGeom>
                  <a:avLst/>
                  <a:gdLst>
                    <a:gd name="T0" fmla="*/ 0 w 25"/>
                    <a:gd name="T1" fmla="*/ 0 h 29"/>
                    <a:gd name="T2" fmla="*/ 0 w 25"/>
                    <a:gd name="T3" fmla="*/ 0 h 29"/>
                    <a:gd name="T4" fmla="*/ 0 w 25"/>
                    <a:gd name="T5" fmla="*/ 0 h 29"/>
                    <a:gd name="T6" fmla="*/ 0 w 25"/>
                    <a:gd name="T7" fmla="*/ 0 h 29"/>
                    <a:gd name="T8" fmla="*/ 0 w 25"/>
                    <a:gd name="T9" fmla="*/ 0 h 29"/>
                    <a:gd name="T10" fmla="*/ 0 w 25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9"/>
                    <a:gd name="T20" fmla="*/ 25 w 25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9">
                      <a:moveTo>
                        <a:pt x="14" y="0"/>
                      </a:move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5" name="Freeform 385"/>
                <p:cNvSpPr>
                  <a:spLocks/>
                </p:cNvSpPr>
                <p:nvPr/>
              </p:nvSpPr>
              <p:spPr bwMode="auto">
                <a:xfrm>
                  <a:off x="2289" y="2003"/>
                  <a:ext cx="3" cy="1"/>
                </a:xfrm>
                <a:custGeom>
                  <a:avLst/>
                  <a:gdLst>
                    <a:gd name="T0" fmla="*/ 0 w 13"/>
                    <a:gd name="T1" fmla="*/ 0 h 4"/>
                    <a:gd name="T2" fmla="*/ 0 w 13"/>
                    <a:gd name="T3" fmla="*/ 0 h 4"/>
                    <a:gd name="T4" fmla="*/ 0 w 13"/>
                    <a:gd name="T5" fmla="*/ 0 h 4"/>
                    <a:gd name="T6" fmla="*/ 0 w 1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4"/>
                    <a:gd name="T14" fmla="*/ 13 w 1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6" name="Freeform 386"/>
                <p:cNvSpPr>
                  <a:spLocks/>
                </p:cNvSpPr>
                <p:nvPr/>
              </p:nvSpPr>
              <p:spPr bwMode="auto">
                <a:xfrm>
                  <a:off x="2292" y="200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4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7" name="Freeform 387"/>
                <p:cNvSpPr>
                  <a:spLocks/>
                </p:cNvSpPr>
                <p:nvPr/>
              </p:nvSpPr>
              <p:spPr bwMode="auto">
                <a:xfrm>
                  <a:off x="2295" y="2010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13" y="0"/>
                      </a:moveTo>
                      <a:lnTo>
                        <a:pt x="8" y="5"/>
                      </a:lnTo>
                      <a:lnTo>
                        <a:pt x="0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8" name="Freeform 388"/>
                <p:cNvSpPr>
                  <a:spLocks/>
                </p:cNvSpPr>
                <p:nvPr/>
              </p:nvSpPr>
              <p:spPr bwMode="auto">
                <a:xfrm>
                  <a:off x="2293" y="2002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4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29" name="Freeform 389"/>
                <p:cNvSpPr>
                  <a:spLocks/>
                </p:cNvSpPr>
                <p:nvPr/>
              </p:nvSpPr>
              <p:spPr bwMode="auto">
                <a:xfrm>
                  <a:off x="2295" y="200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0" name="Freeform 390"/>
                <p:cNvSpPr>
                  <a:spLocks/>
                </p:cNvSpPr>
                <p:nvPr/>
              </p:nvSpPr>
              <p:spPr bwMode="auto">
                <a:xfrm>
                  <a:off x="2296" y="199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30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1" name="Freeform 391"/>
                <p:cNvSpPr>
                  <a:spLocks/>
                </p:cNvSpPr>
                <p:nvPr/>
              </p:nvSpPr>
              <p:spPr bwMode="auto">
                <a:xfrm>
                  <a:off x="2303" y="200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2" name="Freeform 392"/>
                <p:cNvSpPr>
                  <a:spLocks/>
                </p:cNvSpPr>
                <p:nvPr/>
              </p:nvSpPr>
              <p:spPr bwMode="auto">
                <a:xfrm>
                  <a:off x="2299" y="1998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10"/>
                      </a:lnTo>
                      <a:lnTo>
                        <a:pt x="22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3" name="Freeform 393"/>
                <p:cNvSpPr>
                  <a:spLocks/>
                </p:cNvSpPr>
                <p:nvPr/>
              </p:nvSpPr>
              <p:spPr bwMode="auto">
                <a:xfrm>
                  <a:off x="2301" y="19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4" name="Freeform 394"/>
                <p:cNvSpPr>
                  <a:spLocks/>
                </p:cNvSpPr>
                <p:nvPr/>
              </p:nvSpPr>
              <p:spPr bwMode="auto">
                <a:xfrm>
                  <a:off x="2302" y="199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30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5" name="Freeform 395"/>
                <p:cNvSpPr>
                  <a:spLocks/>
                </p:cNvSpPr>
                <p:nvPr/>
              </p:nvSpPr>
              <p:spPr bwMode="auto">
                <a:xfrm>
                  <a:off x="2309" y="200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6" name="Freeform 396"/>
                <p:cNvSpPr>
                  <a:spLocks/>
                </p:cNvSpPr>
                <p:nvPr/>
              </p:nvSpPr>
              <p:spPr bwMode="auto">
                <a:xfrm>
                  <a:off x="2305" y="199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2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7" name="Freeform 397"/>
                <p:cNvSpPr>
                  <a:spLocks/>
                </p:cNvSpPr>
                <p:nvPr/>
              </p:nvSpPr>
              <p:spPr bwMode="auto">
                <a:xfrm>
                  <a:off x="2307" y="1993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8" name="Freeform 398"/>
                <p:cNvSpPr>
                  <a:spLocks/>
                </p:cNvSpPr>
                <p:nvPr/>
              </p:nvSpPr>
              <p:spPr bwMode="auto">
                <a:xfrm>
                  <a:off x="2310" y="1993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1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5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39" name="Freeform 399"/>
                <p:cNvSpPr>
                  <a:spLocks/>
                </p:cNvSpPr>
                <p:nvPr/>
              </p:nvSpPr>
              <p:spPr bwMode="auto">
                <a:xfrm>
                  <a:off x="2311" y="2001"/>
                  <a:ext cx="2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0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8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0" name="Freeform 400"/>
                <p:cNvSpPr>
                  <a:spLocks/>
                </p:cNvSpPr>
                <p:nvPr/>
              </p:nvSpPr>
              <p:spPr bwMode="auto">
                <a:xfrm>
                  <a:off x="2310" y="1993"/>
                  <a:ext cx="4" cy="8"/>
                </a:xfrm>
                <a:custGeom>
                  <a:avLst/>
                  <a:gdLst>
                    <a:gd name="T0" fmla="*/ 0 w 18"/>
                    <a:gd name="T1" fmla="*/ 0 h 31"/>
                    <a:gd name="T2" fmla="*/ 0 w 18"/>
                    <a:gd name="T3" fmla="*/ 0 h 31"/>
                    <a:gd name="T4" fmla="*/ 0 w 18"/>
                    <a:gd name="T5" fmla="*/ 0 h 31"/>
                    <a:gd name="T6" fmla="*/ 0 w 18"/>
                    <a:gd name="T7" fmla="*/ 0 h 31"/>
                    <a:gd name="T8" fmla="*/ 0 w 18"/>
                    <a:gd name="T9" fmla="*/ 0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31"/>
                    <a:gd name="T17" fmla="*/ 18 w 18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31">
                      <a:moveTo>
                        <a:pt x="4" y="0"/>
                      </a:moveTo>
                      <a:lnTo>
                        <a:pt x="18" y="28"/>
                      </a:lnTo>
                      <a:lnTo>
                        <a:pt x="14" y="3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1" name="Freeform 401"/>
                <p:cNvSpPr>
                  <a:spLocks/>
                </p:cNvSpPr>
                <p:nvPr/>
              </p:nvSpPr>
              <p:spPr bwMode="auto">
                <a:xfrm>
                  <a:off x="2332" y="1979"/>
                  <a:ext cx="6" cy="9"/>
                </a:xfrm>
                <a:custGeom>
                  <a:avLst/>
                  <a:gdLst>
                    <a:gd name="T0" fmla="*/ 0 w 27"/>
                    <a:gd name="T1" fmla="*/ 0 h 33"/>
                    <a:gd name="T2" fmla="*/ 0 w 27"/>
                    <a:gd name="T3" fmla="*/ 0 h 33"/>
                    <a:gd name="T4" fmla="*/ 0 w 27"/>
                    <a:gd name="T5" fmla="*/ 0 h 33"/>
                    <a:gd name="T6" fmla="*/ 0 w 27"/>
                    <a:gd name="T7" fmla="*/ 0 h 33"/>
                    <a:gd name="T8" fmla="*/ 0 w 27"/>
                    <a:gd name="T9" fmla="*/ 0 h 33"/>
                    <a:gd name="T10" fmla="*/ 0 w 27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3"/>
                    <a:gd name="T20" fmla="*/ 27 w 27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3">
                      <a:moveTo>
                        <a:pt x="27" y="25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13" y="33"/>
                      </a:lnTo>
                      <a:lnTo>
                        <a:pt x="22" y="28"/>
                      </a:lnTo>
                      <a:lnTo>
                        <a:pt x="27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2" name="Freeform 402"/>
                <p:cNvSpPr>
                  <a:spLocks/>
                </p:cNvSpPr>
                <p:nvPr/>
              </p:nvSpPr>
              <p:spPr bwMode="auto">
                <a:xfrm>
                  <a:off x="2337" y="198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3" name="Freeform 403"/>
                <p:cNvSpPr>
                  <a:spLocks/>
                </p:cNvSpPr>
                <p:nvPr/>
              </p:nvSpPr>
              <p:spPr bwMode="auto">
                <a:xfrm>
                  <a:off x="2333" y="1978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4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4" name="Freeform 404"/>
                <p:cNvSpPr>
                  <a:spLocks/>
                </p:cNvSpPr>
                <p:nvPr/>
              </p:nvSpPr>
              <p:spPr bwMode="auto">
                <a:xfrm>
                  <a:off x="2335" y="197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45" name="Freeform 405"/>
                <p:cNvSpPr>
                  <a:spLocks/>
                </p:cNvSpPr>
                <p:nvPr/>
              </p:nvSpPr>
              <p:spPr bwMode="auto">
                <a:xfrm>
                  <a:off x="2336" y="1975"/>
                  <a:ext cx="8" cy="10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6"/>
                      </a:lnTo>
                      <a:lnTo>
                        <a:pt x="30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208094" name="Group 607"/>
              <p:cNvGrpSpPr>
                <a:grpSpLocks/>
              </p:cNvGrpSpPr>
              <p:nvPr/>
            </p:nvGrpSpPr>
            <p:grpSpPr bwMode="auto">
              <a:xfrm>
                <a:off x="3614738" y="3744913"/>
                <a:ext cx="887412" cy="709612"/>
                <a:chOff x="2339" y="1536"/>
                <a:chExt cx="559" cy="447"/>
              </a:xfrm>
            </p:grpSpPr>
            <p:sp>
              <p:nvSpPr>
                <p:cNvPr id="208246" name="Freeform 407"/>
                <p:cNvSpPr>
                  <a:spLocks/>
                </p:cNvSpPr>
                <p:nvPr/>
              </p:nvSpPr>
              <p:spPr bwMode="auto">
                <a:xfrm>
                  <a:off x="2343" y="198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47" name="Freeform 408"/>
                <p:cNvSpPr>
                  <a:spLocks/>
                </p:cNvSpPr>
                <p:nvPr/>
              </p:nvSpPr>
              <p:spPr bwMode="auto">
                <a:xfrm>
                  <a:off x="2339" y="197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8" y="0"/>
                      </a:moveTo>
                      <a:lnTo>
                        <a:pt x="7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48" name="Freeform 409"/>
                <p:cNvSpPr>
                  <a:spLocks/>
                </p:cNvSpPr>
                <p:nvPr/>
              </p:nvSpPr>
              <p:spPr bwMode="auto">
                <a:xfrm>
                  <a:off x="2341" y="1973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49" name="Freeform 410"/>
                <p:cNvSpPr>
                  <a:spLocks/>
                </p:cNvSpPr>
                <p:nvPr/>
              </p:nvSpPr>
              <p:spPr bwMode="auto">
                <a:xfrm>
                  <a:off x="2343" y="1973"/>
                  <a:ext cx="7" cy="8"/>
                </a:xfrm>
                <a:custGeom>
                  <a:avLst/>
                  <a:gdLst>
                    <a:gd name="T0" fmla="*/ 0 w 29"/>
                    <a:gd name="T1" fmla="*/ 0 h 32"/>
                    <a:gd name="T2" fmla="*/ 0 w 29"/>
                    <a:gd name="T3" fmla="*/ 0 h 32"/>
                    <a:gd name="T4" fmla="*/ 0 w 29"/>
                    <a:gd name="T5" fmla="*/ 0 h 32"/>
                    <a:gd name="T6" fmla="*/ 0 w 29"/>
                    <a:gd name="T7" fmla="*/ 0 h 32"/>
                    <a:gd name="T8" fmla="*/ 0 w 29"/>
                    <a:gd name="T9" fmla="*/ 0 h 32"/>
                    <a:gd name="T10" fmla="*/ 0 w 29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2"/>
                    <a:gd name="T20" fmla="*/ 29 w 29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2">
                      <a:moveTo>
                        <a:pt x="29" y="27"/>
                      </a:move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7" y="32"/>
                      </a:lnTo>
                      <a:lnTo>
                        <a:pt x="2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0" name="Freeform 411"/>
                <p:cNvSpPr>
                  <a:spLocks/>
                </p:cNvSpPr>
                <p:nvPr/>
              </p:nvSpPr>
              <p:spPr bwMode="auto">
                <a:xfrm>
                  <a:off x="2347" y="1980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1" name="Freeform 412"/>
                <p:cNvSpPr>
                  <a:spLocks/>
                </p:cNvSpPr>
                <p:nvPr/>
              </p:nvSpPr>
              <p:spPr bwMode="auto">
                <a:xfrm>
                  <a:off x="2345" y="197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3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2" name="Rectangle 413"/>
                <p:cNvSpPr>
                  <a:spLocks noChangeArrowheads="1"/>
                </p:cNvSpPr>
                <p:nvPr/>
              </p:nvSpPr>
              <p:spPr bwMode="auto">
                <a:xfrm>
                  <a:off x="2347" y="197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253" name="Freeform 414"/>
                <p:cNvSpPr>
                  <a:spLocks/>
                </p:cNvSpPr>
                <p:nvPr/>
              </p:nvSpPr>
              <p:spPr bwMode="auto">
                <a:xfrm>
                  <a:off x="2347" y="1970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10"/>
                      </a:lnTo>
                      <a:lnTo>
                        <a:pt x="22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4" name="Freeform 415"/>
                <p:cNvSpPr>
                  <a:spLocks/>
                </p:cNvSpPr>
                <p:nvPr/>
              </p:nvSpPr>
              <p:spPr bwMode="auto">
                <a:xfrm>
                  <a:off x="2349" y="1970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5" name="Freeform 416"/>
                <p:cNvSpPr>
                  <a:spLocks/>
                </p:cNvSpPr>
                <p:nvPr/>
              </p:nvSpPr>
              <p:spPr bwMode="auto">
                <a:xfrm>
                  <a:off x="2350" y="1968"/>
                  <a:ext cx="6" cy="9"/>
                </a:xfrm>
                <a:custGeom>
                  <a:avLst/>
                  <a:gdLst>
                    <a:gd name="T0" fmla="*/ 0 w 24"/>
                    <a:gd name="T1" fmla="*/ 0 h 33"/>
                    <a:gd name="T2" fmla="*/ 0 w 24"/>
                    <a:gd name="T3" fmla="*/ 0 h 33"/>
                    <a:gd name="T4" fmla="*/ 0 w 24"/>
                    <a:gd name="T5" fmla="*/ 0 h 33"/>
                    <a:gd name="T6" fmla="*/ 0 w 24"/>
                    <a:gd name="T7" fmla="*/ 0 h 33"/>
                    <a:gd name="T8" fmla="*/ 0 w 24"/>
                    <a:gd name="T9" fmla="*/ 0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3"/>
                    <a:gd name="T17" fmla="*/ 24 w 24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3">
                      <a:moveTo>
                        <a:pt x="10" y="0"/>
                      </a:moveTo>
                      <a:lnTo>
                        <a:pt x="24" y="29"/>
                      </a:lnTo>
                      <a:lnTo>
                        <a:pt x="14" y="33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6" name="Freeform 417"/>
                <p:cNvSpPr>
                  <a:spLocks/>
                </p:cNvSpPr>
                <p:nvPr/>
              </p:nvSpPr>
              <p:spPr bwMode="auto">
                <a:xfrm>
                  <a:off x="2373" y="1955"/>
                  <a:ext cx="5" cy="8"/>
                </a:xfrm>
                <a:custGeom>
                  <a:avLst/>
                  <a:gdLst>
                    <a:gd name="T0" fmla="*/ 0 w 20"/>
                    <a:gd name="T1" fmla="*/ 0 h 30"/>
                    <a:gd name="T2" fmla="*/ 0 w 20"/>
                    <a:gd name="T3" fmla="*/ 0 h 30"/>
                    <a:gd name="T4" fmla="*/ 0 w 20"/>
                    <a:gd name="T5" fmla="*/ 0 h 30"/>
                    <a:gd name="T6" fmla="*/ 0 w 20"/>
                    <a:gd name="T7" fmla="*/ 0 h 30"/>
                    <a:gd name="T8" fmla="*/ 0 w 20"/>
                    <a:gd name="T9" fmla="*/ 0 h 30"/>
                    <a:gd name="T10" fmla="*/ 0 w 2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0"/>
                    <a:gd name="T20" fmla="*/ 20 w 2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0">
                      <a:moveTo>
                        <a:pt x="20" y="26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3" y="30"/>
                      </a:lnTo>
                      <a:lnTo>
                        <a:pt x="16" y="29"/>
                      </a:lnTo>
                      <a:lnTo>
                        <a:pt x="2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7" name="Freeform 418"/>
                <p:cNvSpPr>
                  <a:spLocks/>
                </p:cNvSpPr>
                <p:nvPr/>
              </p:nvSpPr>
              <p:spPr bwMode="auto">
                <a:xfrm>
                  <a:off x="2377" y="196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8" name="Freeform 419"/>
                <p:cNvSpPr>
                  <a:spLocks/>
                </p:cNvSpPr>
                <p:nvPr/>
              </p:nvSpPr>
              <p:spPr bwMode="auto">
                <a:xfrm>
                  <a:off x="2373" y="1954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59" name="Freeform 420"/>
                <p:cNvSpPr>
                  <a:spLocks/>
                </p:cNvSpPr>
                <p:nvPr/>
              </p:nvSpPr>
              <p:spPr bwMode="auto">
                <a:xfrm>
                  <a:off x="2375" y="1954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0" name="Freeform 421"/>
                <p:cNvSpPr>
                  <a:spLocks/>
                </p:cNvSpPr>
                <p:nvPr/>
              </p:nvSpPr>
              <p:spPr bwMode="auto">
                <a:xfrm>
                  <a:off x="2376" y="195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1" name="Freeform 422"/>
                <p:cNvSpPr>
                  <a:spLocks/>
                </p:cNvSpPr>
                <p:nvPr/>
              </p:nvSpPr>
              <p:spPr bwMode="auto">
                <a:xfrm>
                  <a:off x="2383" y="1958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2" name="Freeform 423"/>
                <p:cNvSpPr>
                  <a:spLocks/>
                </p:cNvSpPr>
                <p:nvPr/>
              </p:nvSpPr>
              <p:spPr bwMode="auto">
                <a:xfrm>
                  <a:off x="2379" y="1950"/>
                  <a:ext cx="7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1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3" name="Freeform 424"/>
                <p:cNvSpPr>
                  <a:spLocks/>
                </p:cNvSpPr>
                <p:nvPr/>
              </p:nvSpPr>
              <p:spPr bwMode="auto">
                <a:xfrm>
                  <a:off x="2381" y="1950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4" name="Freeform 425"/>
                <p:cNvSpPr>
                  <a:spLocks/>
                </p:cNvSpPr>
                <p:nvPr/>
              </p:nvSpPr>
              <p:spPr bwMode="auto">
                <a:xfrm>
                  <a:off x="2382" y="1947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5" name="Freeform 426"/>
                <p:cNvSpPr>
                  <a:spLocks/>
                </p:cNvSpPr>
                <p:nvPr/>
              </p:nvSpPr>
              <p:spPr bwMode="auto">
                <a:xfrm>
                  <a:off x="2389" y="1954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6" name="Freeform 427"/>
                <p:cNvSpPr>
                  <a:spLocks/>
                </p:cNvSpPr>
                <p:nvPr/>
              </p:nvSpPr>
              <p:spPr bwMode="auto">
                <a:xfrm>
                  <a:off x="2385" y="1946"/>
                  <a:ext cx="7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2" y="30"/>
                      </a:lnTo>
                      <a:lnTo>
                        <a:pt x="30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7" name="Freeform 428"/>
                <p:cNvSpPr>
                  <a:spLocks/>
                </p:cNvSpPr>
                <p:nvPr/>
              </p:nvSpPr>
              <p:spPr bwMode="auto">
                <a:xfrm>
                  <a:off x="2373" y="1946"/>
                  <a:ext cx="14" cy="14"/>
                </a:xfrm>
                <a:custGeom>
                  <a:avLst/>
                  <a:gdLst>
                    <a:gd name="T0" fmla="*/ 0 w 57"/>
                    <a:gd name="T1" fmla="*/ 0 h 55"/>
                    <a:gd name="T2" fmla="*/ 0 w 57"/>
                    <a:gd name="T3" fmla="*/ 0 h 55"/>
                    <a:gd name="T4" fmla="*/ 0 w 57"/>
                    <a:gd name="T5" fmla="*/ 0 h 55"/>
                    <a:gd name="T6" fmla="*/ 0 w 57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5"/>
                    <a:gd name="T14" fmla="*/ 57 w 57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5">
                      <a:moveTo>
                        <a:pt x="57" y="0"/>
                      </a:moveTo>
                      <a:lnTo>
                        <a:pt x="0" y="5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8" name="Freeform 429"/>
                <p:cNvSpPr>
                  <a:spLocks/>
                </p:cNvSpPr>
                <p:nvPr/>
              </p:nvSpPr>
              <p:spPr bwMode="auto">
                <a:xfrm>
                  <a:off x="2387" y="1943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1" y="0"/>
                      </a:moveTo>
                      <a:lnTo>
                        <a:pt x="8" y="4"/>
                      </a:lnTo>
                      <a:lnTo>
                        <a:pt x="0" y="12"/>
                      </a:lnTo>
                      <a:lnTo>
                        <a:pt x="22" y="34"/>
                      </a:lnTo>
                      <a:lnTo>
                        <a:pt x="30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69" name="Freeform 430"/>
                <p:cNvSpPr>
                  <a:spLocks/>
                </p:cNvSpPr>
                <p:nvPr/>
              </p:nvSpPr>
              <p:spPr bwMode="auto">
                <a:xfrm>
                  <a:off x="2389" y="194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0" name="Freeform 431"/>
                <p:cNvSpPr>
                  <a:spLocks/>
                </p:cNvSpPr>
                <p:nvPr/>
              </p:nvSpPr>
              <p:spPr bwMode="auto">
                <a:xfrm>
                  <a:off x="2390" y="1942"/>
                  <a:ext cx="7" cy="8"/>
                </a:xfrm>
                <a:custGeom>
                  <a:avLst/>
                  <a:gdLst>
                    <a:gd name="T0" fmla="*/ 0 w 30"/>
                    <a:gd name="T1" fmla="*/ 0 h 36"/>
                    <a:gd name="T2" fmla="*/ 0 w 30"/>
                    <a:gd name="T3" fmla="*/ 0 h 36"/>
                    <a:gd name="T4" fmla="*/ 0 w 30"/>
                    <a:gd name="T5" fmla="*/ 0 h 36"/>
                    <a:gd name="T6" fmla="*/ 0 w 30"/>
                    <a:gd name="T7" fmla="*/ 0 h 36"/>
                    <a:gd name="T8" fmla="*/ 0 w 30"/>
                    <a:gd name="T9" fmla="*/ 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36"/>
                    <a:gd name="T17" fmla="*/ 30 w 3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36">
                      <a:moveTo>
                        <a:pt x="15" y="0"/>
                      </a:moveTo>
                      <a:lnTo>
                        <a:pt x="30" y="28"/>
                      </a:lnTo>
                      <a:lnTo>
                        <a:pt x="15" y="36"/>
                      </a:lnTo>
                      <a:lnTo>
                        <a:pt x="0" y="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1" name="Freeform 432"/>
                <p:cNvSpPr>
                  <a:spLocks/>
                </p:cNvSpPr>
                <p:nvPr/>
              </p:nvSpPr>
              <p:spPr bwMode="auto">
                <a:xfrm>
                  <a:off x="2413" y="1927"/>
                  <a:ext cx="7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10" y="0"/>
                      </a:moveTo>
                      <a:lnTo>
                        <a:pt x="5" y="4"/>
                      </a:lnTo>
                      <a:lnTo>
                        <a:pt x="0" y="10"/>
                      </a:lnTo>
                      <a:lnTo>
                        <a:pt x="22" y="32"/>
                      </a:lnTo>
                      <a:lnTo>
                        <a:pt x="28" y="2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2" name="Freeform 433"/>
                <p:cNvSpPr>
                  <a:spLocks/>
                </p:cNvSpPr>
                <p:nvPr/>
              </p:nvSpPr>
              <p:spPr bwMode="auto">
                <a:xfrm>
                  <a:off x="2414" y="1927"/>
                  <a:ext cx="2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3" name="Freeform 434"/>
                <p:cNvSpPr>
                  <a:spLocks/>
                </p:cNvSpPr>
                <p:nvPr/>
              </p:nvSpPr>
              <p:spPr bwMode="auto">
                <a:xfrm>
                  <a:off x="2416" y="1925"/>
                  <a:ext cx="8" cy="9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4" name="Freeform 435"/>
                <p:cNvSpPr>
                  <a:spLocks/>
                </p:cNvSpPr>
                <p:nvPr/>
              </p:nvSpPr>
              <p:spPr bwMode="auto">
                <a:xfrm>
                  <a:off x="2423" y="193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5" name="Freeform 436"/>
                <p:cNvSpPr>
                  <a:spLocks/>
                </p:cNvSpPr>
                <p:nvPr/>
              </p:nvSpPr>
              <p:spPr bwMode="auto">
                <a:xfrm>
                  <a:off x="2418" y="1923"/>
                  <a:ext cx="8" cy="9"/>
                </a:xfrm>
                <a:custGeom>
                  <a:avLst/>
                  <a:gdLst>
                    <a:gd name="T0" fmla="*/ 0 w 31"/>
                    <a:gd name="T1" fmla="*/ 0 h 34"/>
                    <a:gd name="T2" fmla="*/ 0 w 31"/>
                    <a:gd name="T3" fmla="*/ 0 h 34"/>
                    <a:gd name="T4" fmla="*/ 0 w 31"/>
                    <a:gd name="T5" fmla="*/ 0 h 34"/>
                    <a:gd name="T6" fmla="*/ 0 w 31"/>
                    <a:gd name="T7" fmla="*/ 0 h 34"/>
                    <a:gd name="T8" fmla="*/ 0 w 31"/>
                    <a:gd name="T9" fmla="*/ 0 h 34"/>
                    <a:gd name="T10" fmla="*/ 0 w 31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4"/>
                    <a:gd name="T20" fmla="*/ 31 w 31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4">
                      <a:moveTo>
                        <a:pt x="12" y="0"/>
                      </a:moveTo>
                      <a:lnTo>
                        <a:pt x="9" y="4"/>
                      </a:lnTo>
                      <a:lnTo>
                        <a:pt x="0" y="11"/>
                      </a:lnTo>
                      <a:lnTo>
                        <a:pt x="23" y="34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6" name="Freeform 437"/>
                <p:cNvSpPr>
                  <a:spLocks/>
                </p:cNvSpPr>
                <p:nvPr/>
              </p:nvSpPr>
              <p:spPr bwMode="auto">
                <a:xfrm>
                  <a:off x="2421" y="192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7" name="Freeform 438"/>
                <p:cNvSpPr>
                  <a:spLocks/>
                </p:cNvSpPr>
                <p:nvPr/>
              </p:nvSpPr>
              <p:spPr bwMode="auto">
                <a:xfrm>
                  <a:off x="2422" y="1921"/>
                  <a:ext cx="8" cy="9"/>
                </a:xfrm>
                <a:custGeom>
                  <a:avLst/>
                  <a:gdLst>
                    <a:gd name="T0" fmla="*/ 0 w 35"/>
                    <a:gd name="T1" fmla="*/ 0 h 36"/>
                    <a:gd name="T2" fmla="*/ 0 w 35"/>
                    <a:gd name="T3" fmla="*/ 0 h 36"/>
                    <a:gd name="T4" fmla="*/ 0 w 35"/>
                    <a:gd name="T5" fmla="*/ 0 h 36"/>
                    <a:gd name="T6" fmla="*/ 0 w 35"/>
                    <a:gd name="T7" fmla="*/ 0 h 36"/>
                    <a:gd name="T8" fmla="*/ 0 w 35"/>
                    <a:gd name="T9" fmla="*/ 0 h 36"/>
                    <a:gd name="T10" fmla="*/ 0 w 35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6"/>
                    <a:gd name="T20" fmla="*/ 35 w 3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6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6"/>
                      </a:lnTo>
                      <a:lnTo>
                        <a:pt x="31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8" name="Freeform 439"/>
                <p:cNvSpPr>
                  <a:spLocks/>
                </p:cNvSpPr>
                <p:nvPr/>
              </p:nvSpPr>
              <p:spPr bwMode="auto">
                <a:xfrm>
                  <a:off x="2429" y="192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79" name="Freeform 440"/>
                <p:cNvSpPr>
                  <a:spLocks/>
                </p:cNvSpPr>
                <p:nvPr/>
              </p:nvSpPr>
              <p:spPr bwMode="auto">
                <a:xfrm>
                  <a:off x="2425" y="1919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2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4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0" name="Freeform 441"/>
                <p:cNvSpPr>
                  <a:spLocks/>
                </p:cNvSpPr>
                <p:nvPr/>
              </p:nvSpPr>
              <p:spPr bwMode="auto">
                <a:xfrm>
                  <a:off x="2427" y="1919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1" name="Freeform 442"/>
                <p:cNvSpPr>
                  <a:spLocks/>
                </p:cNvSpPr>
                <p:nvPr/>
              </p:nvSpPr>
              <p:spPr bwMode="auto">
                <a:xfrm>
                  <a:off x="2428" y="1917"/>
                  <a:ext cx="7" cy="9"/>
                </a:xfrm>
                <a:custGeom>
                  <a:avLst/>
                  <a:gdLst>
                    <a:gd name="T0" fmla="*/ 0 w 29"/>
                    <a:gd name="T1" fmla="*/ 0 h 39"/>
                    <a:gd name="T2" fmla="*/ 0 w 29"/>
                    <a:gd name="T3" fmla="*/ 0 h 39"/>
                    <a:gd name="T4" fmla="*/ 0 w 29"/>
                    <a:gd name="T5" fmla="*/ 0 h 39"/>
                    <a:gd name="T6" fmla="*/ 0 w 29"/>
                    <a:gd name="T7" fmla="*/ 0 h 39"/>
                    <a:gd name="T8" fmla="*/ 0 w 29"/>
                    <a:gd name="T9" fmla="*/ 0 h 39"/>
                    <a:gd name="T10" fmla="*/ 0 w 2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9"/>
                    <a:gd name="T20" fmla="*/ 29 w 2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9">
                      <a:moveTo>
                        <a:pt x="23" y="0"/>
                      </a:moveTo>
                      <a:lnTo>
                        <a:pt x="16" y="3"/>
                      </a:lnTo>
                      <a:lnTo>
                        <a:pt x="0" y="10"/>
                      </a:lnTo>
                      <a:lnTo>
                        <a:pt x="13" y="39"/>
                      </a:lnTo>
                      <a:lnTo>
                        <a:pt x="29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2" name="Freeform 443"/>
                <p:cNvSpPr>
                  <a:spLocks/>
                </p:cNvSpPr>
                <p:nvPr/>
              </p:nvSpPr>
              <p:spPr bwMode="auto">
                <a:xfrm>
                  <a:off x="2432" y="1917"/>
                  <a:ext cx="2" cy="1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0 h 3"/>
                    <a:gd name="T4" fmla="*/ 0 w 7"/>
                    <a:gd name="T5" fmla="*/ 0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3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3" name="Freeform 444"/>
                <p:cNvSpPr>
                  <a:spLocks/>
                </p:cNvSpPr>
                <p:nvPr/>
              </p:nvSpPr>
              <p:spPr bwMode="auto">
                <a:xfrm>
                  <a:off x="2434" y="1917"/>
                  <a:ext cx="4" cy="8"/>
                </a:xfrm>
                <a:custGeom>
                  <a:avLst/>
                  <a:gdLst>
                    <a:gd name="T0" fmla="*/ 0 w 19"/>
                    <a:gd name="T1" fmla="*/ 0 h 33"/>
                    <a:gd name="T2" fmla="*/ 0 w 19"/>
                    <a:gd name="T3" fmla="*/ 0 h 33"/>
                    <a:gd name="T4" fmla="*/ 0 w 19"/>
                    <a:gd name="T5" fmla="*/ 0 h 33"/>
                    <a:gd name="T6" fmla="*/ 0 w 19"/>
                    <a:gd name="T7" fmla="*/ 0 h 33"/>
                    <a:gd name="T8" fmla="*/ 0 w 19"/>
                    <a:gd name="T9" fmla="*/ 0 h 33"/>
                    <a:gd name="T10" fmla="*/ 0 w 19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33"/>
                    <a:gd name="T20" fmla="*/ 19 w 19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33">
                      <a:moveTo>
                        <a:pt x="19" y="28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8" y="33"/>
                      </a:lnTo>
                      <a:lnTo>
                        <a:pt x="19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4" name="Freeform 445"/>
                <p:cNvSpPr>
                  <a:spLocks/>
                </p:cNvSpPr>
                <p:nvPr/>
              </p:nvSpPr>
              <p:spPr bwMode="auto">
                <a:xfrm>
                  <a:off x="2435" y="1924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5" name="Freeform 446"/>
                <p:cNvSpPr>
                  <a:spLocks/>
                </p:cNvSpPr>
                <p:nvPr/>
              </p:nvSpPr>
              <p:spPr bwMode="auto">
                <a:xfrm>
                  <a:off x="2433" y="1917"/>
                  <a:ext cx="6" cy="7"/>
                </a:xfrm>
                <a:custGeom>
                  <a:avLst/>
                  <a:gdLst>
                    <a:gd name="T0" fmla="*/ 0 w 27"/>
                    <a:gd name="T1" fmla="*/ 0 h 28"/>
                    <a:gd name="T2" fmla="*/ 0 w 27"/>
                    <a:gd name="T3" fmla="*/ 0 h 28"/>
                    <a:gd name="T4" fmla="*/ 0 w 27"/>
                    <a:gd name="T5" fmla="*/ 0 h 28"/>
                    <a:gd name="T6" fmla="*/ 0 w 27"/>
                    <a:gd name="T7" fmla="*/ 0 h 28"/>
                    <a:gd name="T8" fmla="*/ 0 w 27"/>
                    <a:gd name="T9" fmla="*/ 0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8"/>
                    <a:gd name="T17" fmla="*/ 27 w 27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8">
                      <a:moveTo>
                        <a:pt x="5" y="0"/>
                      </a:moveTo>
                      <a:lnTo>
                        <a:pt x="27" y="23"/>
                      </a:lnTo>
                      <a:lnTo>
                        <a:pt x="22" y="28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6" name="Freeform 447"/>
                <p:cNvSpPr>
                  <a:spLocks/>
                </p:cNvSpPr>
                <p:nvPr/>
              </p:nvSpPr>
              <p:spPr bwMode="auto">
                <a:xfrm>
                  <a:off x="2454" y="1901"/>
                  <a:ext cx="6" cy="7"/>
                </a:xfrm>
                <a:custGeom>
                  <a:avLst/>
                  <a:gdLst>
                    <a:gd name="T0" fmla="*/ 0 w 25"/>
                    <a:gd name="T1" fmla="*/ 0 h 27"/>
                    <a:gd name="T2" fmla="*/ 0 w 25"/>
                    <a:gd name="T3" fmla="*/ 0 h 27"/>
                    <a:gd name="T4" fmla="*/ 0 w 25"/>
                    <a:gd name="T5" fmla="*/ 0 h 27"/>
                    <a:gd name="T6" fmla="*/ 0 w 25"/>
                    <a:gd name="T7" fmla="*/ 0 h 27"/>
                    <a:gd name="T8" fmla="*/ 0 w 25"/>
                    <a:gd name="T9" fmla="*/ 0 h 27"/>
                    <a:gd name="T10" fmla="*/ 0 w 25"/>
                    <a:gd name="T11" fmla="*/ 0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7"/>
                    <a:gd name="T20" fmla="*/ 25 w 25"/>
                    <a:gd name="T21" fmla="*/ 27 h 2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3" y="27"/>
                      </a:lnTo>
                      <a:lnTo>
                        <a:pt x="25" y="2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7" name="Freeform 448"/>
                <p:cNvSpPr>
                  <a:spLocks/>
                </p:cNvSpPr>
                <p:nvPr/>
              </p:nvSpPr>
              <p:spPr bwMode="auto">
                <a:xfrm>
                  <a:off x="2455" y="1901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8" name="Freeform 449"/>
                <p:cNvSpPr>
                  <a:spLocks/>
                </p:cNvSpPr>
                <p:nvPr/>
              </p:nvSpPr>
              <p:spPr bwMode="auto">
                <a:xfrm>
                  <a:off x="2456" y="189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89" name="Freeform 450"/>
                <p:cNvSpPr>
                  <a:spLocks/>
                </p:cNvSpPr>
                <p:nvPr/>
              </p:nvSpPr>
              <p:spPr bwMode="auto">
                <a:xfrm>
                  <a:off x="2463" y="190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0" name="Freeform 451"/>
                <p:cNvSpPr>
                  <a:spLocks/>
                </p:cNvSpPr>
                <p:nvPr/>
              </p:nvSpPr>
              <p:spPr bwMode="auto">
                <a:xfrm>
                  <a:off x="2459" y="1897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1" name="Freeform 452"/>
                <p:cNvSpPr>
                  <a:spLocks/>
                </p:cNvSpPr>
                <p:nvPr/>
              </p:nvSpPr>
              <p:spPr bwMode="auto">
                <a:xfrm>
                  <a:off x="2461" y="1897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2" name="Freeform 453"/>
                <p:cNvSpPr>
                  <a:spLocks/>
                </p:cNvSpPr>
                <p:nvPr/>
              </p:nvSpPr>
              <p:spPr bwMode="auto">
                <a:xfrm>
                  <a:off x="2462" y="189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3" name="Freeform 454"/>
                <p:cNvSpPr>
                  <a:spLocks/>
                </p:cNvSpPr>
                <p:nvPr/>
              </p:nvSpPr>
              <p:spPr bwMode="auto">
                <a:xfrm>
                  <a:off x="2469" y="190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4" name="Freeform 455"/>
                <p:cNvSpPr>
                  <a:spLocks/>
                </p:cNvSpPr>
                <p:nvPr/>
              </p:nvSpPr>
              <p:spPr bwMode="auto">
                <a:xfrm>
                  <a:off x="2465" y="1893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5" name="Freeform 456"/>
                <p:cNvSpPr>
                  <a:spLocks/>
                </p:cNvSpPr>
                <p:nvPr/>
              </p:nvSpPr>
              <p:spPr bwMode="auto">
                <a:xfrm>
                  <a:off x="2467" y="1893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6" name="Freeform 457"/>
                <p:cNvSpPr>
                  <a:spLocks/>
                </p:cNvSpPr>
                <p:nvPr/>
              </p:nvSpPr>
              <p:spPr bwMode="auto">
                <a:xfrm>
                  <a:off x="2468" y="1891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7" name="Freeform 458"/>
                <p:cNvSpPr>
                  <a:spLocks/>
                </p:cNvSpPr>
                <p:nvPr/>
              </p:nvSpPr>
              <p:spPr bwMode="auto">
                <a:xfrm>
                  <a:off x="2475" y="18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8" name="Freeform 459"/>
                <p:cNvSpPr>
                  <a:spLocks/>
                </p:cNvSpPr>
                <p:nvPr/>
              </p:nvSpPr>
              <p:spPr bwMode="auto">
                <a:xfrm>
                  <a:off x="2471" y="1890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299" name="Freeform 460"/>
                <p:cNvSpPr>
                  <a:spLocks/>
                </p:cNvSpPr>
                <p:nvPr/>
              </p:nvSpPr>
              <p:spPr bwMode="auto">
                <a:xfrm>
                  <a:off x="2473" y="1876"/>
                  <a:ext cx="14" cy="14"/>
                </a:xfrm>
                <a:custGeom>
                  <a:avLst/>
                  <a:gdLst>
                    <a:gd name="T0" fmla="*/ 0 w 55"/>
                    <a:gd name="T1" fmla="*/ 0 h 55"/>
                    <a:gd name="T2" fmla="*/ 0 w 55"/>
                    <a:gd name="T3" fmla="*/ 0 h 55"/>
                    <a:gd name="T4" fmla="*/ 0 w 55"/>
                    <a:gd name="T5" fmla="*/ 0 h 55"/>
                    <a:gd name="T6" fmla="*/ 0 w 55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"/>
                    <a:gd name="T13" fmla="*/ 0 h 55"/>
                    <a:gd name="T14" fmla="*/ 55 w 55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" h="55">
                      <a:moveTo>
                        <a:pt x="0" y="55"/>
                      </a:moveTo>
                      <a:lnTo>
                        <a:pt x="55" y="0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0" name="Freeform 461"/>
                <p:cNvSpPr>
                  <a:spLocks/>
                </p:cNvSpPr>
                <p:nvPr/>
              </p:nvSpPr>
              <p:spPr bwMode="auto">
                <a:xfrm>
                  <a:off x="2473" y="1889"/>
                  <a:ext cx="7" cy="7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30"/>
                    <a:gd name="T17" fmla="*/ 28 w 2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30">
                      <a:moveTo>
                        <a:pt x="6" y="0"/>
                      </a:moveTo>
                      <a:lnTo>
                        <a:pt x="28" y="22"/>
                      </a:lnTo>
                      <a:lnTo>
                        <a:pt x="22" y="30"/>
                      </a:lnTo>
                      <a:lnTo>
                        <a:pt x="0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1" name="Freeform 462"/>
                <p:cNvSpPr>
                  <a:spLocks/>
                </p:cNvSpPr>
                <p:nvPr/>
              </p:nvSpPr>
              <p:spPr bwMode="auto">
                <a:xfrm>
                  <a:off x="2494" y="1873"/>
                  <a:ext cx="6" cy="7"/>
                </a:xfrm>
                <a:custGeom>
                  <a:avLst/>
                  <a:gdLst>
                    <a:gd name="T0" fmla="*/ 0 w 25"/>
                    <a:gd name="T1" fmla="*/ 0 h 26"/>
                    <a:gd name="T2" fmla="*/ 0 w 25"/>
                    <a:gd name="T3" fmla="*/ 0 h 26"/>
                    <a:gd name="T4" fmla="*/ 0 w 25"/>
                    <a:gd name="T5" fmla="*/ 0 h 26"/>
                    <a:gd name="T6" fmla="*/ 0 w 25"/>
                    <a:gd name="T7" fmla="*/ 0 h 26"/>
                    <a:gd name="T8" fmla="*/ 0 w 25"/>
                    <a:gd name="T9" fmla="*/ 0 h 26"/>
                    <a:gd name="T10" fmla="*/ 0 w 25"/>
                    <a:gd name="T11" fmla="*/ 0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6"/>
                    <a:gd name="T20" fmla="*/ 25 w 25"/>
                    <a:gd name="T21" fmla="*/ 26 h 2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6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2" name="Freeform 463"/>
                <p:cNvSpPr>
                  <a:spLocks/>
                </p:cNvSpPr>
                <p:nvPr/>
              </p:nvSpPr>
              <p:spPr bwMode="auto">
                <a:xfrm>
                  <a:off x="2495" y="1873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3" name="Freeform 464"/>
                <p:cNvSpPr>
                  <a:spLocks/>
                </p:cNvSpPr>
                <p:nvPr/>
              </p:nvSpPr>
              <p:spPr bwMode="auto">
                <a:xfrm>
                  <a:off x="2496" y="1871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4" name="Freeform 465"/>
                <p:cNvSpPr>
                  <a:spLocks/>
                </p:cNvSpPr>
                <p:nvPr/>
              </p:nvSpPr>
              <p:spPr bwMode="auto">
                <a:xfrm>
                  <a:off x="2503" y="1878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5" name="Freeform 466"/>
                <p:cNvSpPr>
                  <a:spLocks/>
                </p:cNvSpPr>
                <p:nvPr/>
              </p:nvSpPr>
              <p:spPr bwMode="auto">
                <a:xfrm>
                  <a:off x="2499" y="1869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6" name="Freeform 467"/>
                <p:cNvSpPr>
                  <a:spLocks/>
                </p:cNvSpPr>
                <p:nvPr/>
              </p:nvSpPr>
              <p:spPr bwMode="auto">
                <a:xfrm>
                  <a:off x="2501" y="1869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7" name="Freeform 468"/>
                <p:cNvSpPr>
                  <a:spLocks/>
                </p:cNvSpPr>
                <p:nvPr/>
              </p:nvSpPr>
              <p:spPr bwMode="auto">
                <a:xfrm>
                  <a:off x="2502" y="1867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8" name="Freeform 469"/>
                <p:cNvSpPr>
                  <a:spLocks/>
                </p:cNvSpPr>
                <p:nvPr/>
              </p:nvSpPr>
              <p:spPr bwMode="auto">
                <a:xfrm>
                  <a:off x="2509" y="1874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09" name="Freeform 470"/>
                <p:cNvSpPr>
                  <a:spLocks/>
                </p:cNvSpPr>
                <p:nvPr/>
              </p:nvSpPr>
              <p:spPr bwMode="auto">
                <a:xfrm>
                  <a:off x="2505" y="1865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0" name="Freeform 471"/>
                <p:cNvSpPr>
                  <a:spLocks/>
                </p:cNvSpPr>
                <p:nvPr/>
              </p:nvSpPr>
              <p:spPr bwMode="auto">
                <a:xfrm>
                  <a:off x="2507" y="1865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1" name="Freeform 472"/>
                <p:cNvSpPr>
                  <a:spLocks/>
                </p:cNvSpPr>
                <p:nvPr/>
              </p:nvSpPr>
              <p:spPr bwMode="auto">
                <a:xfrm>
                  <a:off x="2508" y="186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2" name="Freeform 473"/>
                <p:cNvSpPr>
                  <a:spLocks/>
                </p:cNvSpPr>
                <p:nvPr/>
              </p:nvSpPr>
              <p:spPr bwMode="auto">
                <a:xfrm>
                  <a:off x="2515" y="1870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3" name="Freeform 474"/>
                <p:cNvSpPr>
                  <a:spLocks/>
                </p:cNvSpPr>
                <p:nvPr/>
              </p:nvSpPr>
              <p:spPr bwMode="auto">
                <a:xfrm>
                  <a:off x="2511" y="186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4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4" name="Rectangle 475"/>
                <p:cNvSpPr>
                  <a:spLocks noChangeArrowheads="1"/>
                </p:cNvSpPr>
                <p:nvPr/>
              </p:nvSpPr>
              <p:spPr bwMode="auto">
                <a:xfrm>
                  <a:off x="2513" y="186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315" name="Freeform 476"/>
                <p:cNvSpPr>
                  <a:spLocks/>
                </p:cNvSpPr>
                <p:nvPr/>
              </p:nvSpPr>
              <p:spPr bwMode="auto">
                <a:xfrm>
                  <a:off x="2513" y="1860"/>
                  <a:ext cx="7" cy="8"/>
                </a:xfrm>
                <a:custGeom>
                  <a:avLst/>
                  <a:gdLst>
                    <a:gd name="T0" fmla="*/ 0 w 29"/>
                    <a:gd name="T1" fmla="*/ 0 h 31"/>
                    <a:gd name="T2" fmla="*/ 0 w 29"/>
                    <a:gd name="T3" fmla="*/ 0 h 31"/>
                    <a:gd name="T4" fmla="*/ 0 w 29"/>
                    <a:gd name="T5" fmla="*/ 0 h 31"/>
                    <a:gd name="T6" fmla="*/ 0 w 29"/>
                    <a:gd name="T7" fmla="*/ 0 h 31"/>
                    <a:gd name="T8" fmla="*/ 0 w 29"/>
                    <a:gd name="T9" fmla="*/ 0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31"/>
                    <a:gd name="T17" fmla="*/ 29 w 29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31">
                      <a:moveTo>
                        <a:pt x="7" y="0"/>
                      </a:moveTo>
                      <a:lnTo>
                        <a:pt x="29" y="22"/>
                      </a:lnTo>
                      <a:lnTo>
                        <a:pt x="22" y="31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6" name="Freeform 477"/>
                <p:cNvSpPr>
                  <a:spLocks/>
                </p:cNvSpPr>
                <p:nvPr/>
              </p:nvSpPr>
              <p:spPr bwMode="auto">
                <a:xfrm>
                  <a:off x="2536" y="184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7" name="Freeform 478"/>
                <p:cNvSpPr>
                  <a:spLocks/>
                </p:cNvSpPr>
                <p:nvPr/>
              </p:nvSpPr>
              <p:spPr bwMode="auto">
                <a:xfrm>
                  <a:off x="2543" y="1850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8" name="Freeform 479"/>
                <p:cNvSpPr>
                  <a:spLocks/>
                </p:cNvSpPr>
                <p:nvPr/>
              </p:nvSpPr>
              <p:spPr bwMode="auto">
                <a:xfrm>
                  <a:off x="2539" y="1841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19" name="Freeform 480"/>
                <p:cNvSpPr>
                  <a:spLocks/>
                </p:cNvSpPr>
                <p:nvPr/>
              </p:nvSpPr>
              <p:spPr bwMode="auto">
                <a:xfrm>
                  <a:off x="2541" y="1841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0" name="Freeform 481"/>
                <p:cNvSpPr>
                  <a:spLocks/>
                </p:cNvSpPr>
                <p:nvPr/>
              </p:nvSpPr>
              <p:spPr bwMode="auto">
                <a:xfrm>
                  <a:off x="2542" y="183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1" name="Freeform 482"/>
                <p:cNvSpPr>
                  <a:spLocks/>
                </p:cNvSpPr>
                <p:nvPr/>
              </p:nvSpPr>
              <p:spPr bwMode="auto">
                <a:xfrm>
                  <a:off x="2549" y="1846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2" name="Freeform 483"/>
                <p:cNvSpPr>
                  <a:spLocks/>
                </p:cNvSpPr>
                <p:nvPr/>
              </p:nvSpPr>
              <p:spPr bwMode="auto">
                <a:xfrm>
                  <a:off x="2545" y="1837"/>
                  <a:ext cx="7" cy="9"/>
                </a:xfrm>
                <a:custGeom>
                  <a:avLst/>
                  <a:gdLst>
                    <a:gd name="T0" fmla="*/ 0 w 29"/>
                    <a:gd name="T1" fmla="*/ 0 h 33"/>
                    <a:gd name="T2" fmla="*/ 0 w 29"/>
                    <a:gd name="T3" fmla="*/ 0 h 33"/>
                    <a:gd name="T4" fmla="*/ 0 w 29"/>
                    <a:gd name="T5" fmla="*/ 0 h 33"/>
                    <a:gd name="T6" fmla="*/ 0 w 29"/>
                    <a:gd name="T7" fmla="*/ 0 h 33"/>
                    <a:gd name="T8" fmla="*/ 0 w 29"/>
                    <a:gd name="T9" fmla="*/ 0 h 33"/>
                    <a:gd name="T10" fmla="*/ 0 w 29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3"/>
                    <a:gd name="T20" fmla="*/ 29 w 29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29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3" name="Freeform 484"/>
                <p:cNvSpPr>
                  <a:spLocks/>
                </p:cNvSpPr>
                <p:nvPr/>
              </p:nvSpPr>
              <p:spPr bwMode="auto">
                <a:xfrm>
                  <a:off x="2547" y="1837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4" name="Freeform 485"/>
                <p:cNvSpPr>
                  <a:spLocks/>
                </p:cNvSpPr>
                <p:nvPr/>
              </p:nvSpPr>
              <p:spPr bwMode="auto">
                <a:xfrm>
                  <a:off x="2548" y="1835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2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5" name="Freeform 486"/>
                <p:cNvSpPr>
                  <a:spLocks/>
                </p:cNvSpPr>
                <p:nvPr/>
              </p:nvSpPr>
              <p:spPr bwMode="auto">
                <a:xfrm>
                  <a:off x="2555" y="1841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6" name="Freeform 487"/>
                <p:cNvSpPr>
                  <a:spLocks/>
                </p:cNvSpPr>
                <p:nvPr/>
              </p:nvSpPr>
              <p:spPr bwMode="auto">
                <a:xfrm>
                  <a:off x="2550" y="1832"/>
                  <a:ext cx="9" cy="9"/>
                </a:xfrm>
                <a:custGeom>
                  <a:avLst/>
                  <a:gdLst>
                    <a:gd name="T0" fmla="*/ 0 w 36"/>
                    <a:gd name="T1" fmla="*/ 0 h 34"/>
                    <a:gd name="T2" fmla="*/ 0 w 36"/>
                    <a:gd name="T3" fmla="*/ 0 h 34"/>
                    <a:gd name="T4" fmla="*/ 0 w 36"/>
                    <a:gd name="T5" fmla="*/ 0 h 34"/>
                    <a:gd name="T6" fmla="*/ 0 w 36"/>
                    <a:gd name="T7" fmla="*/ 0 h 34"/>
                    <a:gd name="T8" fmla="*/ 0 w 36"/>
                    <a:gd name="T9" fmla="*/ 0 h 34"/>
                    <a:gd name="T10" fmla="*/ 0 w 36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4"/>
                    <a:gd name="T20" fmla="*/ 36 w 36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4">
                      <a:moveTo>
                        <a:pt x="11" y="0"/>
                      </a:moveTo>
                      <a:lnTo>
                        <a:pt x="7" y="3"/>
                      </a:lnTo>
                      <a:lnTo>
                        <a:pt x="0" y="19"/>
                      </a:lnTo>
                      <a:lnTo>
                        <a:pt x="28" y="34"/>
                      </a:lnTo>
                      <a:lnTo>
                        <a:pt x="36" y="18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7" name="Freeform 488"/>
                <p:cNvSpPr>
                  <a:spLocks/>
                </p:cNvSpPr>
                <p:nvPr/>
              </p:nvSpPr>
              <p:spPr bwMode="auto">
                <a:xfrm>
                  <a:off x="2552" y="183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8" name="Freeform 489"/>
                <p:cNvSpPr>
                  <a:spLocks/>
                </p:cNvSpPr>
                <p:nvPr/>
              </p:nvSpPr>
              <p:spPr bwMode="auto">
                <a:xfrm>
                  <a:off x="2553" y="1831"/>
                  <a:ext cx="7" cy="7"/>
                </a:xfrm>
                <a:custGeom>
                  <a:avLst/>
                  <a:gdLst>
                    <a:gd name="T0" fmla="*/ 0 w 27"/>
                    <a:gd name="T1" fmla="*/ 0 h 27"/>
                    <a:gd name="T2" fmla="*/ 0 w 27"/>
                    <a:gd name="T3" fmla="*/ 0 h 27"/>
                    <a:gd name="T4" fmla="*/ 0 w 27"/>
                    <a:gd name="T5" fmla="*/ 0 h 27"/>
                    <a:gd name="T6" fmla="*/ 0 w 27"/>
                    <a:gd name="T7" fmla="*/ 0 h 27"/>
                    <a:gd name="T8" fmla="*/ 0 w 2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7"/>
                    <a:gd name="T17" fmla="*/ 27 w 2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7">
                      <a:moveTo>
                        <a:pt x="4" y="0"/>
                      </a:moveTo>
                      <a:lnTo>
                        <a:pt x="27" y="23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29" name="Freeform 490"/>
                <p:cNvSpPr>
                  <a:spLocks/>
                </p:cNvSpPr>
                <p:nvPr/>
              </p:nvSpPr>
              <p:spPr bwMode="auto">
                <a:xfrm>
                  <a:off x="2574" y="1816"/>
                  <a:ext cx="6" cy="7"/>
                </a:xfrm>
                <a:custGeom>
                  <a:avLst/>
                  <a:gdLst>
                    <a:gd name="T0" fmla="*/ 0 w 25"/>
                    <a:gd name="T1" fmla="*/ 0 h 29"/>
                    <a:gd name="T2" fmla="*/ 0 w 25"/>
                    <a:gd name="T3" fmla="*/ 0 h 29"/>
                    <a:gd name="T4" fmla="*/ 0 w 25"/>
                    <a:gd name="T5" fmla="*/ 0 h 29"/>
                    <a:gd name="T6" fmla="*/ 0 w 25"/>
                    <a:gd name="T7" fmla="*/ 0 h 29"/>
                    <a:gd name="T8" fmla="*/ 0 w 25"/>
                    <a:gd name="T9" fmla="*/ 0 h 29"/>
                    <a:gd name="T10" fmla="*/ 0 w 25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9"/>
                    <a:gd name="T20" fmla="*/ 25 w 25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9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2" y="29"/>
                      </a:lnTo>
                      <a:lnTo>
                        <a:pt x="25" y="2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0" name="Freeform 491"/>
                <p:cNvSpPr>
                  <a:spLocks/>
                </p:cNvSpPr>
                <p:nvPr/>
              </p:nvSpPr>
              <p:spPr bwMode="auto">
                <a:xfrm>
                  <a:off x="2575" y="181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1" name="Freeform 492"/>
                <p:cNvSpPr>
                  <a:spLocks/>
                </p:cNvSpPr>
                <p:nvPr/>
              </p:nvSpPr>
              <p:spPr bwMode="auto">
                <a:xfrm>
                  <a:off x="2576" y="181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2" name="Freeform 493"/>
                <p:cNvSpPr>
                  <a:spLocks/>
                </p:cNvSpPr>
                <p:nvPr/>
              </p:nvSpPr>
              <p:spPr bwMode="auto">
                <a:xfrm>
                  <a:off x="2583" y="1820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3" name="Freeform 494"/>
                <p:cNvSpPr>
                  <a:spLocks/>
                </p:cNvSpPr>
                <p:nvPr/>
              </p:nvSpPr>
              <p:spPr bwMode="auto">
                <a:xfrm>
                  <a:off x="2579" y="1812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4" name="Freeform 495"/>
                <p:cNvSpPr>
                  <a:spLocks/>
                </p:cNvSpPr>
                <p:nvPr/>
              </p:nvSpPr>
              <p:spPr bwMode="auto">
                <a:xfrm>
                  <a:off x="2581" y="181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5" name="Freeform 496"/>
                <p:cNvSpPr>
                  <a:spLocks/>
                </p:cNvSpPr>
                <p:nvPr/>
              </p:nvSpPr>
              <p:spPr bwMode="auto">
                <a:xfrm>
                  <a:off x="2582" y="180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29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6" name="Freeform 497"/>
                <p:cNvSpPr>
                  <a:spLocks/>
                </p:cNvSpPr>
                <p:nvPr/>
              </p:nvSpPr>
              <p:spPr bwMode="auto">
                <a:xfrm>
                  <a:off x="2589" y="181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7" name="Freeform 498"/>
                <p:cNvSpPr>
                  <a:spLocks/>
                </p:cNvSpPr>
                <p:nvPr/>
              </p:nvSpPr>
              <p:spPr bwMode="auto">
                <a:xfrm>
                  <a:off x="2585" y="1808"/>
                  <a:ext cx="7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30" y="22"/>
                      </a:move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22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38" name="Rectangle 499"/>
                <p:cNvSpPr>
                  <a:spLocks noChangeArrowheads="1"/>
                </p:cNvSpPr>
                <p:nvPr/>
              </p:nvSpPr>
              <p:spPr bwMode="auto">
                <a:xfrm>
                  <a:off x="2587" y="18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339" name="Freeform 500"/>
                <p:cNvSpPr>
                  <a:spLocks/>
                </p:cNvSpPr>
                <p:nvPr/>
              </p:nvSpPr>
              <p:spPr bwMode="auto">
                <a:xfrm>
                  <a:off x="2587" y="1804"/>
                  <a:ext cx="9" cy="10"/>
                </a:xfrm>
                <a:custGeom>
                  <a:avLst/>
                  <a:gdLst>
                    <a:gd name="T0" fmla="*/ 0 w 39"/>
                    <a:gd name="T1" fmla="*/ 0 h 38"/>
                    <a:gd name="T2" fmla="*/ 0 w 39"/>
                    <a:gd name="T3" fmla="*/ 0 h 38"/>
                    <a:gd name="T4" fmla="*/ 0 w 39"/>
                    <a:gd name="T5" fmla="*/ 0 h 38"/>
                    <a:gd name="T6" fmla="*/ 0 w 39"/>
                    <a:gd name="T7" fmla="*/ 0 h 38"/>
                    <a:gd name="T8" fmla="*/ 0 w 39"/>
                    <a:gd name="T9" fmla="*/ 0 h 38"/>
                    <a:gd name="T10" fmla="*/ 0 w 3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8"/>
                    <a:gd name="T20" fmla="*/ 39 w 3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8">
                      <a:moveTo>
                        <a:pt x="39" y="22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3" y="38"/>
                      </a:lnTo>
                      <a:lnTo>
                        <a:pt x="3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0" name="Rectangle 501"/>
                <p:cNvSpPr>
                  <a:spLocks noChangeArrowheads="1"/>
                </p:cNvSpPr>
                <p:nvPr/>
              </p:nvSpPr>
              <p:spPr bwMode="auto">
                <a:xfrm>
                  <a:off x="2591" y="180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341" name="Freeform 502"/>
                <p:cNvSpPr>
                  <a:spLocks/>
                </p:cNvSpPr>
                <p:nvPr/>
              </p:nvSpPr>
              <p:spPr bwMode="auto">
                <a:xfrm>
                  <a:off x="2591" y="180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3" y="31"/>
                      </a:lnTo>
                      <a:lnTo>
                        <a:pt x="31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2" name="Freeform 503"/>
                <p:cNvSpPr>
                  <a:spLocks/>
                </p:cNvSpPr>
                <p:nvPr/>
              </p:nvSpPr>
              <p:spPr bwMode="auto">
                <a:xfrm>
                  <a:off x="2579" y="1802"/>
                  <a:ext cx="14" cy="14"/>
                </a:xfrm>
                <a:custGeom>
                  <a:avLst/>
                  <a:gdLst>
                    <a:gd name="T0" fmla="*/ 0 w 57"/>
                    <a:gd name="T1" fmla="*/ 0 h 57"/>
                    <a:gd name="T2" fmla="*/ 0 w 57"/>
                    <a:gd name="T3" fmla="*/ 0 h 57"/>
                    <a:gd name="T4" fmla="*/ 0 w 57"/>
                    <a:gd name="T5" fmla="*/ 0 h 57"/>
                    <a:gd name="T6" fmla="*/ 0 w 57"/>
                    <a:gd name="T7" fmla="*/ 0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7"/>
                    <a:gd name="T14" fmla="*/ 57 w 57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7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3" name="Freeform 504"/>
                <p:cNvSpPr>
                  <a:spLocks/>
                </p:cNvSpPr>
                <p:nvPr/>
              </p:nvSpPr>
              <p:spPr bwMode="auto">
                <a:xfrm>
                  <a:off x="2593" y="1802"/>
                  <a:ext cx="6" cy="6"/>
                </a:xfrm>
                <a:custGeom>
                  <a:avLst/>
                  <a:gdLst>
                    <a:gd name="T0" fmla="*/ 0 w 25"/>
                    <a:gd name="T1" fmla="*/ 0 h 24"/>
                    <a:gd name="T2" fmla="*/ 0 w 25"/>
                    <a:gd name="T3" fmla="*/ 0 h 24"/>
                    <a:gd name="T4" fmla="*/ 0 w 25"/>
                    <a:gd name="T5" fmla="*/ 0 h 24"/>
                    <a:gd name="T6" fmla="*/ 0 w 25"/>
                    <a:gd name="T7" fmla="*/ 0 h 24"/>
                    <a:gd name="T8" fmla="*/ 0 w 25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"/>
                    <a:gd name="T16" fmla="*/ 0 h 24"/>
                    <a:gd name="T17" fmla="*/ 25 w 2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" h="24">
                      <a:moveTo>
                        <a:pt x="2" y="0"/>
                      </a:moveTo>
                      <a:lnTo>
                        <a:pt x="25" y="22"/>
                      </a:lnTo>
                      <a:lnTo>
                        <a:pt x="22" y="2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4" name="Freeform 505"/>
                <p:cNvSpPr>
                  <a:spLocks/>
                </p:cNvSpPr>
                <p:nvPr/>
              </p:nvSpPr>
              <p:spPr bwMode="auto">
                <a:xfrm>
                  <a:off x="2615" y="1785"/>
                  <a:ext cx="8" cy="9"/>
                </a:xfrm>
                <a:custGeom>
                  <a:avLst/>
                  <a:gdLst>
                    <a:gd name="T0" fmla="*/ 0 w 34"/>
                    <a:gd name="T1" fmla="*/ 0 h 34"/>
                    <a:gd name="T2" fmla="*/ 0 w 34"/>
                    <a:gd name="T3" fmla="*/ 0 h 34"/>
                    <a:gd name="T4" fmla="*/ 0 w 34"/>
                    <a:gd name="T5" fmla="*/ 0 h 34"/>
                    <a:gd name="T6" fmla="*/ 0 w 34"/>
                    <a:gd name="T7" fmla="*/ 0 h 34"/>
                    <a:gd name="T8" fmla="*/ 0 w 34"/>
                    <a:gd name="T9" fmla="*/ 0 h 34"/>
                    <a:gd name="T10" fmla="*/ 0 w 34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4"/>
                    <a:gd name="T20" fmla="*/ 34 w 34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4">
                      <a:moveTo>
                        <a:pt x="34" y="20"/>
                      </a:move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5" y="34"/>
                      </a:lnTo>
                      <a:lnTo>
                        <a:pt x="26" y="28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5" name="Freeform 506"/>
                <p:cNvSpPr>
                  <a:spLocks/>
                </p:cNvSpPr>
                <p:nvPr/>
              </p:nvSpPr>
              <p:spPr bwMode="auto">
                <a:xfrm>
                  <a:off x="2621" y="1791"/>
                  <a:ext cx="2" cy="1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0 h 8"/>
                    <a:gd name="T4" fmla="*/ 0 w 8"/>
                    <a:gd name="T5" fmla="*/ 0 h 8"/>
                    <a:gd name="T6" fmla="*/ 0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8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6" name="Freeform 507"/>
                <p:cNvSpPr>
                  <a:spLocks/>
                </p:cNvSpPr>
                <p:nvPr/>
              </p:nvSpPr>
              <p:spPr bwMode="auto">
                <a:xfrm>
                  <a:off x="2616" y="1782"/>
                  <a:ext cx="9" cy="9"/>
                </a:xfrm>
                <a:custGeom>
                  <a:avLst/>
                  <a:gdLst>
                    <a:gd name="T0" fmla="*/ 0 w 37"/>
                    <a:gd name="T1" fmla="*/ 0 h 33"/>
                    <a:gd name="T2" fmla="*/ 0 w 37"/>
                    <a:gd name="T3" fmla="*/ 0 h 33"/>
                    <a:gd name="T4" fmla="*/ 0 w 37"/>
                    <a:gd name="T5" fmla="*/ 0 h 33"/>
                    <a:gd name="T6" fmla="*/ 0 w 37"/>
                    <a:gd name="T7" fmla="*/ 0 h 33"/>
                    <a:gd name="T8" fmla="*/ 0 w 37"/>
                    <a:gd name="T9" fmla="*/ 0 h 33"/>
                    <a:gd name="T10" fmla="*/ 0 w 37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3"/>
                    <a:gd name="T20" fmla="*/ 37 w 37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3">
                      <a:moveTo>
                        <a:pt x="11" y="0"/>
                      </a:moveTo>
                      <a:lnTo>
                        <a:pt x="9" y="4"/>
                      </a:lnTo>
                      <a:lnTo>
                        <a:pt x="0" y="20"/>
                      </a:lnTo>
                      <a:lnTo>
                        <a:pt x="29" y="33"/>
                      </a:lnTo>
                      <a:lnTo>
                        <a:pt x="37" y="17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7" name="Freeform 508"/>
                <p:cNvSpPr>
                  <a:spLocks/>
                </p:cNvSpPr>
                <p:nvPr/>
              </p:nvSpPr>
              <p:spPr bwMode="auto">
                <a:xfrm>
                  <a:off x="2618" y="1782"/>
                  <a:ext cx="1" cy="1"/>
                </a:xfrm>
                <a:custGeom>
                  <a:avLst/>
                  <a:gdLst>
                    <a:gd name="T0" fmla="*/ 0 w 2"/>
                    <a:gd name="T1" fmla="*/ 0 h 4"/>
                    <a:gd name="T2" fmla="*/ 1 w 2"/>
                    <a:gd name="T3" fmla="*/ 0 h 4"/>
                    <a:gd name="T4" fmla="*/ 1 w 2"/>
                    <a:gd name="T5" fmla="*/ 0 h 4"/>
                    <a:gd name="T6" fmla="*/ 0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8" name="Freeform 509"/>
                <p:cNvSpPr>
                  <a:spLocks/>
                </p:cNvSpPr>
                <p:nvPr/>
              </p:nvSpPr>
              <p:spPr bwMode="auto">
                <a:xfrm>
                  <a:off x="2619" y="1780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49" name="Freeform 510"/>
                <p:cNvSpPr>
                  <a:spLocks/>
                </p:cNvSpPr>
                <p:nvPr/>
              </p:nvSpPr>
              <p:spPr bwMode="auto">
                <a:xfrm>
                  <a:off x="2620" y="1780"/>
                  <a:ext cx="2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0" name="Freeform 511"/>
                <p:cNvSpPr>
                  <a:spLocks/>
                </p:cNvSpPr>
                <p:nvPr/>
              </p:nvSpPr>
              <p:spPr bwMode="auto">
                <a:xfrm>
                  <a:off x="2622" y="1777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1" name="Freeform 512"/>
                <p:cNvSpPr>
                  <a:spLocks/>
                </p:cNvSpPr>
                <p:nvPr/>
              </p:nvSpPr>
              <p:spPr bwMode="auto">
                <a:xfrm>
                  <a:off x="2629" y="1784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2" name="Freeform 513"/>
                <p:cNvSpPr>
                  <a:spLocks/>
                </p:cNvSpPr>
                <p:nvPr/>
              </p:nvSpPr>
              <p:spPr bwMode="auto">
                <a:xfrm>
                  <a:off x="2624" y="1776"/>
                  <a:ext cx="8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3" name="Freeform 514"/>
                <p:cNvSpPr>
                  <a:spLocks/>
                </p:cNvSpPr>
                <p:nvPr/>
              </p:nvSpPr>
              <p:spPr bwMode="auto">
                <a:xfrm>
                  <a:off x="2627" y="177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4" name="Freeform 515"/>
                <p:cNvSpPr>
                  <a:spLocks/>
                </p:cNvSpPr>
                <p:nvPr/>
              </p:nvSpPr>
              <p:spPr bwMode="auto">
                <a:xfrm>
                  <a:off x="2628" y="177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5" name="Freeform 516"/>
                <p:cNvSpPr>
                  <a:spLocks/>
                </p:cNvSpPr>
                <p:nvPr/>
              </p:nvSpPr>
              <p:spPr bwMode="auto">
                <a:xfrm>
                  <a:off x="2635" y="1780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6" name="Freeform 517"/>
                <p:cNvSpPr>
                  <a:spLocks/>
                </p:cNvSpPr>
                <p:nvPr/>
              </p:nvSpPr>
              <p:spPr bwMode="auto">
                <a:xfrm>
                  <a:off x="2631" y="1772"/>
                  <a:ext cx="7" cy="8"/>
                </a:xfrm>
                <a:custGeom>
                  <a:avLst/>
                  <a:gdLst>
                    <a:gd name="T0" fmla="*/ 0 w 30"/>
                    <a:gd name="T1" fmla="*/ 0 h 29"/>
                    <a:gd name="T2" fmla="*/ 0 w 30"/>
                    <a:gd name="T3" fmla="*/ 0 h 29"/>
                    <a:gd name="T4" fmla="*/ 0 w 30"/>
                    <a:gd name="T5" fmla="*/ 0 h 29"/>
                    <a:gd name="T6" fmla="*/ 0 w 30"/>
                    <a:gd name="T7" fmla="*/ 0 h 29"/>
                    <a:gd name="T8" fmla="*/ 0 w 30"/>
                    <a:gd name="T9" fmla="*/ 0 h 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29"/>
                    <a:gd name="T17" fmla="*/ 30 w 30"/>
                    <a:gd name="T18" fmla="*/ 29 h 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29">
                      <a:moveTo>
                        <a:pt x="8" y="0"/>
                      </a:moveTo>
                      <a:lnTo>
                        <a:pt x="30" y="22"/>
                      </a:lnTo>
                      <a:lnTo>
                        <a:pt x="23" y="29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7" name="Freeform 518"/>
                <p:cNvSpPr>
                  <a:spLocks/>
                </p:cNvSpPr>
                <p:nvPr/>
              </p:nvSpPr>
              <p:spPr bwMode="auto">
                <a:xfrm>
                  <a:off x="2651" y="1756"/>
                  <a:ext cx="7" cy="7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w 28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0"/>
                    <a:gd name="T20" fmla="*/ 28 w 28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0">
                      <a:moveTo>
                        <a:pt x="10" y="0"/>
                      </a:moveTo>
                      <a:lnTo>
                        <a:pt x="5" y="2"/>
                      </a:lnTo>
                      <a:lnTo>
                        <a:pt x="0" y="7"/>
                      </a:lnTo>
                      <a:lnTo>
                        <a:pt x="23" y="30"/>
                      </a:lnTo>
                      <a:lnTo>
                        <a:pt x="28" y="2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8" name="Freeform 519"/>
                <p:cNvSpPr>
                  <a:spLocks/>
                </p:cNvSpPr>
                <p:nvPr/>
              </p:nvSpPr>
              <p:spPr bwMode="auto">
                <a:xfrm>
                  <a:off x="2652" y="1756"/>
                  <a:ext cx="2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59" name="Freeform 520"/>
                <p:cNvSpPr>
                  <a:spLocks/>
                </p:cNvSpPr>
                <p:nvPr/>
              </p:nvSpPr>
              <p:spPr bwMode="auto">
                <a:xfrm>
                  <a:off x="2654" y="1753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3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0" name="Freeform 521"/>
                <p:cNvSpPr>
                  <a:spLocks/>
                </p:cNvSpPr>
                <p:nvPr/>
              </p:nvSpPr>
              <p:spPr bwMode="auto">
                <a:xfrm>
                  <a:off x="2661" y="1759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8" y="0"/>
                      </a:moveTo>
                      <a:lnTo>
                        <a:pt x="5" y="3"/>
                      </a:lnTo>
                      <a:lnTo>
                        <a:pt x="0" y="6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1" name="Freeform 522"/>
                <p:cNvSpPr>
                  <a:spLocks/>
                </p:cNvSpPr>
                <p:nvPr/>
              </p:nvSpPr>
              <p:spPr bwMode="auto">
                <a:xfrm>
                  <a:off x="2656" y="1750"/>
                  <a:ext cx="9" cy="9"/>
                </a:xfrm>
                <a:custGeom>
                  <a:avLst/>
                  <a:gdLst>
                    <a:gd name="T0" fmla="*/ 0 w 37"/>
                    <a:gd name="T1" fmla="*/ 0 h 35"/>
                    <a:gd name="T2" fmla="*/ 0 w 37"/>
                    <a:gd name="T3" fmla="*/ 0 h 35"/>
                    <a:gd name="T4" fmla="*/ 0 w 37"/>
                    <a:gd name="T5" fmla="*/ 0 h 35"/>
                    <a:gd name="T6" fmla="*/ 0 w 37"/>
                    <a:gd name="T7" fmla="*/ 0 h 35"/>
                    <a:gd name="T8" fmla="*/ 0 w 37"/>
                    <a:gd name="T9" fmla="*/ 0 h 35"/>
                    <a:gd name="T10" fmla="*/ 0 w 37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5"/>
                    <a:gd name="T20" fmla="*/ 37 w 37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5">
                      <a:moveTo>
                        <a:pt x="12" y="0"/>
                      </a:moveTo>
                      <a:lnTo>
                        <a:pt x="8" y="4"/>
                      </a:lnTo>
                      <a:lnTo>
                        <a:pt x="0" y="20"/>
                      </a:lnTo>
                      <a:lnTo>
                        <a:pt x="29" y="35"/>
                      </a:lnTo>
                      <a:lnTo>
                        <a:pt x="37" y="1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2" name="Freeform 523"/>
                <p:cNvSpPr>
                  <a:spLocks/>
                </p:cNvSpPr>
                <p:nvPr/>
              </p:nvSpPr>
              <p:spPr bwMode="auto">
                <a:xfrm>
                  <a:off x="2658" y="1750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3" name="Freeform 524"/>
                <p:cNvSpPr>
                  <a:spLocks/>
                </p:cNvSpPr>
                <p:nvPr/>
              </p:nvSpPr>
              <p:spPr bwMode="auto">
                <a:xfrm>
                  <a:off x="2659" y="1748"/>
                  <a:ext cx="7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4" name="Freeform 525"/>
                <p:cNvSpPr>
                  <a:spLocks/>
                </p:cNvSpPr>
                <p:nvPr/>
              </p:nvSpPr>
              <p:spPr bwMode="auto">
                <a:xfrm>
                  <a:off x="2660" y="1748"/>
                  <a:ext cx="2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5" name="Freeform 526"/>
                <p:cNvSpPr>
                  <a:spLocks/>
                </p:cNvSpPr>
                <p:nvPr/>
              </p:nvSpPr>
              <p:spPr bwMode="auto">
                <a:xfrm>
                  <a:off x="2662" y="1745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6" name="Freeform 527"/>
                <p:cNvSpPr>
                  <a:spLocks/>
                </p:cNvSpPr>
                <p:nvPr/>
              </p:nvSpPr>
              <p:spPr bwMode="auto">
                <a:xfrm>
                  <a:off x="2669" y="175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7" name="Freeform 528"/>
                <p:cNvSpPr>
                  <a:spLocks/>
                </p:cNvSpPr>
                <p:nvPr/>
              </p:nvSpPr>
              <p:spPr bwMode="auto">
                <a:xfrm>
                  <a:off x="2664" y="1743"/>
                  <a:ext cx="8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8" name="Freeform 529"/>
                <p:cNvSpPr>
                  <a:spLocks/>
                </p:cNvSpPr>
                <p:nvPr/>
              </p:nvSpPr>
              <p:spPr bwMode="auto">
                <a:xfrm>
                  <a:off x="2667" y="1743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69" name="Freeform 530"/>
                <p:cNvSpPr>
                  <a:spLocks/>
                </p:cNvSpPr>
                <p:nvPr/>
              </p:nvSpPr>
              <p:spPr bwMode="auto">
                <a:xfrm>
                  <a:off x="2668" y="1742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35"/>
                    <a:gd name="T17" fmla="*/ 30 w 30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35">
                      <a:moveTo>
                        <a:pt x="15" y="0"/>
                      </a:moveTo>
                      <a:lnTo>
                        <a:pt x="30" y="28"/>
                      </a:lnTo>
                      <a:lnTo>
                        <a:pt x="15" y="35"/>
                      </a:lnTo>
                      <a:lnTo>
                        <a:pt x="0" y="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0" name="Freeform 531"/>
                <p:cNvSpPr>
                  <a:spLocks/>
                </p:cNvSpPr>
                <p:nvPr/>
              </p:nvSpPr>
              <p:spPr bwMode="auto">
                <a:xfrm>
                  <a:off x="2691" y="1725"/>
                  <a:ext cx="6" cy="8"/>
                </a:xfrm>
                <a:custGeom>
                  <a:avLst/>
                  <a:gdLst>
                    <a:gd name="T0" fmla="*/ 0 w 24"/>
                    <a:gd name="T1" fmla="*/ 0 h 31"/>
                    <a:gd name="T2" fmla="*/ 0 w 24"/>
                    <a:gd name="T3" fmla="*/ 0 h 31"/>
                    <a:gd name="T4" fmla="*/ 0 w 24"/>
                    <a:gd name="T5" fmla="*/ 0 h 31"/>
                    <a:gd name="T6" fmla="*/ 0 w 24"/>
                    <a:gd name="T7" fmla="*/ 0 h 31"/>
                    <a:gd name="T8" fmla="*/ 0 w 24"/>
                    <a:gd name="T9" fmla="*/ 0 h 31"/>
                    <a:gd name="T10" fmla="*/ 0 w 24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31"/>
                    <a:gd name="T20" fmla="*/ 24 w 24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31">
                      <a:moveTo>
                        <a:pt x="24" y="22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3" y="31"/>
                      </a:lnTo>
                      <a:lnTo>
                        <a:pt x="18" y="29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1" name="Freeform 532"/>
                <p:cNvSpPr>
                  <a:spLocks/>
                </p:cNvSpPr>
                <p:nvPr/>
              </p:nvSpPr>
              <p:spPr bwMode="auto">
                <a:xfrm>
                  <a:off x="2695" y="1731"/>
                  <a:ext cx="2" cy="1"/>
                </a:xfrm>
                <a:custGeom>
                  <a:avLst/>
                  <a:gdLst>
                    <a:gd name="T0" fmla="*/ 0 w 6"/>
                    <a:gd name="T1" fmla="*/ 0 h 7"/>
                    <a:gd name="T2" fmla="*/ 0 w 6"/>
                    <a:gd name="T3" fmla="*/ 0 h 7"/>
                    <a:gd name="T4" fmla="*/ 0 w 6"/>
                    <a:gd name="T5" fmla="*/ 0 h 7"/>
                    <a:gd name="T6" fmla="*/ 0 w 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7"/>
                    <a:gd name="T14" fmla="*/ 6 w 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7">
                      <a:moveTo>
                        <a:pt x="6" y="0"/>
                      </a:moveTo>
                      <a:lnTo>
                        <a:pt x="5" y="4"/>
                      </a:lnTo>
                      <a:lnTo>
                        <a:pt x="0" y="7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2" name="Freeform 533"/>
                <p:cNvSpPr>
                  <a:spLocks/>
                </p:cNvSpPr>
                <p:nvPr/>
              </p:nvSpPr>
              <p:spPr bwMode="auto">
                <a:xfrm>
                  <a:off x="2690" y="1721"/>
                  <a:ext cx="9" cy="10"/>
                </a:xfrm>
                <a:custGeom>
                  <a:avLst/>
                  <a:gdLst>
                    <a:gd name="T0" fmla="*/ 0 w 37"/>
                    <a:gd name="T1" fmla="*/ 0 h 38"/>
                    <a:gd name="T2" fmla="*/ 0 w 37"/>
                    <a:gd name="T3" fmla="*/ 0 h 38"/>
                    <a:gd name="T4" fmla="*/ 0 w 37"/>
                    <a:gd name="T5" fmla="*/ 0 h 38"/>
                    <a:gd name="T6" fmla="*/ 0 w 37"/>
                    <a:gd name="T7" fmla="*/ 0 h 38"/>
                    <a:gd name="T8" fmla="*/ 0 w 37"/>
                    <a:gd name="T9" fmla="*/ 0 h 38"/>
                    <a:gd name="T10" fmla="*/ 0 w 37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8"/>
                    <a:gd name="T20" fmla="*/ 37 w 37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8">
                      <a:moveTo>
                        <a:pt x="16" y="0"/>
                      </a:moveTo>
                      <a:lnTo>
                        <a:pt x="9" y="8"/>
                      </a:lnTo>
                      <a:lnTo>
                        <a:pt x="0" y="24"/>
                      </a:lnTo>
                      <a:lnTo>
                        <a:pt x="28" y="38"/>
                      </a:lnTo>
                      <a:lnTo>
                        <a:pt x="37" y="2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3" name="Freeform 534"/>
                <p:cNvSpPr>
                  <a:spLocks/>
                </p:cNvSpPr>
                <p:nvPr/>
              </p:nvSpPr>
              <p:spPr bwMode="auto">
                <a:xfrm>
                  <a:off x="2692" y="1721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4" name="Freeform 535"/>
                <p:cNvSpPr>
                  <a:spLocks/>
                </p:cNvSpPr>
                <p:nvPr/>
              </p:nvSpPr>
              <p:spPr bwMode="auto">
                <a:xfrm>
                  <a:off x="2694" y="1719"/>
                  <a:ext cx="8" cy="9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5" name="Freeform 536"/>
                <p:cNvSpPr>
                  <a:spLocks/>
                </p:cNvSpPr>
                <p:nvPr/>
              </p:nvSpPr>
              <p:spPr bwMode="auto">
                <a:xfrm>
                  <a:off x="2701" y="1726"/>
                  <a:ext cx="1" cy="1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1 h 2"/>
                    <a:gd name="T4" fmla="*/ 0 w 5"/>
                    <a:gd name="T5" fmla="*/ 1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6" name="Freeform 537"/>
                <p:cNvSpPr>
                  <a:spLocks/>
                </p:cNvSpPr>
                <p:nvPr/>
              </p:nvSpPr>
              <p:spPr bwMode="auto">
                <a:xfrm>
                  <a:off x="2697" y="1718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2"/>
                      </a:moveTo>
                      <a:lnTo>
                        <a:pt x="9" y="0"/>
                      </a:lnTo>
                      <a:lnTo>
                        <a:pt x="0" y="7"/>
                      </a:lnTo>
                      <a:lnTo>
                        <a:pt x="23" y="31"/>
                      </a:lnTo>
                      <a:lnTo>
                        <a:pt x="3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7" name="Rectangle 538"/>
                <p:cNvSpPr>
                  <a:spLocks noChangeArrowheads="1"/>
                </p:cNvSpPr>
                <p:nvPr/>
              </p:nvSpPr>
              <p:spPr bwMode="auto">
                <a:xfrm>
                  <a:off x="2699" y="171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378" name="Freeform 539"/>
                <p:cNvSpPr>
                  <a:spLocks/>
                </p:cNvSpPr>
                <p:nvPr/>
              </p:nvSpPr>
              <p:spPr bwMode="auto">
                <a:xfrm>
                  <a:off x="2699" y="1715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79" name="Freeform 540"/>
                <p:cNvSpPr>
                  <a:spLocks/>
                </p:cNvSpPr>
                <p:nvPr/>
              </p:nvSpPr>
              <p:spPr bwMode="auto">
                <a:xfrm>
                  <a:off x="2701" y="1715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0" name="Freeform 541"/>
                <p:cNvSpPr>
                  <a:spLocks/>
                </p:cNvSpPr>
                <p:nvPr/>
              </p:nvSpPr>
              <p:spPr bwMode="auto">
                <a:xfrm>
                  <a:off x="2702" y="1713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2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1" name="Freeform 542"/>
                <p:cNvSpPr>
                  <a:spLocks/>
                </p:cNvSpPr>
                <p:nvPr/>
              </p:nvSpPr>
              <p:spPr bwMode="auto">
                <a:xfrm>
                  <a:off x="2709" y="1719"/>
                  <a:ext cx="2" cy="1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2" name="Freeform 543"/>
                <p:cNvSpPr>
                  <a:spLocks/>
                </p:cNvSpPr>
                <p:nvPr/>
              </p:nvSpPr>
              <p:spPr bwMode="auto">
                <a:xfrm>
                  <a:off x="2704" y="1709"/>
                  <a:ext cx="9" cy="10"/>
                </a:xfrm>
                <a:custGeom>
                  <a:avLst/>
                  <a:gdLst>
                    <a:gd name="T0" fmla="*/ 0 w 35"/>
                    <a:gd name="T1" fmla="*/ 0 h 38"/>
                    <a:gd name="T2" fmla="*/ 0 w 35"/>
                    <a:gd name="T3" fmla="*/ 0 h 38"/>
                    <a:gd name="T4" fmla="*/ 0 w 35"/>
                    <a:gd name="T5" fmla="*/ 0 h 38"/>
                    <a:gd name="T6" fmla="*/ 0 w 35"/>
                    <a:gd name="T7" fmla="*/ 0 h 38"/>
                    <a:gd name="T8" fmla="*/ 0 w 35"/>
                    <a:gd name="T9" fmla="*/ 0 h 38"/>
                    <a:gd name="T10" fmla="*/ 0 w 35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8"/>
                    <a:gd name="T20" fmla="*/ 35 w 35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8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0" y="24"/>
                      </a:lnTo>
                      <a:lnTo>
                        <a:pt x="28" y="38"/>
                      </a:lnTo>
                      <a:lnTo>
                        <a:pt x="35" y="2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3" name="Freeform 544"/>
                <p:cNvSpPr>
                  <a:spLocks/>
                </p:cNvSpPr>
                <p:nvPr/>
              </p:nvSpPr>
              <p:spPr bwMode="auto">
                <a:xfrm>
                  <a:off x="2706" y="1709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4" name="Freeform 545"/>
                <p:cNvSpPr>
                  <a:spLocks/>
                </p:cNvSpPr>
                <p:nvPr/>
              </p:nvSpPr>
              <p:spPr bwMode="auto">
                <a:xfrm>
                  <a:off x="2708" y="1709"/>
                  <a:ext cx="3" cy="7"/>
                </a:xfrm>
                <a:custGeom>
                  <a:avLst/>
                  <a:gdLst>
                    <a:gd name="T0" fmla="*/ 0 w 15"/>
                    <a:gd name="T1" fmla="*/ 0 h 29"/>
                    <a:gd name="T2" fmla="*/ 0 w 15"/>
                    <a:gd name="T3" fmla="*/ 0 h 29"/>
                    <a:gd name="T4" fmla="*/ 0 w 15"/>
                    <a:gd name="T5" fmla="*/ 0 h 29"/>
                    <a:gd name="T6" fmla="*/ 0 w 15"/>
                    <a:gd name="T7" fmla="*/ 0 h 29"/>
                    <a:gd name="T8" fmla="*/ 0 w 15"/>
                    <a:gd name="T9" fmla="*/ 0 h 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9"/>
                    <a:gd name="T17" fmla="*/ 15 w 15"/>
                    <a:gd name="T18" fmla="*/ 29 h 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9">
                      <a:moveTo>
                        <a:pt x="2" y="0"/>
                      </a:moveTo>
                      <a:lnTo>
                        <a:pt x="15" y="29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5" name="Freeform 546"/>
                <p:cNvSpPr>
                  <a:spLocks/>
                </p:cNvSpPr>
                <p:nvPr/>
              </p:nvSpPr>
              <p:spPr bwMode="auto">
                <a:xfrm>
                  <a:off x="2726" y="1693"/>
                  <a:ext cx="6" cy="8"/>
                </a:xfrm>
                <a:custGeom>
                  <a:avLst/>
                  <a:gdLst>
                    <a:gd name="T0" fmla="*/ 0 w 26"/>
                    <a:gd name="T1" fmla="*/ 0 h 30"/>
                    <a:gd name="T2" fmla="*/ 0 w 26"/>
                    <a:gd name="T3" fmla="*/ 0 h 30"/>
                    <a:gd name="T4" fmla="*/ 0 w 26"/>
                    <a:gd name="T5" fmla="*/ 0 h 30"/>
                    <a:gd name="T6" fmla="*/ 0 w 26"/>
                    <a:gd name="T7" fmla="*/ 0 h 30"/>
                    <a:gd name="T8" fmla="*/ 0 w 26"/>
                    <a:gd name="T9" fmla="*/ 0 h 30"/>
                    <a:gd name="T10" fmla="*/ 0 w 26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30"/>
                    <a:gd name="T20" fmla="*/ 26 w 2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30">
                      <a:moveTo>
                        <a:pt x="7" y="0"/>
                      </a:move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22" y="30"/>
                      </a:lnTo>
                      <a:lnTo>
                        <a:pt x="26" y="2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6" name="Freeform 547"/>
                <p:cNvSpPr>
                  <a:spLocks/>
                </p:cNvSpPr>
                <p:nvPr/>
              </p:nvSpPr>
              <p:spPr bwMode="auto">
                <a:xfrm>
                  <a:off x="2727" y="169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7" name="Freeform 548"/>
                <p:cNvSpPr>
                  <a:spLocks/>
                </p:cNvSpPr>
                <p:nvPr/>
              </p:nvSpPr>
              <p:spPr bwMode="auto">
                <a:xfrm>
                  <a:off x="2728" y="1691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7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8" name="Freeform 549"/>
                <p:cNvSpPr>
                  <a:spLocks/>
                </p:cNvSpPr>
                <p:nvPr/>
              </p:nvSpPr>
              <p:spPr bwMode="auto">
                <a:xfrm>
                  <a:off x="2735" y="1697"/>
                  <a:ext cx="2" cy="2"/>
                </a:xfrm>
                <a:custGeom>
                  <a:avLst/>
                  <a:gdLst>
                    <a:gd name="T0" fmla="*/ 0 w 6"/>
                    <a:gd name="T1" fmla="*/ 0 h 7"/>
                    <a:gd name="T2" fmla="*/ 0 w 6"/>
                    <a:gd name="T3" fmla="*/ 0 h 7"/>
                    <a:gd name="T4" fmla="*/ 0 w 6"/>
                    <a:gd name="T5" fmla="*/ 0 h 7"/>
                    <a:gd name="T6" fmla="*/ 0 w 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7"/>
                    <a:gd name="T14" fmla="*/ 6 w 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7">
                      <a:moveTo>
                        <a:pt x="6" y="0"/>
                      </a:move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89" name="Freeform 550"/>
                <p:cNvSpPr>
                  <a:spLocks/>
                </p:cNvSpPr>
                <p:nvPr/>
              </p:nvSpPr>
              <p:spPr bwMode="auto">
                <a:xfrm>
                  <a:off x="2730" y="1687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9" y="7"/>
                      </a:lnTo>
                      <a:lnTo>
                        <a:pt x="0" y="23"/>
                      </a:lnTo>
                      <a:lnTo>
                        <a:pt x="28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0" name="Freeform 551"/>
                <p:cNvSpPr>
                  <a:spLocks/>
                </p:cNvSpPr>
                <p:nvPr/>
              </p:nvSpPr>
              <p:spPr bwMode="auto">
                <a:xfrm>
                  <a:off x="2732" y="1687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1" name="Freeform 552"/>
                <p:cNvSpPr>
                  <a:spLocks/>
                </p:cNvSpPr>
                <p:nvPr/>
              </p:nvSpPr>
              <p:spPr bwMode="auto">
                <a:xfrm>
                  <a:off x="2734" y="1685"/>
                  <a:ext cx="8" cy="10"/>
                </a:xfrm>
                <a:custGeom>
                  <a:avLst/>
                  <a:gdLst>
                    <a:gd name="T0" fmla="*/ 0 w 33"/>
                    <a:gd name="T1" fmla="*/ 0 h 37"/>
                    <a:gd name="T2" fmla="*/ 0 w 33"/>
                    <a:gd name="T3" fmla="*/ 0 h 37"/>
                    <a:gd name="T4" fmla="*/ 0 w 33"/>
                    <a:gd name="T5" fmla="*/ 0 h 37"/>
                    <a:gd name="T6" fmla="*/ 0 w 33"/>
                    <a:gd name="T7" fmla="*/ 0 h 37"/>
                    <a:gd name="T8" fmla="*/ 0 w 33"/>
                    <a:gd name="T9" fmla="*/ 0 h 37"/>
                    <a:gd name="T10" fmla="*/ 0 w 33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7"/>
                    <a:gd name="T20" fmla="*/ 33 w 33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7">
                      <a:moveTo>
                        <a:pt x="33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2" name="Freeform 553"/>
                <p:cNvSpPr>
                  <a:spLocks/>
                </p:cNvSpPr>
                <p:nvPr/>
              </p:nvSpPr>
              <p:spPr bwMode="auto">
                <a:xfrm>
                  <a:off x="2741" y="1692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3" name="Freeform 554"/>
                <p:cNvSpPr>
                  <a:spLocks/>
                </p:cNvSpPr>
                <p:nvPr/>
              </p:nvSpPr>
              <p:spPr bwMode="auto">
                <a:xfrm>
                  <a:off x="2737" y="1684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4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4" name="Rectangle 555"/>
                <p:cNvSpPr>
                  <a:spLocks noChangeArrowheads="1"/>
                </p:cNvSpPr>
                <p:nvPr/>
              </p:nvSpPr>
              <p:spPr bwMode="auto">
                <a:xfrm>
                  <a:off x="2739" y="168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395" name="Freeform 556"/>
                <p:cNvSpPr>
                  <a:spLocks/>
                </p:cNvSpPr>
                <p:nvPr/>
              </p:nvSpPr>
              <p:spPr bwMode="auto">
                <a:xfrm>
                  <a:off x="2739" y="1681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1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6" name="Freeform 557"/>
                <p:cNvSpPr>
                  <a:spLocks/>
                </p:cNvSpPr>
                <p:nvPr/>
              </p:nvSpPr>
              <p:spPr bwMode="auto">
                <a:xfrm>
                  <a:off x="2741" y="1681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7" name="Freeform 558"/>
                <p:cNvSpPr>
                  <a:spLocks/>
                </p:cNvSpPr>
                <p:nvPr/>
              </p:nvSpPr>
              <p:spPr bwMode="auto">
                <a:xfrm>
                  <a:off x="2741" y="1679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8" name="Freeform 559"/>
                <p:cNvSpPr>
                  <a:spLocks/>
                </p:cNvSpPr>
                <p:nvPr/>
              </p:nvSpPr>
              <p:spPr bwMode="auto">
                <a:xfrm>
                  <a:off x="2749" y="1685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399" name="Freeform 560"/>
                <p:cNvSpPr>
                  <a:spLocks/>
                </p:cNvSpPr>
                <p:nvPr/>
              </p:nvSpPr>
              <p:spPr bwMode="auto">
                <a:xfrm>
                  <a:off x="2744" y="1681"/>
                  <a:ext cx="7" cy="4"/>
                </a:xfrm>
                <a:custGeom>
                  <a:avLst/>
                  <a:gdLst>
                    <a:gd name="T0" fmla="*/ 0 w 28"/>
                    <a:gd name="T1" fmla="*/ 0 h 15"/>
                    <a:gd name="T2" fmla="*/ 0 w 28"/>
                    <a:gd name="T3" fmla="*/ 0 h 15"/>
                    <a:gd name="T4" fmla="*/ 0 w 28"/>
                    <a:gd name="T5" fmla="*/ 0 h 15"/>
                    <a:gd name="T6" fmla="*/ 0 w 28"/>
                    <a:gd name="T7" fmla="*/ 0 h 15"/>
                    <a:gd name="T8" fmla="*/ 0 w 28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15"/>
                    <a:gd name="T17" fmla="*/ 28 w 28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15">
                      <a:moveTo>
                        <a:pt x="0" y="0"/>
                      </a:moveTo>
                      <a:lnTo>
                        <a:pt x="28" y="1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0" name="Freeform 561"/>
                <p:cNvSpPr>
                  <a:spLocks/>
                </p:cNvSpPr>
                <p:nvPr/>
              </p:nvSpPr>
              <p:spPr bwMode="auto">
                <a:xfrm>
                  <a:off x="2763" y="1661"/>
                  <a:ext cx="7" cy="9"/>
                </a:xfrm>
                <a:custGeom>
                  <a:avLst/>
                  <a:gdLst>
                    <a:gd name="T0" fmla="*/ 0 w 28"/>
                    <a:gd name="T1" fmla="*/ 0 h 35"/>
                    <a:gd name="T2" fmla="*/ 0 w 28"/>
                    <a:gd name="T3" fmla="*/ 0 h 35"/>
                    <a:gd name="T4" fmla="*/ 0 w 28"/>
                    <a:gd name="T5" fmla="*/ 0 h 35"/>
                    <a:gd name="T6" fmla="*/ 0 w 28"/>
                    <a:gd name="T7" fmla="*/ 0 h 35"/>
                    <a:gd name="T8" fmla="*/ 0 w 28"/>
                    <a:gd name="T9" fmla="*/ 0 h 35"/>
                    <a:gd name="T10" fmla="*/ 0 w 28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5"/>
                    <a:gd name="T20" fmla="*/ 28 w 28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5">
                      <a:moveTo>
                        <a:pt x="28" y="26"/>
                      </a:move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15" y="35"/>
                      </a:lnTo>
                      <a:lnTo>
                        <a:pt x="25" y="3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1" name="Freeform 562"/>
                <p:cNvSpPr>
                  <a:spLocks/>
                </p:cNvSpPr>
                <p:nvPr/>
              </p:nvSpPr>
              <p:spPr bwMode="auto">
                <a:xfrm>
                  <a:off x="2769" y="1668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2" name="Freeform 563"/>
                <p:cNvSpPr>
                  <a:spLocks/>
                </p:cNvSpPr>
                <p:nvPr/>
              </p:nvSpPr>
              <p:spPr bwMode="auto">
                <a:xfrm>
                  <a:off x="2765" y="1660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3" name="Freeform 564"/>
                <p:cNvSpPr>
                  <a:spLocks/>
                </p:cNvSpPr>
                <p:nvPr/>
              </p:nvSpPr>
              <p:spPr bwMode="auto">
                <a:xfrm>
                  <a:off x="2739" y="1660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112" y="0"/>
                      </a:moveTo>
                      <a:lnTo>
                        <a:pt x="0" y="11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4" name="Freeform 565"/>
                <p:cNvSpPr>
                  <a:spLocks/>
                </p:cNvSpPr>
                <p:nvPr/>
              </p:nvSpPr>
              <p:spPr bwMode="auto">
                <a:xfrm>
                  <a:off x="2767" y="1656"/>
                  <a:ext cx="9" cy="10"/>
                </a:xfrm>
                <a:custGeom>
                  <a:avLst/>
                  <a:gdLst>
                    <a:gd name="T0" fmla="*/ 0 w 38"/>
                    <a:gd name="T1" fmla="*/ 0 h 40"/>
                    <a:gd name="T2" fmla="*/ 0 w 38"/>
                    <a:gd name="T3" fmla="*/ 0 h 40"/>
                    <a:gd name="T4" fmla="*/ 0 w 38"/>
                    <a:gd name="T5" fmla="*/ 0 h 40"/>
                    <a:gd name="T6" fmla="*/ 0 w 38"/>
                    <a:gd name="T7" fmla="*/ 0 h 40"/>
                    <a:gd name="T8" fmla="*/ 0 w 38"/>
                    <a:gd name="T9" fmla="*/ 0 h 40"/>
                    <a:gd name="T10" fmla="*/ 0 w 38"/>
                    <a:gd name="T11" fmla="*/ 0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0"/>
                    <a:gd name="T20" fmla="*/ 38 w 38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0">
                      <a:moveTo>
                        <a:pt x="38" y="24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2" y="40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5" name="Freeform 566"/>
                <p:cNvSpPr>
                  <a:spLocks/>
                </p:cNvSpPr>
                <p:nvPr/>
              </p:nvSpPr>
              <p:spPr bwMode="auto">
                <a:xfrm>
                  <a:off x="2776" y="1634"/>
                  <a:ext cx="28" cy="28"/>
                </a:xfrm>
                <a:custGeom>
                  <a:avLst/>
                  <a:gdLst>
                    <a:gd name="T0" fmla="*/ 0 w 112"/>
                    <a:gd name="T1" fmla="*/ 0 h 113"/>
                    <a:gd name="T2" fmla="*/ 0 w 112"/>
                    <a:gd name="T3" fmla="*/ 0 h 113"/>
                    <a:gd name="T4" fmla="*/ 0 w 112"/>
                    <a:gd name="T5" fmla="*/ 0 h 113"/>
                    <a:gd name="T6" fmla="*/ 0 w 112"/>
                    <a:gd name="T7" fmla="*/ 0 h 11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3"/>
                    <a:gd name="T14" fmla="*/ 112 w 112"/>
                    <a:gd name="T15" fmla="*/ 113 h 11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3">
                      <a:moveTo>
                        <a:pt x="0" y="113"/>
                      </a:moveTo>
                      <a:lnTo>
                        <a:pt x="112" y="0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6" name="Freeform 567"/>
                <p:cNvSpPr>
                  <a:spLocks/>
                </p:cNvSpPr>
                <p:nvPr/>
              </p:nvSpPr>
              <p:spPr bwMode="auto">
                <a:xfrm>
                  <a:off x="2771" y="1653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1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7" name="Freeform 568"/>
                <p:cNvSpPr>
                  <a:spLocks/>
                </p:cNvSpPr>
                <p:nvPr/>
              </p:nvSpPr>
              <p:spPr bwMode="auto">
                <a:xfrm>
                  <a:off x="2773" y="1653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8" name="Freeform 569"/>
                <p:cNvSpPr>
                  <a:spLocks/>
                </p:cNvSpPr>
                <p:nvPr/>
              </p:nvSpPr>
              <p:spPr bwMode="auto">
                <a:xfrm>
                  <a:off x="2773" y="1651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09" name="Freeform 570"/>
                <p:cNvSpPr>
                  <a:spLocks/>
                </p:cNvSpPr>
                <p:nvPr/>
              </p:nvSpPr>
              <p:spPr bwMode="auto">
                <a:xfrm>
                  <a:off x="2781" y="1657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0" name="Freeform 571"/>
                <p:cNvSpPr>
                  <a:spLocks/>
                </p:cNvSpPr>
                <p:nvPr/>
              </p:nvSpPr>
              <p:spPr bwMode="auto">
                <a:xfrm>
                  <a:off x="2776" y="1647"/>
                  <a:ext cx="9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15" y="0"/>
                      </a:moveTo>
                      <a:lnTo>
                        <a:pt x="7" y="7"/>
                      </a:lnTo>
                      <a:lnTo>
                        <a:pt x="0" y="23"/>
                      </a:lnTo>
                      <a:lnTo>
                        <a:pt x="28" y="37"/>
                      </a:lnTo>
                      <a:lnTo>
                        <a:pt x="35" y="2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1" name="Freeform 572"/>
                <p:cNvSpPr>
                  <a:spLocks/>
                </p:cNvSpPr>
                <p:nvPr/>
              </p:nvSpPr>
              <p:spPr bwMode="auto">
                <a:xfrm>
                  <a:off x="2778" y="1647"/>
                  <a:ext cx="2" cy="2"/>
                </a:xfrm>
                <a:custGeom>
                  <a:avLst/>
                  <a:gdLst>
                    <a:gd name="T0" fmla="*/ 0 w 8"/>
                    <a:gd name="T1" fmla="*/ 0 h 7"/>
                    <a:gd name="T2" fmla="*/ 0 w 8"/>
                    <a:gd name="T3" fmla="*/ 0 h 7"/>
                    <a:gd name="T4" fmla="*/ 0 w 8"/>
                    <a:gd name="T5" fmla="*/ 0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7"/>
                      </a:moveTo>
                      <a:lnTo>
                        <a:pt x="3" y="2"/>
                      </a:lnTo>
                      <a:lnTo>
                        <a:pt x="8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2" name="Freeform 573"/>
                <p:cNvSpPr>
                  <a:spLocks/>
                </p:cNvSpPr>
                <p:nvPr/>
              </p:nvSpPr>
              <p:spPr bwMode="auto">
                <a:xfrm>
                  <a:off x="2780" y="1646"/>
                  <a:ext cx="5" cy="9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32"/>
                    <a:gd name="T17" fmla="*/ 20 w 2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32">
                      <a:moveTo>
                        <a:pt x="6" y="0"/>
                      </a:moveTo>
                      <a:lnTo>
                        <a:pt x="20" y="28"/>
                      </a:lnTo>
                      <a:lnTo>
                        <a:pt x="13" y="32"/>
                      </a:lnTo>
                      <a:lnTo>
                        <a:pt x="0" y="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3" name="Freeform 574"/>
                <p:cNvSpPr>
                  <a:spLocks/>
                </p:cNvSpPr>
                <p:nvPr/>
              </p:nvSpPr>
              <p:spPr bwMode="auto">
                <a:xfrm>
                  <a:off x="2799" y="1628"/>
                  <a:ext cx="9" cy="9"/>
                </a:xfrm>
                <a:custGeom>
                  <a:avLst/>
                  <a:gdLst>
                    <a:gd name="T0" fmla="*/ 0 w 36"/>
                    <a:gd name="T1" fmla="*/ 0 h 37"/>
                    <a:gd name="T2" fmla="*/ 0 w 36"/>
                    <a:gd name="T3" fmla="*/ 0 h 37"/>
                    <a:gd name="T4" fmla="*/ 0 w 36"/>
                    <a:gd name="T5" fmla="*/ 0 h 37"/>
                    <a:gd name="T6" fmla="*/ 0 w 36"/>
                    <a:gd name="T7" fmla="*/ 0 h 37"/>
                    <a:gd name="T8" fmla="*/ 0 w 36"/>
                    <a:gd name="T9" fmla="*/ 0 h 37"/>
                    <a:gd name="T10" fmla="*/ 0 w 36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7"/>
                    <a:gd name="T20" fmla="*/ 36 w 36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7">
                      <a:moveTo>
                        <a:pt x="36" y="23"/>
                      </a:moveTo>
                      <a:lnTo>
                        <a:pt x="13" y="0"/>
                      </a:lnTo>
                      <a:lnTo>
                        <a:pt x="0" y="14"/>
                      </a:lnTo>
                      <a:lnTo>
                        <a:pt x="23" y="37"/>
                      </a:lnTo>
                      <a:lnTo>
                        <a:pt x="36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4" name="Rectangle 575"/>
                <p:cNvSpPr>
                  <a:spLocks noChangeArrowheads="1"/>
                </p:cNvSpPr>
                <p:nvPr/>
              </p:nvSpPr>
              <p:spPr bwMode="auto">
                <a:xfrm>
                  <a:off x="2802" y="162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415" name="Freeform 576"/>
                <p:cNvSpPr>
                  <a:spLocks/>
                </p:cNvSpPr>
                <p:nvPr/>
              </p:nvSpPr>
              <p:spPr bwMode="auto">
                <a:xfrm>
                  <a:off x="2802" y="1626"/>
                  <a:ext cx="8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30" y="22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23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6" name="Rectangle 577"/>
                <p:cNvSpPr>
                  <a:spLocks noChangeArrowheads="1"/>
                </p:cNvSpPr>
                <p:nvPr/>
              </p:nvSpPr>
              <p:spPr bwMode="auto">
                <a:xfrm>
                  <a:off x="2805" y="1626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417" name="Freeform 578"/>
                <p:cNvSpPr>
                  <a:spLocks/>
                </p:cNvSpPr>
                <p:nvPr/>
              </p:nvSpPr>
              <p:spPr bwMode="auto">
                <a:xfrm>
                  <a:off x="2805" y="1624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8" name="Freeform 579"/>
                <p:cNvSpPr>
                  <a:spLocks/>
                </p:cNvSpPr>
                <p:nvPr/>
              </p:nvSpPr>
              <p:spPr bwMode="auto">
                <a:xfrm>
                  <a:off x="2779" y="1624"/>
                  <a:ext cx="27" cy="28"/>
                </a:xfrm>
                <a:custGeom>
                  <a:avLst/>
                  <a:gdLst>
                    <a:gd name="T0" fmla="*/ 0 w 111"/>
                    <a:gd name="T1" fmla="*/ 0 h 112"/>
                    <a:gd name="T2" fmla="*/ 0 w 111"/>
                    <a:gd name="T3" fmla="*/ 0 h 112"/>
                    <a:gd name="T4" fmla="*/ 0 w 111"/>
                    <a:gd name="T5" fmla="*/ 0 h 112"/>
                    <a:gd name="T6" fmla="*/ 0 w 111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1"/>
                    <a:gd name="T13" fmla="*/ 0 h 112"/>
                    <a:gd name="T14" fmla="*/ 111 w 111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1" h="112">
                      <a:moveTo>
                        <a:pt x="111" y="0"/>
                      </a:moveTo>
                      <a:lnTo>
                        <a:pt x="0" y="112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19" name="Freeform 580"/>
                <p:cNvSpPr>
                  <a:spLocks/>
                </p:cNvSpPr>
                <p:nvPr/>
              </p:nvSpPr>
              <p:spPr bwMode="auto">
                <a:xfrm>
                  <a:off x="2806" y="1620"/>
                  <a:ext cx="10" cy="10"/>
                </a:xfrm>
                <a:custGeom>
                  <a:avLst/>
                  <a:gdLst>
                    <a:gd name="T0" fmla="*/ 0 w 39"/>
                    <a:gd name="T1" fmla="*/ 0 h 39"/>
                    <a:gd name="T2" fmla="*/ 0 w 39"/>
                    <a:gd name="T3" fmla="*/ 0 h 39"/>
                    <a:gd name="T4" fmla="*/ 0 w 39"/>
                    <a:gd name="T5" fmla="*/ 0 h 39"/>
                    <a:gd name="T6" fmla="*/ 0 w 39"/>
                    <a:gd name="T7" fmla="*/ 0 h 39"/>
                    <a:gd name="T8" fmla="*/ 0 w 39"/>
                    <a:gd name="T9" fmla="*/ 0 h 39"/>
                    <a:gd name="T10" fmla="*/ 0 w 3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9"/>
                    <a:gd name="T20" fmla="*/ 39 w 3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9">
                      <a:moveTo>
                        <a:pt x="39" y="23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3" y="39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0" name="Freeform 581"/>
                <p:cNvSpPr>
                  <a:spLocks/>
                </p:cNvSpPr>
                <p:nvPr/>
              </p:nvSpPr>
              <p:spPr bwMode="auto">
                <a:xfrm>
                  <a:off x="2816" y="1598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0" y="112"/>
                      </a:moveTo>
                      <a:lnTo>
                        <a:pt x="112" y="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1" name="Freeform 582"/>
                <p:cNvSpPr>
                  <a:spLocks/>
                </p:cNvSpPr>
                <p:nvPr/>
              </p:nvSpPr>
              <p:spPr bwMode="auto">
                <a:xfrm>
                  <a:off x="2810" y="1618"/>
                  <a:ext cx="8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23" y="33"/>
                      </a:lnTo>
                      <a:lnTo>
                        <a:pt x="30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2" name="Freeform 583"/>
                <p:cNvSpPr>
                  <a:spLocks/>
                </p:cNvSpPr>
                <p:nvPr/>
              </p:nvSpPr>
              <p:spPr bwMode="auto">
                <a:xfrm>
                  <a:off x="2813" y="161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3" name="Freeform 584"/>
                <p:cNvSpPr>
                  <a:spLocks/>
                </p:cNvSpPr>
                <p:nvPr/>
              </p:nvSpPr>
              <p:spPr bwMode="auto">
                <a:xfrm>
                  <a:off x="2813" y="1615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4" name="Freeform 585"/>
                <p:cNvSpPr>
                  <a:spLocks/>
                </p:cNvSpPr>
                <p:nvPr/>
              </p:nvSpPr>
              <p:spPr bwMode="auto">
                <a:xfrm>
                  <a:off x="2821" y="1621"/>
                  <a:ext cx="2" cy="1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4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5" name="Freeform 586"/>
                <p:cNvSpPr>
                  <a:spLocks/>
                </p:cNvSpPr>
                <p:nvPr/>
              </p:nvSpPr>
              <p:spPr bwMode="auto">
                <a:xfrm>
                  <a:off x="2816" y="1616"/>
                  <a:ext cx="8" cy="5"/>
                </a:xfrm>
                <a:custGeom>
                  <a:avLst/>
                  <a:gdLst>
                    <a:gd name="T0" fmla="*/ 0 w 31"/>
                    <a:gd name="T1" fmla="*/ 0 h 20"/>
                    <a:gd name="T2" fmla="*/ 0 w 31"/>
                    <a:gd name="T3" fmla="*/ 0 h 20"/>
                    <a:gd name="T4" fmla="*/ 0 w 31"/>
                    <a:gd name="T5" fmla="*/ 0 h 20"/>
                    <a:gd name="T6" fmla="*/ 0 w 31"/>
                    <a:gd name="T7" fmla="*/ 0 h 20"/>
                    <a:gd name="T8" fmla="*/ 0 w 31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20"/>
                    <a:gd name="T17" fmla="*/ 31 w 31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20">
                      <a:moveTo>
                        <a:pt x="2" y="0"/>
                      </a:moveTo>
                      <a:lnTo>
                        <a:pt x="31" y="15"/>
                      </a:lnTo>
                      <a:lnTo>
                        <a:pt x="28" y="2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6" name="Freeform 587"/>
                <p:cNvSpPr>
                  <a:spLocks/>
                </p:cNvSpPr>
                <p:nvPr/>
              </p:nvSpPr>
              <p:spPr bwMode="auto">
                <a:xfrm>
                  <a:off x="2836" y="1598"/>
                  <a:ext cx="7" cy="7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1"/>
                    <a:gd name="T20" fmla="*/ 27 w 27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1">
                      <a:moveTo>
                        <a:pt x="27" y="21"/>
                      </a:moveTo>
                      <a:lnTo>
                        <a:pt x="5" y="0"/>
                      </a:lnTo>
                      <a:lnTo>
                        <a:pt x="0" y="3"/>
                      </a:lnTo>
                      <a:lnTo>
                        <a:pt x="15" y="31"/>
                      </a:lnTo>
                      <a:lnTo>
                        <a:pt x="20" y="28"/>
                      </a:lnTo>
                      <a:lnTo>
                        <a:pt x="27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7" name="Freeform 588"/>
                <p:cNvSpPr>
                  <a:spLocks/>
                </p:cNvSpPr>
                <p:nvPr/>
              </p:nvSpPr>
              <p:spPr bwMode="auto">
                <a:xfrm>
                  <a:off x="2841" y="1603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8" name="Freeform 589"/>
                <p:cNvSpPr>
                  <a:spLocks/>
                </p:cNvSpPr>
                <p:nvPr/>
              </p:nvSpPr>
              <p:spPr bwMode="auto">
                <a:xfrm>
                  <a:off x="2836" y="1594"/>
                  <a:ext cx="9" cy="9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8" y="6"/>
                      </a:lnTo>
                      <a:lnTo>
                        <a:pt x="0" y="22"/>
                      </a:lnTo>
                      <a:lnTo>
                        <a:pt x="29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29" name="Freeform 590"/>
                <p:cNvSpPr>
                  <a:spLocks/>
                </p:cNvSpPr>
                <p:nvPr/>
              </p:nvSpPr>
              <p:spPr bwMode="auto">
                <a:xfrm>
                  <a:off x="2838" y="1594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0" y="6"/>
                      </a:moveTo>
                      <a:lnTo>
                        <a:pt x="3" y="3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0" name="Freeform 591"/>
                <p:cNvSpPr>
                  <a:spLocks/>
                </p:cNvSpPr>
                <p:nvPr/>
              </p:nvSpPr>
              <p:spPr bwMode="auto">
                <a:xfrm>
                  <a:off x="2840" y="159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1" name="Freeform 592"/>
                <p:cNvSpPr>
                  <a:spLocks/>
                </p:cNvSpPr>
                <p:nvPr/>
              </p:nvSpPr>
              <p:spPr bwMode="auto">
                <a:xfrm>
                  <a:off x="2847" y="15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2" name="Freeform 593"/>
                <p:cNvSpPr>
                  <a:spLocks/>
                </p:cNvSpPr>
                <p:nvPr/>
              </p:nvSpPr>
              <p:spPr bwMode="auto">
                <a:xfrm>
                  <a:off x="2842" y="1590"/>
                  <a:ext cx="9" cy="8"/>
                </a:xfrm>
                <a:custGeom>
                  <a:avLst/>
                  <a:gdLst>
                    <a:gd name="T0" fmla="*/ 0 w 34"/>
                    <a:gd name="T1" fmla="*/ 0 h 30"/>
                    <a:gd name="T2" fmla="*/ 0 w 34"/>
                    <a:gd name="T3" fmla="*/ 0 h 30"/>
                    <a:gd name="T4" fmla="*/ 0 w 34"/>
                    <a:gd name="T5" fmla="*/ 0 h 30"/>
                    <a:gd name="T6" fmla="*/ 0 w 34"/>
                    <a:gd name="T7" fmla="*/ 0 h 30"/>
                    <a:gd name="T8" fmla="*/ 0 w 34"/>
                    <a:gd name="T9" fmla="*/ 0 h 30"/>
                    <a:gd name="T10" fmla="*/ 0 w 34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0"/>
                    <a:gd name="T20" fmla="*/ 34 w 34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0">
                      <a:moveTo>
                        <a:pt x="34" y="18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3" y="30"/>
                      </a:lnTo>
                      <a:lnTo>
                        <a:pt x="31" y="2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3" name="Freeform 594"/>
                <p:cNvSpPr>
                  <a:spLocks/>
                </p:cNvSpPr>
                <p:nvPr/>
              </p:nvSpPr>
              <p:spPr bwMode="auto">
                <a:xfrm>
                  <a:off x="2850" y="1595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4" name="Freeform 595"/>
                <p:cNvSpPr>
                  <a:spLocks/>
                </p:cNvSpPr>
                <p:nvPr/>
              </p:nvSpPr>
              <p:spPr bwMode="auto">
                <a:xfrm>
                  <a:off x="2844" y="1586"/>
                  <a:ext cx="9" cy="9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8" y="6"/>
                      </a:lnTo>
                      <a:lnTo>
                        <a:pt x="0" y="22"/>
                      </a:lnTo>
                      <a:lnTo>
                        <a:pt x="29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5" name="Freeform 596"/>
                <p:cNvSpPr>
                  <a:spLocks/>
                </p:cNvSpPr>
                <p:nvPr/>
              </p:nvSpPr>
              <p:spPr bwMode="auto">
                <a:xfrm>
                  <a:off x="2846" y="1586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0" y="6"/>
                      </a:moveTo>
                      <a:lnTo>
                        <a:pt x="3" y="3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6" name="Freeform 597"/>
                <p:cNvSpPr>
                  <a:spLocks/>
                </p:cNvSpPr>
                <p:nvPr/>
              </p:nvSpPr>
              <p:spPr bwMode="auto">
                <a:xfrm>
                  <a:off x="2848" y="1583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7" name="Freeform 598"/>
                <p:cNvSpPr>
                  <a:spLocks/>
                </p:cNvSpPr>
                <p:nvPr/>
              </p:nvSpPr>
              <p:spPr bwMode="auto">
                <a:xfrm>
                  <a:off x="2855" y="1590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8" name="Freeform 599"/>
                <p:cNvSpPr>
                  <a:spLocks/>
                </p:cNvSpPr>
                <p:nvPr/>
              </p:nvSpPr>
              <p:spPr bwMode="auto">
                <a:xfrm>
                  <a:off x="2850" y="1582"/>
                  <a:ext cx="8" cy="8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0"/>
                    <a:gd name="T20" fmla="*/ 31 w 31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0">
                      <a:moveTo>
                        <a:pt x="31" y="22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3" y="30"/>
                      </a:lnTo>
                      <a:lnTo>
                        <a:pt x="3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39" name="Rectangle 600"/>
                <p:cNvSpPr>
                  <a:spLocks noChangeArrowheads="1"/>
                </p:cNvSpPr>
                <p:nvPr/>
              </p:nvSpPr>
              <p:spPr bwMode="auto">
                <a:xfrm>
                  <a:off x="2853" y="158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440" name="Freeform 601"/>
                <p:cNvSpPr>
                  <a:spLocks/>
                </p:cNvSpPr>
                <p:nvPr/>
              </p:nvSpPr>
              <p:spPr bwMode="auto">
                <a:xfrm>
                  <a:off x="2853" y="1582"/>
                  <a:ext cx="5" cy="6"/>
                </a:xfrm>
                <a:custGeom>
                  <a:avLst/>
                  <a:gdLst>
                    <a:gd name="T0" fmla="*/ 0 w 23"/>
                    <a:gd name="T1" fmla="*/ 0 h 22"/>
                    <a:gd name="T2" fmla="*/ 0 w 23"/>
                    <a:gd name="T3" fmla="*/ 0 h 22"/>
                    <a:gd name="T4" fmla="*/ 0 w 23"/>
                    <a:gd name="T5" fmla="*/ 0 h 22"/>
                    <a:gd name="T6" fmla="*/ 0 w 23"/>
                    <a:gd name="T7" fmla="*/ 0 h 2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22"/>
                    <a:gd name="T14" fmla="*/ 23 w 23"/>
                    <a:gd name="T15" fmla="*/ 22 h 2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2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1" name="Freeform 602"/>
                <p:cNvSpPr>
                  <a:spLocks/>
                </p:cNvSpPr>
                <p:nvPr/>
              </p:nvSpPr>
              <p:spPr bwMode="auto">
                <a:xfrm>
                  <a:off x="2870" y="1564"/>
                  <a:ext cx="6" cy="6"/>
                </a:xfrm>
                <a:custGeom>
                  <a:avLst/>
                  <a:gdLst>
                    <a:gd name="T0" fmla="*/ 0 w 26"/>
                    <a:gd name="T1" fmla="*/ 0 h 25"/>
                    <a:gd name="T2" fmla="*/ 0 w 26"/>
                    <a:gd name="T3" fmla="*/ 0 h 25"/>
                    <a:gd name="T4" fmla="*/ 0 w 26"/>
                    <a:gd name="T5" fmla="*/ 0 h 25"/>
                    <a:gd name="T6" fmla="*/ 0 w 26"/>
                    <a:gd name="T7" fmla="*/ 0 h 25"/>
                    <a:gd name="T8" fmla="*/ 0 w 26"/>
                    <a:gd name="T9" fmla="*/ 0 h 25"/>
                    <a:gd name="T10" fmla="*/ 0 w 26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25"/>
                    <a:gd name="T20" fmla="*/ 26 w 26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2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23" y="25"/>
                      </a:lnTo>
                      <a:lnTo>
                        <a:pt x="26" y="2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2" name="Freeform 603"/>
                <p:cNvSpPr>
                  <a:spLocks/>
                </p:cNvSpPr>
                <p:nvPr/>
              </p:nvSpPr>
              <p:spPr bwMode="auto">
                <a:xfrm>
                  <a:off x="2870" y="1536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0" y="112"/>
                      </a:moveTo>
                      <a:lnTo>
                        <a:pt x="112" y="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3" name="Freeform 604"/>
                <p:cNvSpPr>
                  <a:spLocks/>
                </p:cNvSpPr>
                <p:nvPr/>
              </p:nvSpPr>
              <p:spPr bwMode="auto">
                <a:xfrm>
                  <a:off x="2870" y="1562"/>
                  <a:ext cx="8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4" name="Freeform 605"/>
                <p:cNvSpPr>
                  <a:spLocks/>
                </p:cNvSpPr>
                <p:nvPr/>
              </p:nvSpPr>
              <p:spPr bwMode="auto">
                <a:xfrm>
                  <a:off x="2873" y="1562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445" name="Freeform 606"/>
                <p:cNvSpPr>
                  <a:spLocks/>
                </p:cNvSpPr>
                <p:nvPr/>
              </p:nvSpPr>
              <p:spPr bwMode="auto">
                <a:xfrm>
                  <a:off x="2874" y="1559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3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08095" name="Freeform 608"/>
              <p:cNvSpPr>
                <a:spLocks/>
              </p:cNvSpPr>
              <p:nvPr/>
            </p:nvSpPr>
            <p:spPr bwMode="auto">
              <a:xfrm>
                <a:off x="4475163" y="3790950"/>
                <a:ext cx="3175" cy="158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0 w 6"/>
                  <a:gd name="T5" fmla="*/ 2147483647 h 6"/>
                  <a:gd name="T6" fmla="*/ 2147483647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"/>
                  <a:gd name="T14" fmla="*/ 6 w 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">
                    <a:moveTo>
                      <a:pt x="6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96" name="Freeform 609"/>
              <p:cNvSpPr>
                <a:spLocks/>
              </p:cNvSpPr>
              <p:nvPr/>
            </p:nvSpPr>
            <p:spPr bwMode="auto">
              <a:xfrm>
                <a:off x="4467225" y="3775075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97" name="Freeform 610"/>
              <p:cNvSpPr>
                <a:spLocks/>
              </p:cNvSpPr>
              <p:nvPr/>
            </p:nvSpPr>
            <p:spPr bwMode="auto">
              <a:xfrm>
                <a:off x="4470400" y="3775075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98" name="Freeform 611"/>
              <p:cNvSpPr>
                <a:spLocks/>
              </p:cNvSpPr>
              <p:nvPr/>
            </p:nvSpPr>
            <p:spPr bwMode="auto">
              <a:xfrm>
                <a:off x="4473575" y="3771900"/>
                <a:ext cx="12700" cy="14288"/>
              </a:xfrm>
              <a:custGeom>
                <a:avLst/>
                <a:gdLst>
                  <a:gd name="T0" fmla="*/ 2147483647 w 34"/>
                  <a:gd name="T1" fmla="*/ 2147483647 h 36"/>
                  <a:gd name="T2" fmla="*/ 2147483647 w 34"/>
                  <a:gd name="T3" fmla="*/ 0 h 36"/>
                  <a:gd name="T4" fmla="*/ 0 w 34"/>
                  <a:gd name="T5" fmla="*/ 2147483647 h 36"/>
                  <a:gd name="T6" fmla="*/ 2147483647 w 34"/>
                  <a:gd name="T7" fmla="*/ 2147483647 h 36"/>
                  <a:gd name="T8" fmla="*/ 2147483647 w 34"/>
                  <a:gd name="T9" fmla="*/ 2147483647 h 36"/>
                  <a:gd name="T10" fmla="*/ 2147483647 w 34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6"/>
                  <a:gd name="T20" fmla="*/ 34 w 34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6">
                    <a:moveTo>
                      <a:pt x="34" y="26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3" y="36"/>
                    </a:lnTo>
                    <a:lnTo>
                      <a:pt x="29" y="28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099" name="Freeform 612"/>
              <p:cNvSpPr>
                <a:spLocks/>
              </p:cNvSpPr>
              <p:nvPr/>
            </p:nvSpPr>
            <p:spPr bwMode="auto">
              <a:xfrm>
                <a:off x="4484688" y="3783013"/>
                <a:ext cx="1587" cy="1587"/>
              </a:xfrm>
              <a:custGeom>
                <a:avLst/>
                <a:gdLst>
                  <a:gd name="T0" fmla="*/ 2147483647 w 5"/>
                  <a:gd name="T1" fmla="*/ 0 h 2"/>
                  <a:gd name="T2" fmla="*/ 2147483647 w 5"/>
                  <a:gd name="T3" fmla="*/ 2147483647 h 2"/>
                  <a:gd name="T4" fmla="*/ 0 w 5"/>
                  <a:gd name="T5" fmla="*/ 2147483647 h 2"/>
                  <a:gd name="T6" fmla="*/ 2147483647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5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0" name="Freeform 613"/>
              <p:cNvSpPr>
                <a:spLocks/>
              </p:cNvSpPr>
              <p:nvPr/>
            </p:nvSpPr>
            <p:spPr bwMode="auto">
              <a:xfrm>
                <a:off x="4476750" y="3770313"/>
                <a:ext cx="14288" cy="12700"/>
              </a:xfrm>
              <a:custGeom>
                <a:avLst/>
                <a:gdLst>
                  <a:gd name="T0" fmla="*/ 2147483647 w 33"/>
                  <a:gd name="T1" fmla="*/ 2147483647 h 31"/>
                  <a:gd name="T2" fmla="*/ 2147483647 w 33"/>
                  <a:gd name="T3" fmla="*/ 0 h 31"/>
                  <a:gd name="T4" fmla="*/ 0 w 33"/>
                  <a:gd name="T5" fmla="*/ 2147483647 h 31"/>
                  <a:gd name="T6" fmla="*/ 2147483647 w 33"/>
                  <a:gd name="T7" fmla="*/ 2147483647 h 31"/>
                  <a:gd name="T8" fmla="*/ 2147483647 w 33"/>
                  <a:gd name="T9" fmla="*/ 2147483647 h 31"/>
                  <a:gd name="T10" fmla="*/ 2147483647 w 33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1"/>
                  <a:gd name="T20" fmla="*/ 33 w 33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1">
                    <a:moveTo>
                      <a:pt x="33" y="19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23" y="31"/>
                    </a:lnTo>
                    <a:lnTo>
                      <a:pt x="31" y="22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1" name="Freeform 614"/>
              <p:cNvSpPr>
                <a:spLocks/>
              </p:cNvSpPr>
              <p:nvPr/>
            </p:nvSpPr>
            <p:spPr bwMode="auto">
              <a:xfrm>
                <a:off x="4489450" y="3778250"/>
                <a:ext cx="1588" cy="1588"/>
              </a:xfrm>
              <a:custGeom>
                <a:avLst/>
                <a:gdLst>
                  <a:gd name="T0" fmla="*/ 2147483647 w 2"/>
                  <a:gd name="T1" fmla="*/ 0 h 3"/>
                  <a:gd name="T2" fmla="*/ 2147483647 w 2"/>
                  <a:gd name="T3" fmla="*/ 2147483647 h 3"/>
                  <a:gd name="T4" fmla="*/ 0 w 2"/>
                  <a:gd name="T5" fmla="*/ 2147483647 h 3"/>
                  <a:gd name="T6" fmla="*/ 2147483647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2" name="Freeform 615"/>
              <p:cNvSpPr>
                <a:spLocks/>
              </p:cNvSpPr>
              <p:nvPr/>
            </p:nvSpPr>
            <p:spPr bwMode="auto">
              <a:xfrm>
                <a:off x="4479925" y="3762375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3" name="Freeform 616"/>
              <p:cNvSpPr>
                <a:spLocks/>
              </p:cNvSpPr>
              <p:nvPr/>
            </p:nvSpPr>
            <p:spPr bwMode="auto">
              <a:xfrm>
                <a:off x="4483100" y="3762375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4" name="Freeform 617"/>
              <p:cNvSpPr>
                <a:spLocks/>
              </p:cNvSpPr>
              <p:nvPr/>
            </p:nvSpPr>
            <p:spPr bwMode="auto">
              <a:xfrm>
                <a:off x="4486275" y="3762375"/>
                <a:ext cx="6350" cy="11113"/>
              </a:xfrm>
              <a:custGeom>
                <a:avLst/>
                <a:gdLst>
                  <a:gd name="T0" fmla="*/ 2147483647 w 16"/>
                  <a:gd name="T1" fmla="*/ 0 h 29"/>
                  <a:gd name="T2" fmla="*/ 2147483647 w 16"/>
                  <a:gd name="T3" fmla="*/ 2147483647 h 29"/>
                  <a:gd name="T4" fmla="*/ 2147483647 w 16"/>
                  <a:gd name="T5" fmla="*/ 2147483647 h 29"/>
                  <a:gd name="T6" fmla="*/ 0 w 16"/>
                  <a:gd name="T7" fmla="*/ 0 h 29"/>
                  <a:gd name="T8" fmla="*/ 2147483647 w 1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9"/>
                  <a:gd name="T17" fmla="*/ 16 w 16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9">
                    <a:moveTo>
                      <a:pt x="1" y="0"/>
                    </a:moveTo>
                    <a:lnTo>
                      <a:pt x="16" y="29"/>
                    </a:lnTo>
                    <a:lnTo>
                      <a:pt x="13" y="29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5" name="Freeform 618"/>
              <p:cNvSpPr>
                <a:spLocks/>
              </p:cNvSpPr>
              <p:nvPr/>
            </p:nvSpPr>
            <p:spPr bwMode="auto">
              <a:xfrm>
                <a:off x="4513263" y="3735388"/>
                <a:ext cx="11112" cy="11112"/>
              </a:xfrm>
              <a:custGeom>
                <a:avLst/>
                <a:gdLst>
                  <a:gd name="T0" fmla="*/ 2147483647 w 28"/>
                  <a:gd name="T1" fmla="*/ 2147483647 h 27"/>
                  <a:gd name="T2" fmla="*/ 2147483647 w 28"/>
                  <a:gd name="T3" fmla="*/ 0 h 27"/>
                  <a:gd name="T4" fmla="*/ 0 w 28"/>
                  <a:gd name="T5" fmla="*/ 2147483647 h 27"/>
                  <a:gd name="T6" fmla="*/ 2147483647 w 28"/>
                  <a:gd name="T7" fmla="*/ 2147483647 h 27"/>
                  <a:gd name="T8" fmla="*/ 2147483647 w 28"/>
                  <a:gd name="T9" fmla="*/ 2147483647 h 27"/>
                  <a:gd name="T10" fmla="*/ 2147483647 w 28"/>
                  <a:gd name="T11" fmla="*/ 214748364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27"/>
                  <a:gd name="T20" fmla="*/ 28 w 28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27">
                    <a:moveTo>
                      <a:pt x="28" y="24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3" y="27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6" name="Rectangle 619"/>
              <p:cNvSpPr>
                <a:spLocks noChangeArrowheads="1"/>
              </p:cNvSpPr>
              <p:nvPr/>
            </p:nvSpPr>
            <p:spPr bwMode="auto">
              <a:xfrm>
                <a:off x="4514850" y="373538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07" name="Freeform 620"/>
              <p:cNvSpPr>
                <a:spLocks/>
              </p:cNvSpPr>
              <p:nvPr/>
            </p:nvSpPr>
            <p:spPr bwMode="auto">
              <a:xfrm>
                <a:off x="4514850" y="3729038"/>
                <a:ext cx="15875" cy="15875"/>
              </a:xfrm>
              <a:custGeom>
                <a:avLst/>
                <a:gdLst>
                  <a:gd name="T0" fmla="*/ 2147483647 w 39"/>
                  <a:gd name="T1" fmla="*/ 2147483647 h 40"/>
                  <a:gd name="T2" fmla="*/ 2147483647 w 39"/>
                  <a:gd name="T3" fmla="*/ 0 h 40"/>
                  <a:gd name="T4" fmla="*/ 0 w 39"/>
                  <a:gd name="T5" fmla="*/ 2147483647 h 40"/>
                  <a:gd name="T6" fmla="*/ 2147483647 w 39"/>
                  <a:gd name="T7" fmla="*/ 2147483647 h 40"/>
                  <a:gd name="T8" fmla="*/ 2147483647 w 39"/>
                  <a:gd name="T9" fmla="*/ 2147483647 h 40"/>
                  <a:gd name="T10" fmla="*/ 2147483647 w 39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40"/>
                  <a:gd name="T20" fmla="*/ 39 w 39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40">
                    <a:moveTo>
                      <a:pt x="39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3" y="40"/>
                    </a:lnTo>
                    <a:lnTo>
                      <a:pt x="3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08" name="Rectangle 621"/>
              <p:cNvSpPr>
                <a:spLocks noChangeArrowheads="1"/>
              </p:cNvSpPr>
              <p:nvPr/>
            </p:nvSpPr>
            <p:spPr bwMode="auto">
              <a:xfrm>
                <a:off x="4521200" y="37290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09" name="Freeform 622"/>
              <p:cNvSpPr>
                <a:spLocks/>
              </p:cNvSpPr>
              <p:nvPr/>
            </p:nvSpPr>
            <p:spPr bwMode="auto">
              <a:xfrm>
                <a:off x="4521200" y="3725863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23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0" name="Rectangle 623"/>
              <p:cNvSpPr>
                <a:spLocks noChangeArrowheads="1"/>
              </p:cNvSpPr>
              <p:nvPr/>
            </p:nvSpPr>
            <p:spPr bwMode="auto">
              <a:xfrm>
                <a:off x="4525963" y="372586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11" name="Freeform 624"/>
              <p:cNvSpPr>
                <a:spLocks/>
              </p:cNvSpPr>
              <p:nvPr/>
            </p:nvSpPr>
            <p:spPr bwMode="auto">
              <a:xfrm>
                <a:off x="4525963" y="3719513"/>
                <a:ext cx="14287" cy="15875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0 h 38"/>
                  <a:gd name="T4" fmla="*/ 0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8"/>
                  <a:gd name="T20" fmla="*/ 38 w 3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8">
                    <a:moveTo>
                      <a:pt x="38" y="22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38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2" name="Rectangle 625"/>
              <p:cNvSpPr>
                <a:spLocks noChangeArrowheads="1"/>
              </p:cNvSpPr>
              <p:nvPr/>
            </p:nvSpPr>
            <p:spPr bwMode="auto">
              <a:xfrm>
                <a:off x="4532313" y="371951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13" name="Freeform 626"/>
              <p:cNvSpPr>
                <a:spLocks/>
              </p:cNvSpPr>
              <p:nvPr/>
            </p:nvSpPr>
            <p:spPr bwMode="auto">
              <a:xfrm>
                <a:off x="4532313" y="3714750"/>
                <a:ext cx="11112" cy="14288"/>
              </a:xfrm>
              <a:custGeom>
                <a:avLst/>
                <a:gdLst>
                  <a:gd name="T0" fmla="*/ 2147483647 w 29"/>
                  <a:gd name="T1" fmla="*/ 0 h 33"/>
                  <a:gd name="T2" fmla="*/ 2147483647 w 29"/>
                  <a:gd name="T3" fmla="*/ 2147483647 h 33"/>
                  <a:gd name="T4" fmla="*/ 0 w 29"/>
                  <a:gd name="T5" fmla="*/ 2147483647 h 33"/>
                  <a:gd name="T6" fmla="*/ 2147483647 w 29"/>
                  <a:gd name="T7" fmla="*/ 2147483647 h 33"/>
                  <a:gd name="T8" fmla="*/ 2147483647 w 29"/>
                  <a:gd name="T9" fmla="*/ 2147483647 h 33"/>
                  <a:gd name="T10" fmla="*/ 2147483647 w 2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3"/>
                  <a:gd name="T20" fmla="*/ 29 w 29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3">
                    <a:moveTo>
                      <a:pt x="12" y="0"/>
                    </a:moveTo>
                    <a:lnTo>
                      <a:pt x="7" y="2"/>
                    </a:lnTo>
                    <a:lnTo>
                      <a:pt x="0" y="11"/>
                    </a:lnTo>
                    <a:lnTo>
                      <a:pt x="22" y="33"/>
                    </a:lnTo>
                    <a:lnTo>
                      <a:pt x="29" y="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4" name="Freeform 627"/>
              <p:cNvSpPr>
                <a:spLocks/>
              </p:cNvSpPr>
              <p:nvPr/>
            </p:nvSpPr>
            <p:spPr bwMode="auto">
              <a:xfrm>
                <a:off x="4533900" y="3714750"/>
                <a:ext cx="3175" cy="1588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2147483647 h 2"/>
                  <a:gd name="T4" fmla="*/ 2147483647 w 5"/>
                  <a:gd name="T5" fmla="*/ 0 h 2"/>
                  <a:gd name="T6" fmla="*/ 0 w 5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0" y="2"/>
                    </a:moveTo>
                    <a:lnTo>
                      <a:pt x="1" y="1"/>
                    </a:lnTo>
                    <a:lnTo>
                      <a:pt x="5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5" name="Freeform 628"/>
              <p:cNvSpPr>
                <a:spLocks/>
              </p:cNvSpPr>
              <p:nvPr/>
            </p:nvSpPr>
            <p:spPr bwMode="auto">
              <a:xfrm>
                <a:off x="4537075" y="3711575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3" y="37"/>
                    </a:lnTo>
                    <a:lnTo>
                      <a:pt x="29" y="30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6" name="Freeform 629"/>
              <p:cNvSpPr>
                <a:spLocks/>
              </p:cNvSpPr>
              <p:nvPr/>
            </p:nvSpPr>
            <p:spPr bwMode="auto">
              <a:xfrm>
                <a:off x="4548188" y="3721100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7" name="Freeform 630"/>
              <p:cNvSpPr>
                <a:spLocks/>
              </p:cNvSpPr>
              <p:nvPr/>
            </p:nvSpPr>
            <p:spPr bwMode="auto">
              <a:xfrm>
                <a:off x="4540250" y="3713163"/>
                <a:ext cx="12700" cy="7937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2147483647 h 21"/>
                  <a:gd name="T4" fmla="*/ 2147483647 w 33"/>
                  <a:gd name="T5" fmla="*/ 2147483647 h 21"/>
                  <a:gd name="T6" fmla="*/ 0 w 33"/>
                  <a:gd name="T7" fmla="*/ 2147483647 h 21"/>
                  <a:gd name="T8" fmla="*/ 2147483647 w 3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1"/>
                  <a:gd name="T17" fmla="*/ 33 w 3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1">
                    <a:moveTo>
                      <a:pt x="3" y="0"/>
                    </a:moveTo>
                    <a:lnTo>
                      <a:pt x="33" y="14"/>
                    </a:lnTo>
                    <a:lnTo>
                      <a:pt x="29" y="21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8" name="Freeform 631"/>
              <p:cNvSpPr>
                <a:spLocks/>
              </p:cNvSpPr>
              <p:nvPr/>
            </p:nvSpPr>
            <p:spPr bwMode="auto">
              <a:xfrm>
                <a:off x="4572000" y="3679825"/>
                <a:ext cx="11113" cy="14288"/>
              </a:xfrm>
              <a:custGeom>
                <a:avLst/>
                <a:gdLst>
                  <a:gd name="T0" fmla="*/ 2147483647 w 30"/>
                  <a:gd name="T1" fmla="*/ 2147483647 h 33"/>
                  <a:gd name="T2" fmla="*/ 2147483647 w 30"/>
                  <a:gd name="T3" fmla="*/ 0 h 33"/>
                  <a:gd name="T4" fmla="*/ 0 w 30"/>
                  <a:gd name="T5" fmla="*/ 2147483647 h 33"/>
                  <a:gd name="T6" fmla="*/ 2147483647 w 30"/>
                  <a:gd name="T7" fmla="*/ 2147483647 h 33"/>
                  <a:gd name="T8" fmla="*/ 2147483647 w 30"/>
                  <a:gd name="T9" fmla="*/ 2147483647 h 33"/>
                  <a:gd name="T10" fmla="*/ 2147483647 w 30"/>
                  <a:gd name="T11" fmla="*/ 214748364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3"/>
                  <a:gd name="T20" fmla="*/ 30 w 30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3">
                    <a:moveTo>
                      <a:pt x="30" y="22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14" y="33"/>
                    </a:lnTo>
                    <a:lnTo>
                      <a:pt x="22" y="30"/>
                    </a:lnTo>
                    <a:lnTo>
                      <a:pt x="3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19" name="Freeform 632"/>
              <p:cNvSpPr>
                <a:spLocks/>
              </p:cNvSpPr>
              <p:nvPr/>
            </p:nvSpPr>
            <p:spPr bwMode="auto">
              <a:xfrm>
                <a:off x="4579938" y="3689350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0" name="Freeform 633"/>
              <p:cNvSpPr>
                <a:spLocks/>
              </p:cNvSpPr>
              <p:nvPr/>
            </p:nvSpPr>
            <p:spPr bwMode="auto">
              <a:xfrm>
                <a:off x="4572000" y="3675063"/>
                <a:ext cx="14288" cy="14287"/>
              </a:xfrm>
              <a:custGeom>
                <a:avLst/>
                <a:gdLst>
                  <a:gd name="T0" fmla="*/ 2147483647 w 35"/>
                  <a:gd name="T1" fmla="*/ 0 h 34"/>
                  <a:gd name="T2" fmla="*/ 2147483647 w 35"/>
                  <a:gd name="T3" fmla="*/ 2147483647 h 34"/>
                  <a:gd name="T4" fmla="*/ 0 w 35"/>
                  <a:gd name="T5" fmla="*/ 2147483647 h 34"/>
                  <a:gd name="T6" fmla="*/ 2147483647 w 35"/>
                  <a:gd name="T7" fmla="*/ 2147483647 h 34"/>
                  <a:gd name="T8" fmla="*/ 2147483647 w 35"/>
                  <a:gd name="T9" fmla="*/ 2147483647 h 34"/>
                  <a:gd name="T10" fmla="*/ 2147483647 w 35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4"/>
                  <a:gd name="T20" fmla="*/ 35 w 35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4">
                    <a:moveTo>
                      <a:pt x="11" y="0"/>
                    </a:moveTo>
                    <a:lnTo>
                      <a:pt x="7" y="4"/>
                    </a:lnTo>
                    <a:lnTo>
                      <a:pt x="0" y="20"/>
                    </a:lnTo>
                    <a:lnTo>
                      <a:pt x="28" y="34"/>
                    </a:lnTo>
                    <a:lnTo>
                      <a:pt x="35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1" name="Freeform 634"/>
              <p:cNvSpPr>
                <a:spLocks/>
              </p:cNvSpPr>
              <p:nvPr/>
            </p:nvSpPr>
            <p:spPr bwMode="auto">
              <a:xfrm>
                <a:off x="4575175" y="3675063"/>
                <a:ext cx="1588" cy="1587"/>
              </a:xfrm>
              <a:custGeom>
                <a:avLst/>
                <a:gdLst>
                  <a:gd name="T0" fmla="*/ 0 w 4"/>
                  <a:gd name="T1" fmla="*/ 2147483647 h 4"/>
                  <a:gd name="T2" fmla="*/ 2147483647 w 4"/>
                  <a:gd name="T3" fmla="*/ 2147483647 h 4"/>
                  <a:gd name="T4" fmla="*/ 2147483647 w 4"/>
                  <a:gd name="T5" fmla="*/ 0 h 4"/>
                  <a:gd name="T6" fmla="*/ 0 w 4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0" y="4"/>
                    </a:moveTo>
                    <a:lnTo>
                      <a:pt x="1" y="1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2" name="Freeform 635"/>
              <p:cNvSpPr>
                <a:spLocks/>
              </p:cNvSpPr>
              <p:nvPr/>
            </p:nvSpPr>
            <p:spPr bwMode="auto">
              <a:xfrm>
                <a:off x="4576763" y="3671888"/>
                <a:ext cx="11112" cy="12700"/>
              </a:xfrm>
              <a:custGeom>
                <a:avLst/>
                <a:gdLst>
                  <a:gd name="T0" fmla="*/ 2147483647 w 29"/>
                  <a:gd name="T1" fmla="*/ 2147483647 h 31"/>
                  <a:gd name="T2" fmla="*/ 2147483647 w 29"/>
                  <a:gd name="T3" fmla="*/ 0 h 31"/>
                  <a:gd name="T4" fmla="*/ 0 w 29"/>
                  <a:gd name="T5" fmla="*/ 2147483647 h 31"/>
                  <a:gd name="T6" fmla="*/ 2147483647 w 29"/>
                  <a:gd name="T7" fmla="*/ 2147483647 h 31"/>
                  <a:gd name="T8" fmla="*/ 2147483647 w 29"/>
                  <a:gd name="T9" fmla="*/ 2147483647 h 31"/>
                  <a:gd name="T10" fmla="*/ 2147483647 w 29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1"/>
                  <a:gd name="T20" fmla="*/ 29 w 29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1">
                    <a:moveTo>
                      <a:pt x="29" y="24"/>
                    </a:moveTo>
                    <a:lnTo>
                      <a:pt x="7" y="0"/>
                    </a:lnTo>
                    <a:lnTo>
                      <a:pt x="0" y="9"/>
                    </a:lnTo>
                    <a:lnTo>
                      <a:pt x="22" y="31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3" name="Rectangle 636"/>
              <p:cNvSpPr>
                <a:spLocks noChangeArrowheads="1"/>
              </p:cNvSpPr>
              <p:nvPr/>
            </p:nvSpPr>
            <p:spPr bwMode="auto">
              <a:xfrm>
                <a:off x="4579938" y="36718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24" name="Freeform 637"/>
              <p:cNvSpPr>
                <a:spLocks/>
              </p:cNvSpPr>
              <p:nvPr/>
            </p:nvSpPr>
            <p:spPr bwMode="auto">
              <a:xfrm>
                <a:off x="4579938" y="3665538"/>
                <a:ext cx="14287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5" name="Rectangle 638"/>
              <p:cNvSpPr>
                <a:spLocks noChangeArrowheads="1"/>
              </p:cNvSpPr>
              <p:nvPr/>
            </p:nvSpPr>
            <p:spPr bwMode="auto">
              <a:xfrm>
                <a:off x="4586288" y="366553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26" name="Freeform 639"/>
              <p:cNvSpPr>
                <a:spLocks/>
              </p:cNvSpPr>
              <p:nvPr/>
            </p:nvSpPr>
            <p:spPr bwMode="auto">
              <a:xfrm>
                <a:off x="4586288" y="3660775"/>
                <a:ext cx="11112" cy="14288"/>
              </a:xfrm>
              <a:custGeom>
                <a:avLst/>
                <a:gdLst>
                  <a:gd name="T0" fmla="*/ 2147483647 w 31"/>
                  <a:gd name="T1" fmla="*/ 0 h 35"/>
                  <a:gd name="T2" fmla="*/ 2147483647 w 31"/>
                  <a:gd name="T3" fmla="*/ 2147483647 h 35"/>
                  <a:gd name="T4" fmla="*/ 0 w 31"/>
                  <a:gd name="T5" fmla="*/ 2147483647 h 35"/>
                  <a:gd name="T6" fmla="*/ 2147483647 w 31"/>
                  <a:gd name="T7" fmla="*/ 2147483647 h 35"/>
                  <a:gd name="T8" fmla="*/ 2147483647 w 31"/>
                  <a:gd name="T9" fmla="*/ 2147483647 h 35"/>
                  <a:gd name="T10" fmla="*/ 2147483647 w 31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5"/>
                  <a:gd name="T20" fmla="*/ 31 w 3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5">
                    <a:moveTo>
                      <a:pt x="12" y="0"/>
                    </a:moveTo>
                    <a:lnTo>
                      <a:pt x="9" y="4"/>
                    </a:lnTo>
                    <a:lnTo>
                      <a:pt x="0" y="11"/>
                    </a:lnTo>
                    <a:lnTo>
                      <a:pt x="22" y="35"/>
                    </a:lnTo>
                    <a:lnTo>
                      <a:pt x="31" y="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7" name="Freeform 640"/>
              <p:cNvSpPr>
                <a:spLocks/>
              </p:cNvSpPr>
              <p:nvPr/>
            </p:nvSpPr>
            <p:spPr bwMode="auto">
              <a:xfrm>
                <a:off x="4589463" y="3660775"/>
                <a:ext cx="1587" cy="1588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0 h 4"/>
                  <a:gd name="T6" fmla="*/ 0 w 3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0" y="4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8" name="Freeform 641"/>
              <p:cNvSpPr>
                <a:spLocks/>
              </p:cNvSpPr>
              <p:nvPr/>
            </p:nvSpPr>
            <p:spPr bwMode="auto">
              <a:xfrm>
                <a:off x="4591050" y="36576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5" y="37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29" name="Freeform 642"/>
              <p:cNvSpPr>
                <a:spLocks/>
              </p:cNvSpPr>
              <p:nvPr/>
            </p:nvSpPr>
            <p:spPr bwMode="auto">
              <a:xfrm>
                <a:off x="4602163" y="3667125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0" name="Freeform 643"/>
              <p:cNvSpPr>
                <a:spLocks/>
              </p:cNvSpPr>
              <p:nvPr/>
            </p:nvSpPr>
            <p:spPr bwMode="auto">
              <a:xfrm>
                <a:off x="4594225" y="3657600"/>
                <a:ext cx="12700" cy="9525"/>
              </a:xfrm>
              <a:custGeom>
                <a:avLst/>
                <a:gdLst>
                  <a:gd name="T0" fmla="*/ 2147483647 w 33"/>
                  <a:gd name="T1" fmla="*/ 0 h 22"/>
                  <a:gd name="T2" fmla="*/ 2147483647 w 33"/>
                  <a:gd name="T3" fmla="*/ 2147483647 h 22"/>
                  <a:gd name="T4" fmla="*/ 2147483647 w 33"/>
                  <a:gd name="T5" fmla="*/ 2147483647 h 22"/>
                  <a:gd name="T6" fmla="*/ 0 w 33"/>
                  <a:gd name="T7" fmla="*/ 2147483647 h 22"/>
                  <a:gd name="T8" fmla="*/ 2147483647 w 3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2"/>
                  <a:gd name="T17" fmla="*/ 33 w 3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2">
                    <a:moveTo>
                      <a:pt x="5" y="0"/>
                    </a:moveTo>
                    <a:lnTo>
                      <a:pt x="33" y="13"/>
                    </a:lnTo>
                    <a:lnTo>
                      <a:pt x="28" y="22"/>
                    </a:lnTo>
                    <a:lnTo>
                      <a:pt x="0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1" name="Freeform 644"/>
              <p:cNvSpPr>
                <a:spLocks/>
              </p:cNvSpPr>
              <p:nvPr/>
            </p:nvSpPr>
            <p:spPr bwMode="auto">
              <a:xfrm>
                <a:off x="4622800" y="3624263"/>
                <a:ext cx="12700" cy="12700"/>
              </a:xfrm>
              <a:custGeom>
                <a:avLst/>
                <a:gdLst>
                  <a:gd name="T0" fmla="*/ 2147483647 w 33"/>
                  <a:gd name="T1" fmla="*/ 0 h 32"/>
                  <a:gd name="T2" fmla="*/ 2147483647 w 33"/>
                  <a:gd name="T3" fmla="*/ 0 h 32"/>
                  <a:gd name="T4" fmla="*/ 0 w 33"/>
                  <a:gd name="T5" fmla="*/ 2147483647 h 32"/>
                  <a:gd name="T6" fmla="*/ 2147483647 w 33"/>
                  <a:gd name="T7" fmla="*/ 2147483647 h 32"/>
                  <a:gd name="T8" fmla="*/ 2147483647 w 33"/>
                  <a:gd name="T9" fmla="*/ 2147483647 h 32"/>
                  <a:gd name="T10" fmla="*/ 2147483647 w 3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9" y="0"/>
                    </a:moveTo>
                    <a:lnTo>
                      <a:pt x="9" y="0"/>
                    </a:lnTo>
                    <a:lnTo>
                      <a:pt x="0" y="10"/>
                    </a:lnTo>
                    <a:lnTo>
                      <a:pt x="23" y="32"/>
                    </a:lnTo>
                    <a:lnTo>
                      <a:pt x="33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2" name="Freeform 645"/>
              <p:cNvSpPr>
                <a:spLocks/>
              </p:cNvSpPr>
              <p:nvPr/>
            </p:nvSpPr>
            <p:spPr bwMode="auto">
              <a:xfrm>
                <a:off x="4625975" y="3579813"/>
                <a:ext cx="44450" cy="44450"/>
              </a:xfrm>
              <a:custGeom>
                <a:avLst/>
                <a:gdLst>
                  <a:gd name="T0" fmla="*/ 0 w 113"/>
                  <a:gd name="T1" fmla="*/ 2147483647 h 112"/>
                  <a:gd name="T2" fmla="*/ 2147483647 w 113"/>
                  <a:gd name="T3" fmla="*/ 0 h 112"/>
                  <a:gd name="T4" fmla="*/ 0 w 113"/>
                  <a:gd name="T5" fmla="*/ 2147483647 h 112"/>
                  <a:gd name="T6" fmla="*/ 0 w 113"/>
                  <a:gd name="T7" fmla="*/ 2147483647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112"/>
                  <a:gd name="T14" fmla="*/ 113 w 113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112">
                    <a:moveTo>
                      <a:pt x="0" y="112"/>
                    </a:moveTo>
                    <a:lnTo>
                      <a:pt x="113" y="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3" name="Freeform 646"/>
              <p:cNvSpPr>
                <a:spLocks/>
              </p:cNvSpPr>
              <p:nvPr/>
            </p:nvSpPr>
            <p:spPr bwMode="auto">
              <a:xfrm>
                <a:off x="4625975" y="3621088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4"/>
                    </a:moveTo>
                    <a:lnTo>
                      <a:pt x="9" y="0"/>
                    </a:lnTo>
                    <a:lnTo>
                      <a:pt x="0" y="9"/>
                    </a:lnTo>
                    <a:lnTo>
                      <a:pt x="24" y="31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4" name="Rectangle 647"/>
              <p:cNvSpPr>
                <a:spLocks noChangeArrowheads="1"/>
              </p:cNvSpPr>
              <p:nvPr/>
            </p:nvSpPr>
            <p:spPr bwMode="auto">
              <a:xfrm>
                <a:off x="4630738" y="36210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35" name="Freeform 648"/>
              <p:cNvSpPr>
                <a:spLocks/>
              </p:cNvSpPr>
              <p:nvPr/>
            </p:nvSpPr>
            <p:spPr bwMode="auto">
              <a:xfrm>
                <a:off x="4630738" y="3614738"/>
                <a:ext cx="14287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6" name="Rectangle 649"/>
              <p:cNvSpPr>
                <a:spLocks noChangeArrowheads="1"/>
              </p:cNvSpPr>
              <p:nvPr/>
            </p:nvSpPr>
            <p:spPr bwMode="auto">
              <a:xfrm>
                <a:off x="4637088" y="361473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37" name="Freeform 650"/>
              <p:cNvSpPr>
                <a:spLocks/>
              </p:cNvSpPr>
              <p:nvPr/>
            </p:nvSpPr>
            <p:spPr bwMode="auto">
              <a:xfrm>
                <a:off x="4637088" y="3611563"/>
                <a:ext cx="11112" cy="12700"/>
              </a:xfrm>
              <a:custGeom>
                <a:avLst/>
                <a:gdLst>
                  <a:gd name="T0" fmla="*/ 2147483647 w 31"/>
                  <a:gd name="T1" fmla="*/ 0 h 34"/>
                  <a:gd name="T2" fmla="*/ 2147483647 w 31"/>
                  <a:gd name="T3" fmla="*/ 2147483647 h 34"/>
                  <a:gd name="T4" fmla="*/ 0 w 31"/>
                  <a:gd name="T5" fmla="*/ 2147483647 h 34"/>
                  <a:gd name="T6" fmla="*/ 2147483647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12" y="0"/>
                    </a:moveTo>
                    <a:lnTo>
                      <a:pt x="7" y="3"/>
                    </a:lnTo>
                    <a:lnTo>
                      <a:pt x="0" y="10"/>
                    </a:lnTo>
                    <a:lnTo>
                      <a:pt x="22" y="34"/>
                    </a:lnTo>
                    <a:lnTo>
                      <a:pt x="31" y="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8" name="Freeform 651"/>
              <p:cNvSpPr>
                <a:spLocks/>
              </p:cNvSpPr>
              <p:nvPr/>
            </p:nvSpPr>
            <p:spPr bwMode="auto">
              <a:xfrm>
                <a:off x="4638675" y="3611563"/>
                <a:ext cx="3175" cy="1587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2147483647 h 3"/>
                  <a:gd name="T4" fmla="*/ 2147483647 w 5"/>
                  <a:gd name="T5" fmla="*/ 0 h 3"/>
                  <a:gd name="T6" fmla="*/ 0 w 5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"/>
                  <a:gd name="T14" fmla="*/ 5 w 5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">
                    <a:moveTo>
                      <a:pt x="0" y="3"/>
                    </a:moveTo>
                    <a:lnTo>
                      <a:pt x="3" y="1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39" name="Freeform 652"/>
              <p:cNvSpPr>
                <a:spLocks/>
              </p:cNvSpPr>
              <p:nvPr/>
            </p:nvSpPr>
            <p:spPr bwMode="auto">
              <a:xfrm>
                <a:off x="4641850" y="36068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7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0" name="Freeform 653"/>
              <p:cNvSpPr>
                <a:spLocks/>
              </p:cNvSpPr>
              <p:nvPr/>
            </p:nvSpPr>
            <p:spPr bwMode="auto">
              <a:xfrm>
                <a:off x="4652963" y="3616325"/>
                <a:ext cx="3175" cy="1588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4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1" name="Freeform 654"/>
              <p:cNvSpPr>
                <a:spLocks/>
              </p:cNvSpPr>
              <p:nvPr/>
            </p:nvSpPr>
            <p:spPr bwMode="auto">
              <a:xfrm>
                <a:off x="4645025" y="3602038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5"/>
                    </a:lnTo>
                    <a:lnTo>
                      <a:pt x="0" y="21"/>
                    </a:lnTo>
                    <a:lnTo>
                      <a:pt x="28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2" name="Freeform 655"/>
              <p:cNvSpPr>
                <a:spLocks/>
              </p:cNvSpPr>
              <p:nvPr/>
            </p:nvSpPr>
            <p:spPr bwMode="auto">
              <a:xfrm>
                <a:off x="4648200" y="3602038"/>
                <a:ext cx="1588" cy="1587"/>
              </a:xfrm>
              <a:custGeom>
                <a:avLst/>
                <a:gdLst>
                  <a:gd name="T0" fmla="*/ 0 w 2"/>
                  <a:gd name="T1" fmla="*/ 2147483647 h 5"/>
                  <a:gd name="T2" fmla="*/ 2147483647 w 2"/>
                  <a:gd name="T3" fmla="*/ 2147483647 h 5"/>
                  <a:gd name="T4" fmla="*/ 2147483647 w 2"/>
                  <a:gd name="T5" fmla="*/ 0 h 5"/>
                  <a:gd name="T6" fmla="*/ 0 w 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5"/>
                  <a:gd name="T14" fmla="*/ 2 w 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3" name="Freeform 656"/>
              <p:cNvSpPr>
                <a:spLocks/>
              </p:cNvSpPr>
              <p:nvPr/>
            </p:nvSpPr>
            <p:spPr bwMode="auto">
              <a:xfrm>
                <a:off x="4649788" y="3600450"/>
                <a:ext cx="9525" cy="11113"/>
              </a:xfrm>
              <a:custGeom>
                <a:avLst/>
                <a:gdLst>
                  <a:gd name="T0" fmla="*/ 2147483647 w 26"/>
                  <a:gd name="T1" fmla="*/ 0 h 25"/>
                  <a:gd name="T2" fmla="*/ 2147483647 w 26"/>
                  <a:gd name="T3" fmla="*/ 2147483647 h 25"/>
                  <a:gd name="T4" fmla="*/ 2147483647 w 26"/>
                  <a:gd name="T5" fmla="*/ 2147483647 h 25"/>
                  <a:gd name="T6" fmla="*/ 0 w 26"/>
                  <a:gd name="T7" fmla="*/ 2147483647 h 25"/>
                  <a:gd name="T8" fmla="*/ 2147483647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4" y="0"/>
                    </a:moveTo>
                    <a:lnTo>
                      <a:pt x="26" y="22"/>
                    </a:lnTo>
                    <a:lnTo>
                      <a:pt x="22" y="2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4" name="Freeform 657"/>
              <p:cNvSpPr>
                <a:spLocks/>
              </p:cNvSpPr>
              <p:nvPr/>
            </p:nvSpPr>
            <p:spPr bwMode="auto">
              <a:xfrm>
                <a:off x="4678363" y="3570288"/>
                <a:ext cx="12700" cy="11112"/>
              </a:xfrm>
              <a:custGeom>
                <a:avLst/>
                <a:gdLst>
                  <a:gd name="T0" fmla="*/ 2147483647 w 32"/>
                  <a:gd name="T1" fmla="*/ 2147483647 h 29"/>
                  <a:gd name="T2" fmla="*/ 2147483647 w 32"/>
                  <a:gd name="T3" fmla="*/ 0 h 29"/>
                  <a:gd name="T4" fmla="*/ 0 w 32"/>
                  <a:gd name="T5" fmla="*/ 2147483647 h 29"/>
                  <a:gd name="T6" fmla="*/ 2147483647 w 32"/>
                  <a:gd name="T7" fmla="*/ 2147483647 h 29"/>
                  <a:gd name="T8" fmla="*/ 2147483647 w 32"/>
                  <a:gd name="T9" fmla="*/ 2147483647 h 29"/>
                  <a:gd name="T10" fmla="*/ 2147483647 w 32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29"/>
                  <a:gd name="T20" fmla="*/ 32 w 32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29">
                    <a:moveTo>
                      <a:pt x="32" y="17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2" y="29"/>
                    </a:lnTo>
                    <a:lnTo>
                      <a:pt x="28" y="22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5" name="Freeform 658"/>
              <p:cNvSpPr>
                <a:spLocks/>
              </p:cNvSpPr>
              <p:nvPr/>
            </p:nvSpPr>
            <p:spPr bwMode="auto">
              <a:xfrm>
                <a:off x="4689475" y="3578225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3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6" name="Freeform 659"/>
              <p:cNvSpPr>
                <a:spLocks/>
              </p:cNvSpPr>
              <p:nvPr/>
            </p:nvSpPr>
            <p:spPr bwMode="auto">
              <a:xfrm>
                <a:off x="4679950" y="3562350"/>
                <a:ext cx="14288" cy="15875"/>
              </a:xfrm>
              <a:custGeom>
                <a:avLst/>
                <a:gdLst>
                  <a:gd name="T0" fmla="*/ 2147483647 w 37"/>
                  <a:gd name="T1" fmla="*/ 0 h 36"/>
                  <a:gd name="T2" fmla="*/ 2147483647 w 37"/>
                  <a:gd name="T3" fmla="*/ 2147483647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16" y="0"/>
                    </a:moveTo>
                    <a:lnTo>
                      <a:pt x="9" y="7"/>
                    </a:lnTo>
                    <a:lnTo>
                      <a:pt x="0" y="23"/>
                    </a:lnTo>
                    <a:lnTo>
                      <a:pt x="30" y="36"/>
                    </a:lnTo>
                    <a:lnTo>
                      <a:pt x="37" y="2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7" name="Freeform 660"/>
              <p:cNvSpPr>
                <a:spLocks/>
              </p:cNvSpPr>
              <p:nvPr/>
            </p:nvSpPr>
            <p:spPr bwMode="auto">
              <a:xfrm>
                <a:off x="4683125" y="3562350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8" name="Freeform 661"/>
              <p:cNvSpPr>
                <a:spLocks/>
              </p:cNvSpPr>
              <p:nvPr/>
            </p:nvSpPr>
            <p:spPr bwMode="auto">
              <a:xfrm>
                <a:off x="4686300" y="3560763"/>
                <a:ext cx="14288" cy="12700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6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49" name="Freeform 662"/>
              <p:cNvSpPr>
                <a:spLocks/>
              </p:cNvSpPr>
              <p:nvPr/>
            </p:nvSpPr>
            <p:spPr bwMode="auto">
              <a:xfrm>
                <a:off x="4697413" y="3568700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0" name="Freeform 663"/>
              <p:cNvSpPr>
                <a:spLocks/>
              </p:cNvSpPr>
              <p:nvPr/>
            </p:nvSpPr>
            <p:spPr bwMode="auto">
              <a:xfrm>
                <a:off x="4689475" y="3554413"/>
                <a:ext cx="14288" cy="14287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15" y="0"/>
                    </a:moveTo>
                    <a:lnTo>
                      <a:pt x="7" y="6"/>
                    </a:lnTo>
                    <a:lnTo>
                      <a:pt x="0" y="22"/>
                    </a:lnTo>
                    <a:lnTo>
                      <a:pt x="28" y="37"/>
                    </a:lnTo>
                    <a:lnTo>
                      <a:pt x="37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1" name="Freeform 664"/>
              <p:cNvSpPr>
                <a:spLocks/>
              </p:cNvSpPr>
              <p:nvPr/>
            </p:nvSpPr>
            <p:spPr bwMode="auto">
              <a:xfrm>
                <a:off x="4692650" y="3554413"/>
                <a:ext cx="1588" cy="1587"/>
              </a:xfrm>
              <a:custGeom>
                <a:avLst/>
                <a:gdLst>
                  <a:gd name="T0" fmla="*/ 0 w 8"/>
                  <a:gd name="T1" fmla="*/ 2147483647 h 6"/>
                  <a:gd name="T2" fmla="*/ 2147483647 w 8"/>
                  <a:gd name="T3" fmla="*/ 2147483647 h 6"/>
                  <a:gd name="T4" fmla="*/ 2147483647 w 8"/>
                  <a:gd name="T5" fmla="*/ 0 h 6"/>
                  <a:gd name="T6" fmla="*/ 0 w 8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0" y="6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2" name="Freeform 665"/>
              <p:cNvSpPr>
                <a:spLocks/>
              </p:cNvSpPr>
              <p:nvPr/>
            </p:nvSpPr>
            <p:spPr bwMode="auto">
              <a:xfrm>
                <a:off x="4694238" y="3549650"/>
                <a:ext cx="15875" cy="15875"/>
              </a:xfrm>
              <a:custGeom>
                <a:avLst/>
                <a:gdLst>
                  <a:gd name="T0" fmla="*/ 2147483647 w 38"/>
                  <a:gd name="T1" fmla="*/ 2147483647 h 36"/>
                  <a:gd name="T2" fmla="*/ 2147483647 w 38"/>
                  <a:gd name="T3" fmla="*/ 0 h 36"/>
                  <a:gd name="T4" fmla="*/ 0 w 38"/>
                  <a:gd name="T5" fmla="*/ 2147483647 h 36"/>
                  <a:gd name="T6" fmla="*/ 2147483647 w 38"/>
                  <a:gd name="T7" fmla="*/ 2147483647 h 36"/>
                  <a:gd name="T8" fmla="*/ 2147483647 w 38"/>
                  <a:gd name="T9" fmla="*/ 2147483647 h 36"/>
                  <a:gd name="T10" fmla="*/ 2147483647 w 38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6"/>
                  <a:gd name="T20" fmla="*/ 38 w 38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6">
                    <a:moveTo>
                      <a:pt x="38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5" y="36"/>
                    </a:lnTo>
                    <a:lnTo>
                      <a:pt x="31" y="28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3" name="Freeform 666"/>
              <p:cNvSpPr>
                <a:spLocks/>
              </p:cNvSpPr>
              <p:nvPr/>
            </p:nvSpPr>
            <p:spPr bwMode="auto">
              <a:xfrm>
                <a:off x="4706938" y="3559175"/>
                <a:ext cx="3175" cy="1588"/>
              </a:xfrm>
              <a:custGeom>
                <a:avLst/>
                <a:gdLst>
                  <a:gd name="T0" fmla="*/ 2147483647 w 7"/>
                  <a:gd name="T1" fmla="*/ 0 h 6"/>
                  <a:gd name="T2" fmla="*/ 2147483647 w 7"/>
                  <a:gd name="T3" fmla="*/ 2147483647 h 6"/>
                  <a:gd name="T4" fmla="*/ 0 w 7"/>
                  <a:gd name="T5" fmla="*/ 2147483647 h 6"/>
                  <a:gd name="T6" fmla="*/ 2147483647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6"/>
                  <a:gd name="T14" fmla="*/ 7 w 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6">
                    <a:moveTo>
                      <a:pt x="7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4" name="Freeform 667"/>
              <p:cNvSpPr>
                <a:spLocks/>
              </p:cNvSpPr>
              <p:nvPr/>
            </p:nvSpPr>
            <p:spPr bwMode="auto">
              <a:xfrm>
                <a:off x="4699000" y="3543300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9" y="8"/>
                    </a:lnTo>
                    <a:lnTo>
                      <a:pt x="0" y="24"/>
                    </a:lnTo>
                    <a:lnTo>
                      <a:pt x="30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5" name="Freeform 668"/>
              <p:cNvSpPr>
                <a:spLocks/>
              </p:cNvSpPr>
              <p:nvPr/>
            </p:nvSpPr>
            <p:spPr bwMode="auto">
              <a:xfrm>
                <a:off x="4702175" y="3543300"/>
                <a:ext cx="3175" cy="3175"/>
              </a:xfrm>
              <a:custGeom>
                <a:avLst/>
                <a:gdLst>
                  <a:gd name="T0" fmla="*/ 0 w 7"/>
                  <a:gd name="T1" fmla="*/ 2147483647 h 8"/>
                  <a:gd name="T2" fmla="*/ 2147483647 w 7"/>
                  <a:gd name="T3" fmla="*/ 2147483647 h 8"/>
                  <a:gd name="T4" fmla="*/ 2147483647 w 7"/>
                  <a:gd name="T5" fmla="*/ 0 h 8"/>
                  <a:gd name="T6" fmla="*/ 0 w 7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3" y="3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6" name="Freeform 669"/>
              <p:cNvSpPr>
                <a:spLocks/>
              </p:cNvSpPr>
              <p:nvPr/>
            </p:nvSpPr>
            <p:spPr bwMode="auto">
              <a:xfrm>
                <a:off x="4705350" y="3543300"/>
                <a:ext cx="6350" cy="11113"/>
              </a:xfrm>
              <a:custGeom>
                <a:avLst/>
                <a:gdLst>
                  <a:gd name="T0" fmla="*/ 2147483647 w 17"/>
                  <a:gd name="T1" fmla="*/ 0 h 30"/>
                  <a:gd name="T2" fmla="*/ 2147483647 w 17"/>
                  <a:gd name="T3" fmla="*/ 2147483647 h 30"/>
                  <a:gd name="T4" fmla="*/ 2147483647 w 17"/>
                  <a:gd name="T5" fmla="*/ 2147483647 h 30"/>
                  <a:gd name="T6" fmla="*/ 0 w 17"/>
                  <a:gd name="T7" fmla="*/ 2147483647 h 30"/>
                  <a:gd name="T8" fmla="*/ 2147483647 w 17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0"/>
                  <a:gd name="T17" fmla="*/ 17 w 17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0">
                    <a:moveTo>
                      <a:pt x="2" y="0"/>
                    </a:moveTo>
                    <a:lnTo>
                      <a:pt x="17" y="30"/>
                    </a:lnTo>
                    <a:lnTo>
                      <a:pt x="14" y="3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7" name="Freeform 670"/>
              <p:cNvSpPr>
                <a:spLocks/>
              </p:cNvSpPr>
              <p:nvPr/>
            </p:nvSpPr>
            <p:spPr bwMode="auto">
              <a:xfrm>
                <a:off x="4730750" y="3516313"/>
                <a:ext cx="9525" cy="9525"/>
              </a:xfrm>
              <a:custGeom>
                <a:avLst/>
                <a:gdLst>
                  <a:gd name="T0" fmla="*/ 2147483647 w 23"/>
                  <a:gd name="T1" fmla="*/ 2147483647 h 24"/>
                  <a:gd name="T2" fmla="*/ 2147483647 w 23"/>
                  <a:gd name="T3" fmla="*/ 0 h 24"/>
                  <a:gd name="T4" fmla="*/ 0 w 23"/>
                  <a:gd name="T5" fmla="*/ 2147483647 h 24"/>
                  <a:gd name="T6" fmla="*/ 2147483647 w 23"/>
                  <a:gd name="T7" fmla="*/ 2147483647 h 24"/>
                  <a:gd name="T8" fmla="*/ 2147483647 w 23"/>
                  <a:gd name="T9" fmla="*/ 2147483647 h 24"/>
                  <a:gd name="T10" fmla="*/ 2147483647 w 23"/>
                  <a:gd name="T11" fmla="*/ 21474836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4"/>
                  <a:gd name="T20" fmla="*/ 23 w 23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4">
                    <a:moveTo>
                      <a:pt x="23" y="2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24"/>
                    </a:lnTo>
                    <a:lnTo>
                      <a:pt x="23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58" name="Rectangle 671"/>
              <p:cNvSpPr>
                <a:spLocks noChangeArrowheads="1"/>
              </p:cNvSpPr>
              <p:nvPr/>
            </p:nvSpPr>
            <p:spPr bwMode="auto">
              <a:xfrm>
                <a:off x="4732338" y="351631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59" name="Freeform 672"/>
              <p:cNvSpPr>
                <a:spLocks/>
              </p:cNvSpPr>
              <p:nvPr/>
            </p:nvSpPr>
            <p:spPr bwMode="auto">
              <a:xfrm>
                <a:off x="4732338" y="3513138"/>
                <a:ext cx="11112" cy="12700"/>
              </a:xfrm>
              <a:custGeom>
                <a:avLst/>
                <a:gdLst>
                  <a:gd name="T0" fmla="*/ 2147483647 w 31"/>
                  <a:gd name="T1" fmla="*/ 2147483647 h 30"/>
                  <a:gd name="T2" fmla="*/ 2147483647 w 31"/>
                  <a:gd name="T3" fmla="*/ 0 h 30"/>
                  <a:gd name="T4" fmla="*/ 0 w 31"/>
                  <a:gd name="T5" fmla="*/ 2147483647 h 30"/>
                  <a:gd name="T6" fmla="*/ 2147483647 w 31"/>
                  <a:gd name="T7" fmla="*/ 2147483647 h 30"/>
                  <a:gd name="T8" fmla="*/ 2147483647 w 31"/>
                  <a:gd name="T9" fmla="*/ 2147483647 h 30"/>
                  <a:gd name="T10" fmla="*/ 2147483647 w 31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0"/>
                  <a:gd name="T20" fmla="*/ 31 w 31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0">
                    <a:moveTo>
                      <a:pt x="31" y="22"/>
                    </a:moveTo>
                    <a:lnTo>
                      <a:pt x="8" y="0"/>
                    </a:lnTo>
                    <a:lnTo>
                      <a:pt x="0" y="8"/>
                    </a:lnTo>
                    <a:lnTo>
                      <a:pt x="22" y="30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0" name="Freeform 673"/>
              <p:cNvSpPr>
                <a:spLocks/>
              </p:cNvSpPr>
              <p:nvPr/>
            </p:nvSpPr>
            <p:spPr bwMode="auto">
              <a:xfrm>
                <a:off x="4699000" y="3522663"/>
                <a:ext cx="44450" cy="44450"/>
              </a:xfrm>
              <a:custGeom>
                <a:avLst/>
                <a:gdLst>
                  <a:gd name="T0" fmla="*/ 2147483647 w 112"/>
                  <a:gd name="T1" fmla="*/ 0 h 112"/>
                  <a:gd name="T2" fmla="*/ 0 w 112"/>
                  <a:gd name="T3" fmla="*/ 2147483647 h 112"/>
                  <a:gd name="T4" fmla="*/ 2147483647 w 112"/>
                  <a:gd name="T5" fmla="*/ 0 h 112"/>
                  <a:gd name="T6" fmla="*/ 2147483647 w 112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2"/>
                  <a:gd name="T13" fmla="*/ 0 h 112"/>
                  <a:gd name="T14" fmla="*/ 112 w 112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2" h="112">
                    <a:moveTo>
                      <a:pt x="112" y="0"/>
                    </a:moveTo>
                    <a:lnTo>
                      <a:pt x="0" y="11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1" name="Freeform 674"/>
              <p:cNvSpPr>
                <a:spLocks/>
              </p:cNvSpPr>
              <p:nvPr/>
            </p:nvSpPr>
            <p:spPr bwMode="auto">
              <a:xfrm>
                <a:off x="4733925" y="3506788"/>
                <a:ext cx="15875" cy="15875"/>
              </a:xfrm>
              <a:custGeom>
                <a:avLst/>
                <a:gdLst>
                  <a:gd name="T0" fmla="*/ 2147483647 w 39"/>
                  <a:gd name="T1" fmla="*/ 0 h 38"/>
                  <a:gd name="T2" fmla="*/ 2147483647 w 39"/>
                  <a:gd name="T3" fmla="*/ 0 h 38"/>
                  <a:gd name="T4" fmla="*/ 0 w 39"/>
                  <a:gd name="T5" fmla="*/ 2147483647 h 38"/>
                  <a:gd name="T6" fmla="*/ 2147483647 w 39"/>
                  <a:gd name="T7" fmla="*/ 2147483647 h 38"/>
                  <a:gd name="T8" fmla="*/ 2147483647 w 39"/>
                  <a:gd name="T9" fmla="*/ 2147483647 h 38"/>
                  <a:gd name="T10" fmla="*/ 2147483647 w 39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8"/>
                  <a:gd name="T20" fmla="*/ 39 w 3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8">
                    <a:moveTo>
                      <a:pt x="16" y="0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3" y="38"/>
                    </a:lnTo>
                    <a:lnTo>
                      <a:pt x="39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2" name="Freeform 675"/>
              <p:cNvSpPr>
                <a:spLocks/>
              </p:cNvSpPr>
              <p:nvPr/>
            </p:nvSpPr>
            <p:spPr bwMode="auto">
              <a:xfrm>
                <a:off x="4740275" y="3462338"/>
                <a:ext cx="44450" cy="44450"/>
              </a:xfrm>
              <a:custGeom>
                <a:avLst/>
                <a:gdLst>
                  <a:gd name="T0" fmla="*/ 0 w 112"/>
                  <a:gd name="T1" fmla="*/ 2147483647 h 112"/>
                  <a:gd name="T2" fmla="*/ 2147483647 w 112"/>
                  <a:gd name="T3" fmla="*/ 0 h 112"/>
                  <a:gd name="T4" fmla="*/ 0 w 112"/>
                  <a:gd name="T5" fmla="*/ 2147483647 h 112"/>
                  <a:gd name="T6" fmla="*/ 0 w 112"/>
                  <a:gd name="T7" fmla="*/ 2147483647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2"/>
                  <a:gd name="T13" fmla="*/ 0 h 112"/>
                  <a:gd name="T14" fmla="*/ 112 w 112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2" h="112">
                    <a:moveTo>
                      <a:pt x="0" y="112"/>
                    </a:moveTo>
                    <a:lnTo>
                      <a:pt x="112" y="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3" name="Freeform 676"/>
              <p:cNvSpPr>
                <a:spLocks/>
              </p:cNvSpPr>
              <p:nvPr/>
            </p:nvSpPr>
            <p:spPr bwMode="auto">
              <a:xfrm>
                <a:off x="4740275" y="3503613"/>
                <a:ext cx="14288" cy="12700"/>
              </a:xfrm>
              <a:custGeom>
                <a:avLst/>
                <a:gdLst>
                  <a:gd name="T0" fmla="*/ 2147483647 w 34"/>
                  <a:gd name="T1" fmla="*/ 2147483647 h 31"/>
                  <a:gd name="T2" fmla="*/ 2147483647 w 34"/>
                  <a:gd name="T3" fmla="*/ 0 h 31"/>
                  <a:gd name="T4" fmla="*/ 0 w 34"/>
                  <a:gd name="T5" fmla="*/ 2147483647 h 31"/>
                  <a:gd name="T6" fmla="*/ 2147483647 w 34"/>
                  <a:gd name="T7" fmla="*/ 2147483647 h 31"/>
                  <a:gd name="T8" fmla="*/ 2147483647 w 34"/>
                  <a:gd name="T9" fmla="*/ 2147483647 h 31"/>
                  <a:gd name="T10" fmla="*/ 2147483647 w 34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1"/>
                  <a:gd name="T20" fmla="*/ 34 w 34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1">
                    <a:moveTo>
                      <a:pt x="34" y="19"/>
                    </a:moveTo>
                    <a:lnTo>
                      <a:pt x="8" y="0"/>
                    </a:lnTo>
                    <a:lnTo>
                      <a:pt x="0" y="9"/>
                    </a:lnTo>
                    <a:lnTo>
                      <a:pt x="23" y="31"/>
                    </a:lnTo>
                    <a:lnTo>
                      <a:pt x="30" y="23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4" name="Freeform 677"/>
              <p:cNvSpPr>
                <a:spLocks/>
              </p:cNvSpPr>
              <p:nvPr/>
            </p:nvSpPr>
            <p:spPr bwMode="auto">
              <a:xfrm>
                <a:off x="4752975" y="3511550"/>
                <a:ext cx="1588" cy="1588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0 w 4"/>
                  <a:gd name="T5" fmla="*/ 2147483647 h 4"/>
                  <a:gd name="T6" fmla="*/ 2147483647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5" name="Freeform 678"/>
              <p:cNvSpPr>
                <a:spLocks/>
              </p:cNvSpPr>
              <p:nvPr/>
            </p:nvSpPr>
            <p:spPr bwMode="auto">
              <a:xfrm>
                <a:off x="4743450" y="3497263"/>
                <a:ext cx="14288" cy="14287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16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7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6" name="Freeform 679"/>
              <p:cNvSpPr>
                <a:spLocks/>
              </p:cNvSpPr>
              <p:nvPr/>
            </p:nvSpPr>
            <p:spPr bwMode="auto">
              <a:xfrm>
                <a:off x="4746625" y="3497263"/>
                <a:ext cx="3175" cy="1587"/>
              </a:xfrm>
              <a:custGeom>
                <a:avLst/>
                <a:gdLst>
                  <a:gd name="T0" fmla="*/ 0 w 8"/>
                  <a:gd name="T1" fmla="*/ 2147483647 h 7"/>
                  <a:gd name="T2" fmla="*/ 2147483647 w 8"/>
                  <a:gd name="T3" fmla="*/ 2147483647 h 7"/>
                  <a:gd name="T4" fmla="*/ 2147483647 w 8"/>
                  <a:gd name="T5" fmla="*/ 0 h 7"/>
                  <a:gd name="T6" fmla="*/ 0 w 8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3" y="2"/>
                    </a:lnTo>
                    <a:lnTo>
                      <a:pt x="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7" name="Freeform 680"/>
              <p:cNvSpPr>
                <a:spLocks/>
              </p:cNvSpPr>
              <p:nvPr/>
            </p:nvSpPr>
            <p:spPr bwMode="auto">
              <a:xfrm>
                <a:off x="4749800" y="34925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3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3" y="37"/>
                    </a:lnTo>
                    <a:lnTo>
                      <a:pt x="29" y="29"/>
                    </a:lnTo>
                    <a:lnTo>
                      <a:pt x="37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8" name="Freeform 681"/>
              <p:cNvSpPr>
                <a:spLocks/>
              </p:cNvSpPr>
              <p:nvPr/>
            </p:nvSpPr>
            <p:spPr bwMode="auto">
              <a:xfrm>
                <a:off x="4760913" y="3502025"/>
                <a:ext cx="3175" cy="1588"/>
              </a:xfrm>
              <a:custGeom>
                <a:avLst/>
                <a:gdLst>
                  <a:gd name="T0" fmla="*/ 2147483647 w 8"/>
                  <a:gd name="T1" fmla="*/ 0 h 6"/>
                  <a:gd name="T2" fmla="*/ 2147483647 w 8"/>
                  <a:gd name="T3" fmla="*/ 2147483647 h 6"/>
                  <a:gd name="T4" fmla="*/ 0 w 8"/>
                  <a:gd name="T5" fmla="*/ 2147483647 h 6"/>
                  <a:gd name="T6" fmla="*/ 2147483647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8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69" name="Freeform 682"/>
              <p:cNvSpPr>
                <a:spLocks/>
              </p:cNvSpPr>
              <p:nvPr/>
            </p:nvSpPr>
            <p:spPr bwMode="auto">
              <a:xfrm>
                <a:off x="4752975" y="3489325"/>
                <a:ext cx="14288" cy="12700"/>
              </a:xfrm>
              <a:custGeom>
                <a:avLst/>
                <a:gdLst>
                  <a:gd name="T0" fmla="*/ 2147483647 w 36"/>
                  <a:gd name="T1" fmla="*/ 0 h 30"/>
                  <a:gd name="T2" fmla="*/ 2147483647 w 36"/>
                  <a:gd name="T3" fmla="*/ 2147483647 h 30"/>
                  <a:gd name="T4" fmla="*/ 2147483647 w 36"/>
                  <a:gd name="T5" fmla="*/ 2147483647 h 30"/>
                  <a:gd name="T6" fmla="*/ 0 w 36"/>
                  <a:gd name="T7" fmla="*/ 2147483647 h 30"/>
                  <a:gd name="T8" fmla="*/ 2147483647 w 3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0"/>
                  <a:gd name="T17" fmla="*/ 36 w 3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0">
                    <a:moveTo>
                      <a:pt x="8" y="0"/>
                    </a:moveTo>
                    <a:lnTo>
                      <a:pt x="36" y="14"/>
                    </a:lnTo>
                    <a:lnTo>
                      <a:pt x="29" y="30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0" name="Freeform 683"/>
              <p:cNvSpPr>
                <a:spLocks/>
              </p:cNvSpPr>
              <p:nvPr/>
            </p:nvSpPr>
            <p:spPr bwMode="auto">
              <a:xfrm>
                <a:off x="4784725" y="3457575"/>
                <a:ext cx="11113" cy="12700"/>
              </a:xfrm>
              <a:custGeom>
                <a:avLst/>
                <a:gdLst>
                  <a:gd name="T0" fmla="*/ 2147483647 w 26"/>
                  <a:gd name="T1" fmla="*/ 2147483647 h 31"/>
                  <a:gd name="T2" fmla="*/ 2147483647 w 26"/>
                  <a:gd name="T3" fmla="*/ 0 h 31"/>
                  <a:gd name="T4" fmla="*/ 0 w 26"/>
                  <a:gd name="T5" fmla="*/ 2147483647 h 31"/>
                  <a:gd name="T6" fmla="*/ 2147483647 w 26"/>
                  <a:gd name="T7" fmla="*/ 2147483647 h 31"/>
                  <a:gd name="T8" fmla="*/ 2147483647 w 26"/>
                  <a:gd name="T9" fmla="*/ 2147483647 h 31"/>
                  <a:gd name="T10" fmla="*/ 2147483647 w 26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1"/>
                  <a:gd name="T20" fmla="*/ 26 w 26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1">
                    <a:moveTo>
                      <a:pt x="26" y="21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4" y="31"/>
                    </a:lnTo>
                    <a:lnTo>
                      <a:pt x="18" y="28"/>
                    </a:lnTo>
                    <a:lnTo>
                      <a:pt x="26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1" name="Freeform 684"/>
              <p:cNvSpPr>
                <a:spLocks/>
              </p:cNvSpPr>
              <p:nvPr/>
            </p:nvSpPr>
            <p:spPr bwMode="auto">
              <a:xfrm>
                <a:off x="4792663" y="346710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2" name="Freeform 685"/>
              <p:cNvSpPr>
                <a:spLocks/>
              </p:cNvSpPr>
              <p:nvPr/>
            </p:nvSpPr>
            <p:spPr bwMode="auto">
              <a:xfrm>
                <a:off x="4784725" y="3451225"/>
                <a:ext cx="14288" cy="15875"/>
              </a:xfrm>
              <a:custGeom>
                <a:avLst/>
                <a:gdLst>
                  <a:gd name="T0" fmla="*/ 2147483647 w 36"/>
                  <a:gd name="T1" fmla="*/ 0 h 37"/>
                  <a:gd name="T2" fmla="*/ 2147483647 w 36"/>
                  <a:gd name="T3" fmla="*/ 2147483647 h 37"/>
                  <a:gd name="T4" fmla="*/ 0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2147483647 w 36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7"/>
                  <a:gd name="T20" fmla="*/ 36 w 36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7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6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3" name="Freeform 686"/>
              <p:cNvSpPr>
                <a:spLocks/>
              </p:cNvSpPr>
              <p:nvPr/>
            </p:nvSpPr>
            <p:spPr bwMode="auto">
              <a:xfrm>
                <a:off x="4787900" y="345122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4" name="Freeform 687"/>
              <p:cNvSpPr>
                <a:spLocks/>
              </p:cNvSpPr>
              <p:nvPr/>
            </p:nvSpPr>
            <p:spPr bwMode="auto">
              <a:xfrm>
                <a:off x="4791075" y="344805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5" y="37"/>
                    </a:lnTo>
                    <a:lnTo>
                      <a:pt x="31" y="29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5" name="Freeform 688"/>
              <p:cNvSpPr>
                <a:spLocks/>
              </p:cNvSpPr>
              <p:nvPr/>
            </p:nvSpPr>
            <p:spPr bwMode="auto">
              <a:xfrm>
                <a:off x="4802188" y="3457575"/>
                <a:ext cx="3175" cy="1588"/>
              </a:xfrm>
              <a:custGeom>
                <a:avLst/>
                <a:gdLst>
                  <a:gd name="T0" fmla="*/ 2147483647 w 6"/>
                  <a:gd name="T1" fmla="*/ 0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"/>
                  <a:gd name="T14" fmla="*/ 6 w 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">
                    <a:moveTo>
                      <a:pt x="6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6" name="Freeform 689"/>
              <p:cNvSpPr>
                <a:spLocks/>
              </p:cNvSpPr>
              <p:nvPr/>
            </p:nvSpPr>
            <p:spPr bwMode="auto">
              <a:xfrm>
                <a:off x="4794250" y="3441700"/>
                <a:ext cx="14288" cy="15875"/>
              </a:xfrm>
              <a:custGeom>
                <a:avLst/>
                <a:gdLst>
                  <a:gd name="T0" fmla="*/ 2147483647 w 37"/>
                  <a:gd name="T1" fmla="*/ 0 h 38"/>
                  <a:gd name="T2" fmla="*/ 2147483647 w 37"/>
                  <a:gd name="T3" fmla="*/ 2147483647 h 38"/>
                  <a:gd name="T4" fmla="*/ 0 w 37"/>
                  <a:gd name="T5" fmla="*/ 2147483647 h 38"/>
                  <a:gd name="T6" fmla="*/ 2147483647 w 37"/>
                  <a:gd name="T7" fmla="*/ 2147483647 h 38"/>
                  <a:gd name="T8" fmla="*/ 2147483647 w 37"/>
                  <a:gd name="T9" fmla="*/ 2147483647 h 38"/>
                  <a:gd name="T10" fmla="*/ 2147483647 w 37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8"/>
                  <a:gd name="T20" fmla="*/ 37 w 37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8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8"/>
                    </a:lnTo>
                    <a:lnTo>
                      <a:pt x="37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7" name="Freeform 690"/>
              <p:cNvSpPr>
                <a:spLocks/>
              </p:cNvSpPr>
              <p:nvPr/>
            </p:nvSpPr>
            <p:spPr bwMode="auto">
              <a:xfrm>
                <a:off x="4797425" y="3441700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8" name="Freeform 691"/>
              <p:cNvSpPr>
                <a:spLocks/>
              </p:cNvSpPr>
              <p:nvPr/>
            </p:nvSpPr>
            <p:spPr bwMode="auto">
              <a:xfrm>
                <a:off x="4800600" y="3438525"/>
                <a:ext cx="14288" cy="14288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3" y="36"/>
                    </a:lnTo>
                    <a:lnTo>
                      <a:pt x="29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79" name="Freeform 692"/>
              <p:cNvSpPr>
                <a:spLocks/>
              </p:cNvSpPr>
              <p:nvPr/>
            </p:nvSpPr>
            <p:spPr bwMode="auto">
              <a:xfrm>
                <a:off x="4811713" y="344805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0" name="Freeform 693"/>
              <p:cNvSpPr>
                <a:spLocks/>
              </p:cNvSpPr>
              <p:nvPr/>
            </p:nvSpPr>
            <p:spPr bwMode="auto">
              <a:xfrm>
                <a:off x="4803775" y="3435350"/>
                <a:ext cx="14288" cy="12700"/>
              </a:xfrm>
              <a:custGeom>
                <a:avLst/>
                <a:gdLst>
                  <a:gd name="T0" fmla="*/ 2147483647 w 36"/>
                  <a:gd name="T1" fmla="*/ 2147483647 h 30"/>
                  <a:gd name="T2" fmla="*/ 2147483647 w 36"/>
                  <a:gd name="T3" fmla="*/ 0 h 30"/>
                  <a:gd name="T4" fmla="*/ 0 w 36"/>
                  <a:gd name="T5" fmla="*/ 2147483647 h 30"/>
                  <a:gd name="T6" fmla="*/ 2147483647 w 36"/>
                  <a:gd name="T7" fmla="*/ 2147483647 h 30"/>
                  <a:gd name="T8" fmla="*/ 2147483647 w 36"/>
                  <a:gd name="T9" fmla="*/ 2147483647 h 30"/>
                  <a:gd name="T10" fmla="*/ 2147483647 w 36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0"/>
                  <a:gd name="T20" fmla="*/ 36 w 36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0">
                    <a:moveTo>
                      <a:pt x="36" y="14"/>
                    </a:moveTo>
                    <a:lnTo>
                      <a:pt x="8" y="0"/>
                    </a:lnTo>
                    <a:lnTo>
                      <a:pt x="0" y="16"/>
                    </a:lnTo>
                    <a:lnTo>
                      <a:pt x="29" y="30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1" name="Rectangle 694"/>
              <p:cNvSpPr>
                <a:spLocks noChangeArrowheads="1"/>
              </p:cNvSpPr>
              <p:nvPr/>
            </p:nvSpPr>
            <p:spPr bwMode="auto">
              <a:xfrm>
                <a:off x="4806950" y="34353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82" name="Freeform 695"/>
              <p:cNvSpPr>
                <a:spLocks/>
              </p:cNvSpPr>
              <p:nvPr/>
            </p:nvSpPr>
            <p:spPr bwMode="auto">
              <a:xfrm>
                <a:off x="4806950" y="3433763"/>
                <a:ext cx="12700" cy="7937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2147483647 h 20"/>
                  <a:gd name="T4" fmla="*/ 2147483647 w 32"/>
                  <a:gd name="T5" fmla="*/ 2147483647 h 20"/>
                  <a:gd name="T6" fmla="*/ 0 w 32"/>
                  <a:gd name="T7" fmla="*/ 2147483647 h 20"/>
                  <a:gd name="T8" fmla="*/ 2147483647 w 3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0"/>
                  <a:gd name="T17" fmla="*/ 32 w 3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0">
                    <a:moveTo>
                      <a:pt x="2" y="0"/>
                    </a:moveTo>
                    <a:lnTo>
                      <a:pt x="32" y="15"/>
                    </a:lnTo>
                    <a:lnTo>
                      <a:pt x="28" y="20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3" name="Freeform 696"/>
              <p:cNvSpPr>
                <a:spLocks/>
              </p:cNvSpPr>
              <p:nvPr/>
            </p:nvSpPr>
            <p:spPr bwMode="auto">
              <a:xfrm>
                <a:off x="4837113" y="3403600"/>
                <a:ext cx="9525" cy="12700"/>
              </a:xfrm>
              <a:custGeom>
                <a:avLst/>
                <a:gdLst>
                  <a:gd name="T0" fmla="*/ 2147483647 w 24"/>
                  <a:gd name="T1" fmla="*/ 2147483647 h 30"/>
                  <a:gd name="T2" fmla="*/ 2147483647 w 24"/>
                  <a:gd name="T3" fmla="*/ 0 h 30"/>
                  <a:gd name="T4" fmla="*/ 0 w 24"/>
                  <a:gd name="T5" fmla="*/ 2147483647 h 30"/>
                  <a:gd name="T6" fmla="*/ 2147483647 w 24"/>
                  <a:gd name="T7" fmla="*/ 2147483647 h 30"/>
                  <a:gd name="T8" fmla="*/ 2147483647 w 24"/>
                  <a:gd name="T9" fmla="*/ 2147483647 h 30"/>
                  <a:gd name="T10" fmla="*/ 2147483647 w 24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0"/>
                  <a:gd name="T20" fmla="*/ 24 w 2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0">
                    <a:moveTo>
                      <a:pt x="24" y="2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4" name="Freeform 697"/>
              <p:cNvSpPr>
                <a:spLocks/>
              </p:cNvSpPr>
              <p:nvPr/>
            </p:nvSpPr>
            <p:spPr bwMode="auto">
              <a:xfrm>
                <a:off x="4843463" y="3413125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5" name="Freeform 698"/>
              <p:cNvSpPr>
                <a:spLocks/>
              </p:cNvSpPr>
              <p:nvPr/>
            </p:nvSpPr>
            <p:spPr bwMode="auto">
              <a:xfrm>
                <a:off x="4835525" y="3400425"/>
                <a:ext cx="14288" cy="12700"/>
              </a:xfrm>
              <a:custGeom>
                <a:avLst/>
                <a:gdLst>
                  <a:gd name="T0" fmla="*/ 2147483647 w 36"/>
                  <a:gd name="T1" fmla="*/ 2147483647 h 30"/>
                  <a:gd name="T2" fmla="*/ 2147483647 w 36"/>
                  <a:gd name="T3" fmla="*/ 0 h 30"/>
                  <a:gd name="T4" fmla="*/ 0 w 36"/>
                  <a:gd name="T5" fmla="*/ 2147483647 h 30"/>
                  <a:gd name="T6" fmla="*/ 2147483647 w 36"/>
                  <a:gd name="T7" fmla="*/ 2147483647 h 30"/>
                  <a:gd name="T8" fmla="*/ 2147483647 w 36"/>
                  <a:gd name="T9" fmla="*/ 2147483647 h 30"/>
                  <a:gd name="T10" fmla="*/ 2147483647 w 36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0"/>
                  <a:gd name="T20" fmla="*/ 36 w 36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0">
                    <a:moveTo>
                      <a:pt x="36" y="14"/>
                    </a:moveTo>
                    <a:lnTo>
                      <a:pt x="8" y="0"/>
                    </a:lnTo>
                    <a:lnTo>
                      <a:pt x="0" y="16"/>
                    </a:lnTo>
                    <a:lnTo>
                      <a:pt x="29" y="30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6" name="Rectangle 699"/>
              <p:cNvSpPr>
                <a:spLocks noChangeArrowheads="1"/>
              </p:cNvSpPr>
              <p:nvPr/>
            </p:nvSpPr>
            <p:spPr bwMode="auto">
              <a:xfrm>
                <a:off x="4838700" y="340042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87" name="Freeform 700"/>
              <p:cNvSpPr>
                <a:spLocks/>
              </p:cNvSpPr>
              <p:nvPr/>
            </p:nvSpPr>
            <p:spPr bwMode="auto">
              <a:xfrm>
                <a:off x="4838700" y="3390900"/>
                <a:ext cx="14288" cy="15875"/>
              </a:xfrm>
              <a:custGeom>
                <a:avLst/>
                <a:gdLst>
                  <a:gd name="T0" fmla="*/ 2147483647 w 37"/>
                  <a:gd name="T1" fmla="*/ 0 h 38"/>
                  <a:gd name="T2" fmla="*/ 2147483647 w 37"/>
                  <a:gd name="T3" fmla="*/ 2147483647 h 38"/>
                  <a:gd name="T4" fmla="*/ 0 w 37"/>
                  <a:gd name="T5" fmla="*/ 2147483647 h 38"/>
                  <a:gd name="T6" fmla="*/ 2147483647 w 37"/>
                  <a:gd name="T7" fmla="*/ 2147483647 h 38"/>
                  <a:gd name="T8" fmla="*/ 2147483647 w 37"/>
                  <a:gd name="T9" fmla="*/ 2147483647 h 38"/>
                  <a:gd name="T10" fmla="*/ 2147483647 w 37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8"/>
                  <a:gd name="T20" fmla="*/ 37 w 37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8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8"/>
                    </a:lnTo>
                    <a:lnTo>
                      <a:pt x="37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8" name="Freeform 701"/>
              <p:cNvSpPr>
                <a:spLocks/>
              </p:cNvSpPr>
              <p:nvPr/>
            </p:nvSpPr>
            <p:spPr bwMode="auto">
              <a:xfrm>
                <a:off x="4841875" y="3390900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89" name="Freeform 702"/>
              <p:cNvSpPr>
                <a:spLocks/>
              </p:cNvSpPr>
              <p:nvPr/>
            </p:nvSpPr>
            <p:spPr bwMode="auto">
              <a:xfrm>
                <a:off x="4845050" y="3387725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13" y="37"/>
                    </a:lnTo>
                    <a:lnTo>
                      <a:pt x="29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0" name="Freeform 703"/>
              <p:cNvSpPr>
                <a:spLocks/>
              </p:cNvSpPr>
              <p:nvPr/>
            </p:nvSpPr>
            <p:spPr bwMode="auto">
              <a:xfrm>
                <a:off x="4856163" y="339725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1" name="Freeform 704"/>
              <p:cNvSpPr>
                <a:spLocks/>
              </p:cNvSpPr>
              <p:nvPr/>
            </p:nvSpPr>
            <p:spPr bwMode="auto">
              <a:xfrm>
                <a:off x="4848225" y="3381375"/>
                <a:ext cx="14288" cy="15875"/>
              </a:xfrm>
              <a:custGeom>
                <a:avLst/>
                <a:gdLst>
                  <a:gd name="T0" fmla="*/ 2147483647 w 36"/>
                  <a:gd name="T1" fmla="*/ 0 h 37"/>
                  <a:gd name="T2" fmla="*/ 2147483647 w 36"/>
                  <a:gd name="T3" fmla="*/ 2147483647 h 37"/>
                  <a:gd name="T4" fmla="*/ 0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2147483647 w 36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7"/>
                  <a:gd name="T20" fmla="*/ 36 w 36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7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6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2" name="Freeform 705"/>
              <p:cNvSpPr>
                <a:spLocks/>
              </p:cNvSpPr>
              <p:nvPr/>
            </p:nvSpPr>
            <p:spPr bwMode="auto">
              <a:xfrm>
                <a:off x="4851400" y="338137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3" name="Freeform 706"/>
              <p:cNvSpPr>
                <a:spLocks/>
              </p:cNvSpPr>
              <p:nvPr/>
            </p:nvSpPr>
            <p:spPr bwMode="auto">
              <a:xfrm>
                <a:off x="4854575" y="33782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5" y="37"/>
                    </a:lnTo>
                    <a:lnTo>
                      <a:pt x="31" y="30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4" name="Freeform 707"/>
              <p:cNvSpPr>
                <a:spLocks/>
              </p:cNvSpPr>
              <p:nvPr/>
            </p:nvSpPr>
            <p:spPr bwMode="auto">
              <a:xfrm>
                <a:off x="4865688" y="3387725"/>
                <a:ext cx="3175" cy="3175"/>
              </a:xfrm>
              <a:custGeom>
                <a:avLst/>
                <a:gdLst>
                  <a:gd name="T0" fmla="*/ 2147483647 w 6"/>
                  <a:gd name="T1" fmla="*/ 0 h 8"/>
                  <a:gd name="T2" fmla="*/ 2147483647 w 6"/>
                  <a:gd name="T3" fmla="*/ 2147483647 h 8"/>
                  <a:gd name="T4" fmla="*/ 0 w 6"/>
                  <a:gd name="T5" fmla="*/ 2147483647 h 8"/>
                  <a:gd name="T6" fmla="*/ 2147483647 w 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"/>
                  <a:gd name="T14" fmla="*/ 6 w 6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">
                    <a:moveTo>
                      <a:pt x="6" y="0"/>
                    </a:moveTo>
                    <a:lnTo>
                      <a:pt x="4" y="5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5" name="Freeform 708"/>
              <p:cNvSpPr>
                <a:spLocks/>
              </p:cNvSpPr>
              <p:nvPr/>
            </p:nvSpPr>
            <p:spPr bwMode="auto">
              <a:xfrm>
                <a:off x="4857750" y="3378200"/>
                <a:ext cx="12700" cy="9525"/>
              </a:xfrm>
              <a:custGeom>
                <a:avLst/>
                <a:gdLst>
                  <a:gd name="T0" fmla="*/ 2147483647 w 33"/>
                  <a:gd name="T1" fmla="*/ 0 h 22"/>
                  <a:gd name="T2" fmla="*/ 2147483647 w 33"/>
                  <a:gd name="T3" fmla="*/ 2147483647 h 22"/>
                  <a:gd name="T4" fmla="*/ 2147483647 w 33"/>
                  <a:gd name="T5" fmla="*/ 2147483647 h 22"/>
                  <a:gd name="T6" fmla="*/ 0 w 33"/>
                  <a:gd name="T7" fmla="*/ 2147483647 h 22"/>
                  <a:gd name="T8" fmla="*/ 2147483647 w 3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2"/>
                  <a:gd name="T17" fmla="*/ 33 w 3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2">
                    <a:moveTo>
                      <a:pt x="3" y="0"/>
                    </a:moveTo>
                    <a:lnTo>
                      <a:pt x="33" y="14"/>
                    </a:lnTo>
                    <a:lnTo>
                      <a:pt x="28" y="22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6" name="Freeform 709"/>
              <p:cNvSpPr>
                <a:spLocks/>
              </p:cNvSpPr>
              <p:nvPr/>
            </p:nvSpPr>
            <p:spPr bwMode="auto">
              <a:xfrm>
                <a:off x="4884738" y="3341688"/>
                <a:ext cx="14287" cy="14287"/>
              </a:xfrm>
              <a:custGeom>
                <a:avLst/>
                <a:gdLst>
                  <a:gd name="T0" fmla="*/ 2147483647 w 36"/>
                  <a:gd name="T1" fmla="*/ 2147483647 h 34"/>
                  <a:gd name="T2" fmla="*/ 2147483647 w 36"/>
                  <a:gd name="T3" fmla="*/ 0 h 34"/>
                  <a:gd name="T4" fmla="*/ 0 w 36"/>
                  <a:gd name="T5" fmla="*/ 2147483647 h 34"/>
                  <a:gd name="T6" fmla="*/ 2147483647 w 36"/>
                  <a:gd name="T7" fmla="*/ 2147483647 h 34"/>
                  <a:gd name="T8" fmla="*/ 2147483647 w 36"/>
                  <a:gd name="T9" fmla="*/ 2147483647 h 34"/>
                  <a:gd name="T10" fmla="*/ 2147483647 w 36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4"/>
                  <a:gd name="T20" fmla="*/ 36 w 36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4">
                    <a:moveTo>
                      <a:pt x="36" y="22"/>
                    </a:moveTo>
                    <a:lnTo>
                      <a:pt x="13" y="0"/>
                    </a:lnTo>
                    <a:lnTo>
                      <a:pt x="0" y="12"/>
                    </a:lnTo>
                    <a:lnTo>
                      <a:pt x="23" y="34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7" name="Rectangle 710"/>
              <p:cNvSpPr>
                <a:spLocks noChangeArrowheads="1"/>
              </p:cNvSpPr>
              <p:nvPr/>
            </p:nvSpPr>
            <p:spPr bwMode="auto">
              <a:xfrm>
                <a:off x="4891088" y="33416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198" name="Freeform 711"/>
              <p:cNvSpPr>
                <a:spLocks/>
              </p:cNvSpPr>
              <p:nvPr/>
            </p:nvSpPr>
            <p:spPr bwMode="auto">
              <a:xfrm>
                <a:off x="4891088" y="3338513"/>
                <a:ext cx="11112" cy="12700"/>
              </a:xfrm>
              <a:custGeom>
                <a:avLst/>
                <a:gdLst>
                  <a:gd name="T0" fmla="*/ 2147483647 w 30"/>
                  <a:gd name="T1" fmla="*/ 2147483647 h 31"/>
                  <a:gd name="T2" fmla="*/ 2147483647 w 30"/>
                  <a:gd name="T3" fmla="*/ 0 h 31"/>
                  <a:gd name="T4" fmla="*/ 0 w 30"/>
                  <a:gd name="T5" fmla="*/ 2147483647 h 31"/>
                  <a:gd name="T6" fmla="*/ 2147483647 w 30"/>
                  <a:gd name="T7" fmla="*/ 2147483647 h 31"/>
                  <a:gd name="T8" fmla="*/ 2147483647 w 30"/>
                  <a:gd name="T9" fmla="*/ 2147483647 h 31"/>
                  <a:gd name="T10" fmla="*/ 2147483647 w 30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1"/>
                  <a:gd name="T20" fmla="*/ 30 w 3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1">
                    <a:moveTo>
                      <a:pt x="30" y="24"/>
                    </a:moveTo>
                    <a:lnTo>
                      <a:pt x="8" y="0"/>
                    </a:lnTo>
                    <a:lnTo>
                      <a:pt x="0" y="9"/>
                    </a:lnTo>
                    <a:lnTo>
                      <a:pt x="23" y="31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199" name="Rectangle 712"/>
              <p:cNvSpPr>
                <a:spLocks noChangeArrowheads="1"/>
              </p:cNvSpPr>
              <p:nvPr/>
            </p:nvSpPr>
            <p:spPr bwMode="auto">
              <a:xfrm>
                <a:off x="4892675" y="3338513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00" name="Freeform 713"/>
              <p:cNvSpPr>
                <a:spLocks/>
              </p:cNvSpPr>
              <p:nvPr/>
            </p:nvSpPr>
            <p:spPr bwMode="auto">
              <a:xfrm>
                <a:off x="4892675" y="3332163"/>
                <a:ext cx="15875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1" name="Rectangle 714"/>
              <p:cNvSpPr>
                <a:spLocks noChangeArrowheads="1"/>
              </p:cNvSpPr>
              <p:nvPr/>
            </p:nvSpPr>
            <p:spPr bwMode="auto">
              <a:xfrm>
                <a:off x="4899025" y="3332163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02" name="Freeform 715"/>
              <p:cNvSpPr>
                <a:spLocks/>
              </p:cNvSpPr>
              <p:nvPr/>
            </p:nvSpPr>
            <p:spPr bwMode="auto">
              <a:xfrm>
                <a:off x="4899025" y="3328988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22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3" name="Rectangle 716"/>
              <p:cNvSpPr>
                <a:spLocks noChangeArrowheads="1"/>
              </p:cNvSpPr>
              <p:nvPr/>
            </p:nvSpPr>
            <p:spPr bwMode="auto">
              <a:xfrm>
                <a:off x="4903788" y="33289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04" name="Freeform 717"/>
              <p:cNvSpPr>
                <a:spLocks/>
              </p:cNvSpPr>
              <p:nvPr/>
            </p:nvSpPr>
            <p:spPr bwMode="auto">
              <a:xfrm>
                <a:off x="4903788" y="3322638"/>
                <a:ext cx="15875" cy="15875"/>
              </a:xfrm>
              <a:custGeom>
                <a:avLst/>
                <a:gdLst>
                  <a:gd name="T0" fmla="*/ 2147483647 w 41"/>
                  <a:gd name="T1" fmla="*/ 2147483647 h 38"/>
                  <a:gd name="T2" fmla="*/ 2147483647 w 41"/>
                  <a:gd name="T3" fmla="*/ 0 h 38"/>
                  <a:gd name="T4" fmla="*/ 0 w 41"/>
                  <a:gd name="T5" fmla="*/ 2147483647 h 38"/>
                  <a:gd name="T6" fmla="*/ 2147483647 w 41"/>
                  <a:gd name="T7" fmla="*/ 2147483647 h 38"/>
                  <a:gd name="T8" fmla="*/ 2147483647 w 41"/>
                  <a:gd name="T9" fmla="*/ 2147483647 h 38"/>
                  <a:gd name="T10" fmla="*/ 2147483647 w 41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8"/>
                  <a:gd name="T20" fmla="*/ 41 w 41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8">
                    <a:moveTo>
                      <a:pt x="41" y="18"/>
                    </a:moveTo>
                    <a:lnTo>
                      <a:pt x="15" y="0"/>
                    </a:lnTo>
                    <a:lnTo>
                      <a:pt x="0" y="16"/>
                    </a:lnTo>
                    <a:lnTo>
                      <a:pt x="23" y="38"/>
                    </a:lnTo>
                    <a:lnTo>
                      <a:pt x="39" y="22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5" name="Freeform 718"/>
              <p:cNvSpPr>
                <a:spLocks/>
              </p:cNvSpPr>
              <p:nvPr/>
            </p:nvSpPr>
            <p:spPr bwMode="auto">
              <a:xfrm>
                <a:off x="4918075" y="3330575"/>
                <a:ext cx="1588" cy="1588"/>
              </a:xfrm>
              <a:custGeom>
                <a:avLst/>
                <a:gdLst>
                  <a:gd name="T0" fmla="*/ 2147483647 w 2"/>
                  <a:gd name="T1" fmla="*/ 0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2147483647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2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6" name="Freeform 719"/>
              <p:cNvSpPr>
                <a:spLocks/>
              </p:cNvSpPr>
              <p:nvPr/>
            </p:nvSpPr>
            <p:spPr bwMode="auto">
              <a:xfrm>
                <a:off x="4908550" y="3319463"/>
                <a:ext cx="14288" cy="11112"/>
              </a:xfrm>
              <a:custGeom>
                <a:avLst/>
                <a:gdLst>
                  <a:gd name="T0" fmla="*/ 2147483647 w 36"/>
                  <a:gd name="T1" fmla="*/ 0 h 27"/>
                  <a:gd name="T2" fmla="*/ 2147483647 w 36"/>
                  <a:gd name="T3" fmla="*/ 2147483647 h 27"/>
                  <a:gd name="T4" fmla="*/ 2147483647 w 36"/>
                  <a:gd name="T5" fmla="*/ 2147483647 h 27"/>
                  <a:gd name="T6" fmla="*/ 0 w 36"/>
                  <a:gd name="T7" fmla="*/ 2147483647 h 27"/>
                  <a:gd name="T8" fmla="*/ 2147483647 w 3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27"/>
                  <a:gd name="T17" fmla="*/ 36 w 36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27">
                    <a:moveTo>
                      <a:pt x="6" y="0"/>
                    </a:moveTo>
                    <a:lnTo>
                      <a:pt x="36" y="14"/>
                    </a:lnTo>
                    <a:lnTo>
                      <a:pt x="28" y="27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7" name="Freeform 720"/>
              <p:cNvSpPr>
                <a:spLocks/>
              </p:cNvSpPr>
              <p:nvPr/>
            </p:nvSpPr>
            <p:spPr bwMode="auto">
              <a:xfrm>
                <a:off x="4937125" y="3284538"/>
                <a:ext cx="12700" cy="12700"/>
              </a:xfrm>
              <a:custGeom>
                <a:avLst/>
                <a:gdLst>
                  <a:gd name="T0" fmla="*/ 2147483647 w 34"/>
                  <a:gd name="T1" fmla="*/ 2147483647 h 32"/>
                  <a:gd name="T2" fmla="*/ 2147483647 w 34"/>
                  <a:gd name="T3" fmla="*/ 0 h 32"/>
                  <a:gd name="T4" fmla="*/ 0 w 34"/>
                  <a:gd name="T5" fmla="*/ 2147483647 h 32"/>
                  <a:gd name="T6" fmla="*/ 2147483647 w 34"/>
                  <a:gd name="T7" fmla="*/ 2147483647 h 32"/>
                  <a:gd name="T8" fmla="*/ 2147483647 w 34"/>
                  <a:gd name="T9" fmla="*/ 2147483647 h 32"/>
                  <a:gd name="T10" fmla="*/ 2147483647 w 3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2"/>
                  <a:gd name="T20" fmla="*/ 34 w 3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2">
                    <a:moveTo>
                      <a:pt x="34" y="22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24" y="32"/>
                    </a:lnTo>
                    <a:lnTo>
                      <a:pt x="3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08" name="Rectangle 721"/>
              <p:cNvSpPr>
                <a:spLocks noChangeArrowheads="1"/>
              </p:cNvSpPr>
              <p:nvPr/>
            </p:nvSpPr>
            <p:spPr bwMode="auto">
              <a:xfrm>
                <a:off x="4940300" y="32845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09" name="Freeform 722"/>
              <p:cNvSpPr>
                <a:spLocks/>
              </p:cNvSpPr>
              <p:nvPr/>
            </p:nvSpPr>
            <p:spPr bwMode="auto">
              <a:xfrm>
                <a:off x="4940300" y="3281363"/>
                <a:ext cx="14288" cy="12700"/>
              </a:xfrm>
              <a:custGeom>
                <a:avLst/>
                <a:gdLst>
                  <a:gd name="T0" fmla="*/ 2147483647 w 35"/>
                  <a:gd name="T1" fmla="*/ 2147483647 h 30"/>
                  <a:gd name="T2" fmla="*/ 2147483647 w 35"/>
                  <a:gd name="T3" fmla="*/ 0 h 30"/>
                  <a:gd name="T4" fmla="*/ 0 w 35"/>
                  <a:gd name="T5" fmla="*/ 2147483647 h 30"/>
                  <a:gd name="T6" fmla="*/ 2147483647 w 35"/>
                  <a:gd name="T7" fmla="*/ 2147483647 h 30"/>
                  <a:gd name="T8" fmla="*/ 2147483647 w 35"/>
                  <a:gd name="T9" fmla="*/ 2147483647 h 30"/>
                  <a:gd name="T10" fmla="*/ 2147483647 w 35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0"/>
                  <a:gd name="T20" fmla="*/ 35 w 35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0">
                    <a:moveTo>
                      <a:pt x="35" y="17"/>
                    </a:moveTo>
                    <a:lnTo>
                      <a:pt x="9" y="0"/>
                    </a:lnTo>
                    <a:lnTo>
                      <a:pt x="0" y="8"/>
                    </a:lnTo>
                    <a:lnTo>
                      <a:pt x="24" y="30"/>
                    </a:lnTo>
                    <a:lnTo>
                      <a:pt x="31" y="22"/>
                    </a:lnTo>
                    <a:lnTo>
                      <a:pt x="35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0" name="Freeform 723"/>
              <p:cNvSpPr>
                <a:spLocks/>
              </p:cNvSpPr>
              <p:nvPr/>
            </p:nvSpPr>
            <p:spPr bwMode="auto">
              <a:xfrm>
                <a:off x="4953000" y="3289300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1" name="Freeform 724"/>
              <p:cNvSpPr>
                <a:spLocks/>
              </p:cNvSpPr>
              <p:nvPr/>
            </p:nvSpPr>
            <p:spPr bwMode="auto">
              <a:xfrm>
                <a:off x="4943475" y="3273425"/>
                <a:ext cx="14288" cy="15875"/>
              </a:xfrm>
              <a:custGeom>
                <a:avLst/>
                <a:gdLst>
                  <a:gd name="T0" fmla="*/ 2147483647 w 36"/>
                  <a:gd name="T1" fmla="*/ 0 h 36"/>
                  <a:gd name="T2" fmla="*/ 2147483647 w 36"/>
                  <a:gd name="T3" fmla="*/ 2147483647 h 36"/>
                  <a:gd name="T4" fmla="*/ 0 w 36"/>
                  <a:gd name="T5" fmla="*/ 2147483647 h 36"/>
                  <a:gd name="T6" fmla="*/ 2147483647 w 36"/>
                  <a:gd name="T7" fmla="*/ 2147483647 h 36"/>
                  <a:gd name="T8" fmla="*/ 2147483647 w 36"/>
                  <a:gd name="T9" fmla="*/ 2147483647 h 36"/>
                  <a:gd name="T10" fmla="*/ 2147483647 w 36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6"/>
                  <a:gd name="T20" fmla="*/ 36 w 36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6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6"/>
                    </a:lnTo>
                    <a:lnTo>
                      <a:pt x="36" y="2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2" name="Freeform 725"/>
              <p:cNvSpPr>
                <a:spLocks/>
              </p:cNvSpPr>
              <p:nvPr/>
            </p:nvSpPr>
            <p:spPr bwMode="auto">
              <a:xfrm>
                <a:off x="4946650" y="327342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3" name="Freeform 726"/>
              <p:cNvSpPr>
                <a:spLocks/>
              </p:cNvSpPr>
              <p:nvPr/>
            </p:nvSpPr>
            <p:spPr bwMode="auto">
              <a:xfrm>
                <a:off x="4949825" y="3271838"/>
                <a:ext cx="14288" cy="12700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6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4" name="Freeform 727"/>
              <p:cNvSpPr>
                <a:spLocks/>
              </p:cNvSpPr>
              <p:nvPr/>
            </p:nvSpPr>
            <p:spPr bwMode="auto">
              <a:xfrm>
                <a:off x="4960938" y="3279775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5" name="Freeform 728"/>
              <p:cNvSpPr>
                <a:spLocks/>
              </p:cNvSpPr>
              <p:nvPr/>
            </p:nvSpPr>
            <p:spPr bwMode="auto">
              <a:xfrm>
                <a:off x="4953000" y="3265488"/>
                <a:ext cx="14288" cy="14287"/>
              </a:xfrm>
              <a:custGeom>
                <a:avLst/>
                <a:gdLst>
                  <a:gd name="T0" fmla="*/ 2147483647 w 37"/>
                  <a:gd name="T1" fmla="*/ 0 h 34"/>
                  <a:gd name="T2" fmla="*/ 2147483647 w 37"/>
                  <a:gd name="T3" fmla="*/ 2147483647 h 34"/>
                  <a:gd name="T4" fmla="*/ 0 w 37"/>
                  <a:gd name="T5" fmla="*/ 2147483647 h 34"/>
                  <a:gd name="T6" fmla="*/ 2147483647 w 37"/>
                  <a:gd name="T7" fmla="*/ 2147483647 h 34"/>
                  <a:gd name="T8" fmla="*/ 2147483647 w 37"/>
                  <a:gd name="T9" fmla="*/ 2147483647 h 34"/>
                  <a:gd name="T10" fmla="*/ 2147483647 w 37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4"/>
                  <a:gd name="T20" fmla="*/ 37 w 37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4">
                    <a:moveTo>
                      <a:pt x="11" y="0"/>
                    </a:moveTo>
                    <a:lnTo>
                      <a:pt x="8" y="3"/>
                    </a:lnTo>
                    <a:lnTo>
                      <a:pt x="0" y="19"/>
                    </a:lnTo>
                    <a:lnTo>
                      <a:pt x="28" y="34"/>
                    </a:lnTo>
                    <a:lnTo>
                      <a:pt x="37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6" name="Freeform 729"/>
              <p:cNvSpPr>
                <a:spLocks/>
              </p:cNvSpPr>
              <p:nvPr/>
            </p:nvSpPr>
            <p:spPr bwMode="auto">
              <a:xfrm>
                <a:off x="4956175" y="3265488"/>
                <a:ext cx="1588" cy="1587"/>
              </a:xfrm>
              <a:custGeom>
                <a:avLst/>
                <a:gdLst>
                  <a:gd name="T0" fmla="*/ 0 w 3"/>
                  <a:gd name="T1" fmla="*/ 2147483647 h 3"/>
                  <a:gd name="T2" fmla="*/ 2147483647 w 3"/>
                  <a:gd name="T3" fmla="*/ 2147483647 h 3"/>
                  <a:gd name="T4" fmla="*/ 2147483647 w 3"/>
                  <a:gd name="T5" fmla="*/ 0 h 3"/>
                  <a:gd name="T6" fmla="*/ 0 w 3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"/>
                  <a:gd name="T14" fmla="*/ 3 w 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">
                    <a:moveTo>
                      <a:pt x="0" y="3"/>
                    </a:moveTo>
                    <a:lnTo>
                      <a:pt x="2" y="1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7" name="Freeform 730"/>
              <p:cNvSpPr>
                <a:spLocks/>
              </p:cNvSpPr>
              <p:nvPr/>
            </p:nvSpPr>
            <p:spPr bwMode="auto">
              <a:xfrm>
                <a:off x="4956175" y="3259138"/>
                <a:ext cx="15875" cy="15875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2147483647 w 37"/>
                  <a:gd name="T5" fmla="*/ 2147483647 h 37"/>
                  <a:gd name="T6" fmla="*/ 0 w 37"/>
                  <a:gd name="T7" fmla="*/ 2147483647 h 37"/>
                  <a:gd name="T8" fmla="*/ 2147483647 w 3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5" y="0"/>
                    </a:moveTo>
                    <a:lnTo>
                      <a:pt x="37" y="22"/>
                    </a:lnTo>
                    <a:lnTo>
                      <a:pt x="22" y="37"/>
                    </a:lnTo>
                    <a:lnTo>
                      <a:pt x="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8" name="Freeform 731"/>
              <p:cNvSpPr>
                <a:spLocks/>
              </p:cNvSpPr>
              <p:nvPr/>
            </p:nvSpPr>
            <p:spPr bwMode="auto">
              <a:xfrm>
                <a:off x="4986338" y="3227388"/>
                <a:ext cx="12700" cy="9525"/>
              </a:xfrm>
              <a:custGeom>
                <a:avLst/>
                <a:gdLst>
                  <a:gd name="T0" fmla="*/ 2147483647 w 31"/>
                  <a:gd name="T1" fmla="*/ 0 h 26"/>
                  <a:gd name="T2" fmla="*/ 2147483647 w 31"/>
                  <a:gd name="T3" fmla="*/ 2147483647 h 26"/>
                  <a:gd name="T4" fmla="*/ 0 w 31"/>
                  <a:gd name="T5" fmla="*/ 2147483647 h 26"/>
                  <a:gd name="T6" fmla="*/ 2147483647 w 31"/>
                  <a:gd name="T7" fmla="*/ 2147483647 h 26"/>
                  <a:gd name="T8" fmla="*/ 2147483647 w 31"/>
                  <a:gd name="T9" fmla="*/ 2147483647 h 26"/>
                  <a:gd name="T10" fmla="*/ 2147483647 w 31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26"/>
                  <a:gd name="T20" fmla="*/ 31 w 31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26">
                    <a:moveTo>
                      <a:pt x="9" y="0"/>
                    </a:moveTo>
                    <a:lnTo>
                      <a:pt x="1" y="7"/>
                    </a:lnTo>
                    <a:lnTo>
                      <a:pt x="0" y="11"/>
                    </a:lnTo>
                    <a:lnTo>
                      <a:pt x="28" y="26"/>
                    </a:lnTo>
                    <a:lnTo>
                      <a:pt x="31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19" name="Freeform 732"/>
              <p:cNvSpPr>
                <a:spLocks/>
              </p:cNvSpPr>
              <p:nvPr/>
            </p:nvSpPr>
            <p:spPr bwMode="auto">
              <a:xfrm>
                <a:off x="4987925" y="3227388"/>
                <a:ext cx="1588" cy="1587"/>
              </a:xfrm>
              <a:custGeom>
                <a:avLst/>
                <a:gdLst>
                  <a:gd name="T0" fmla="*/ 0 w 8"/>
                  <a:gd name="T1" fmla="*/ 2147483647 h 7"/>
                  <a:gd name="T2" fmla="*/ 2147483647 w 8"/>
                  <a:gd name="T3" fmla="*/ 2147483647 h 7"/>
                  <a:gd name="T4" fmla="*/ 2147483647 w 8"/>
                  <a:gd name="T5" fmla="*/ 0 h 7"/>
                  <a:gd name="T6" fmla="*/ 0 w 8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0" name="Freeform 733"/>
              <p:cNvSpPr>
                <a:spLocks/>
              </p:cNvSpPr>
              <p:nvPr/>
            </p:nvSpPr>
            <p:spPr bwMode="auto">
              <a:xfrm>
                <a:off x="4989513" y="3222625"/>
                <a:ext cx="15875" cy="15875"/>
              </a:xfrm>
              <a:custGeom>
                <a:avLst/>
                <a:gdLst>
                  <a:gd name="T0" fmla="*/ 2147483647 w 38"/>
                  <a:gd name="T1" fmla="*/ 2147483647 h 37"/>
                  <a:gd name="T2" fmla="*/ 2147483647 w 38"/>
                  <a:gd name="T3" fmla="*/ 0 h 37"/>
                  <a:gd name="T4" fmla="*/ 0 w 38"/>
                  <a:gd name="T5" fmla="*/ 2147483647 h 37"/>
                  <a:gd name="T6" fmla="*/ 2147483647 w 38"/>
                  <a:gd name="T7" fmla="*/ 2147483647 h 37"/>
                  <a:gd name="T8" fmla="*/ 2147483647 w 38"/>
                  <a:gd name="T9" fmla="*/ 2147483647 h 37"/>
                  <a:gd name="T10" fmla="*/ 2147483647 w 38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7"/>
                  <a:gd name="T20" fmla="*/ 38 w 38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7">
                    <a:moveTo>
                      <a:pt x="38" y="23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4" y="37"/>
                    </a:lnTo>
                    <a:lnTo>
                      <a:pt x="30" y="29"/>
                    </a:lnTo>
                    <a:lnTo>
                      <a:pt x="3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1" name="Freeform 734"/>
              <p:cNvSpPr>
                <a:spLocks/>
              </p:cNvSpPr>
              <p:nvPr/>
            </p:nvSpPr>
            <p:spPr bwMode="auto">
              <a:xfrm>
                <a:off x="5002213" y="3232150"/>
                <a:ext cx="3175" cy="1588"/>
              </a:xfrm>
              <a:custGeom>
                <a:avLst/>
                <a:gdLst>
                  <a:gd name="T0" fmla="*/ 2147483647 w 8"/>
                  <a:gd name="T1" fmla="*/ 0 h 6"/>
                  <a:gd name="T2" fmla="*/ 2147483647 w 8"/>
                  <a:gd name="T3" fmla="*/ 2147483647 h 6"/>
                  <a:gd name="T4" fmla="*/ 0 w 8"/>
                  <a:gd name="T5" fmla="*/ 2147483647 h 6"/>
                  <a:gd name="T6" fmla="*/ 2147483647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8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2" name="Freeform 735"/>
              <p:cNvSpPr>
                <a:spLocks/>
              </p:cNvSpPr>
              <p:nvPr/>
            </p:nvSpPr>
            <p:spPr bwMode="auto">
              <a:xfrm>
                <a:off x="4994275" y="3217863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4"/>
                    </a:lnTo>
                    <a:lnTo>
                      <a:pt x="0" y="20"/>
                    </a:lnTo>
                    <a:lnTo>
                      <a:pt x="30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3" name="Freeform 736"/>
              <p:cNvSpPr>
                <a:spLocks/>
              </p:cNvSpPr>
              <p:nvPr/>
            </p:nvSpPr>
            <p:spPr bwMode="auto">
              <a:xfrm>
                <a:off x="4997450" y="3217863"/>
                <a:ext cx="1588" cy="1587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0 w 2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4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4" name="Freeform 737"/>
              <p:cNvSpPr>
                <a:spLocks/>
              </p:cNvSpPr>
              <p:nvPr/>
            </p:nvSpPr>
            <p:spPr bwMode="auto">
              <a:xfrm>
                <a:off x="4997450" y="3211513"/>
                <a:ext cx="17463" cy="15875"/>
              </a:xfrm>
              <a:custGeom>
                <a:avLst/>
                <a:gdLst>
                  <a:gd name="T0" fmla="*/ 2147483647 w 42"/>
                  <a:gd name="T1" fmla="*/ 2147483647 h 38"/>
                  <a:gd name="T2" fmla="*/ 2147483647 w 42"/>
                  <a:gd name="T3" fmla="*/ 0 h 38"/>
                  <a:gd name="T4" fmla="*/ 0 w 42"/>
                  <a:gd name="T5" fmla="*/ 2147483647 h 38"/>
                  <a:gd name="T6" fmla="*/ 2147483647 w 42"/>
                  <a:gd name="T7" fmla="*/ 2147483647 h 38"/>
                  <a:gd name="T8" fmla="*/ 2147483647 w 42"/>
                  <a:gd name="T9" fmla="*/ 2147483647 h 38"/>
                  <a:gd name="T10" fmla="*/ 2147483647 w 42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19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4" y="38"/>
                    </a:lnTo>
                    <a:lnTo>
                      <a:pt x="40" y="22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5" name="Freeform 738"/>
              <p:cNvSpPr>
                <a:spLocks/>
              </p:cNvSpPr>
              <p:nvPr/>
            </p:nvSpPr>
            <p:spPr bwMode="auto">
              <a:xfrm>
                <a:off x="5013325" y="3219450"/>
                <a:ext cx="1588" cy="1588"/>
              </a:xfrm>
              <a:custGeom>
                <a:avLst/>
                <a:gdLst>
                  <a:gd name="T0" fmla="*/ 2147483647 w 2"/>
                  <a:gd name="T1" fmla="*/ 0 h 3"/>
                  <a:gd name="T2" fmla="*/ 2147483647 w 2"/>
                  <a:gd name="T3" fmla="*/ 2147483647 h 3"/>
                  <a:gd name="T4" fmla="*/ 0 w 2"/>
                  <a:gd name="T5" fmla="*/ 2147483647 h 3"/>
                  <a:gd name="T6" fmla="*/ 2147483647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6" name="Freeform 739"/>
              <p:cNvSpPr>
                <a:spLocks/>
              </p:cNvSpPr>
              <p:nvPr/>
            </p:nvSpPr>
            <p:spPr bwMode="auto">
              <a:xfrm>
                <a:off x="5003800" y="3205163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7" y="4"/>
                    </a:lnTo>
                    <a:lnTo>
                      <a:pt x="0" y="20"/>
                    </a:lnTo>
                    <a:lnTo>
                      <a:pt x="28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7" name="Freeform 740"/>
              <p:cNvSpPr>
                <a:spLocks/>
              </p:cNvSpPr>
              <p:nvPr/>
            </p:nvSpPr>
            <p:spPr bwMode="auto">
              <a:xfrm>
                <a:off x="5006975" y="3205163"/>
                <a:ext cx="1588" cy="1587"/>
              </a:xfrm>
              <a:custGeom>
                <a:avLst/>
                <a:gdLst>
                  <a:gd name="T0" fmla="*/ 0 w 4"/>
                  <a:gd name="T1" fmla="*/ 2147483647 h 4"/>
                  <a:gd name="T2" fmla="*/ 2147483647 w 4"/>
                  <a:gd name="T3" fmla="*/ 2147483647 h 4"/>
                  <a:gd name="T4" fmla="*/ 2147483647 w 4"/>
                  <a:gd name="T5" fmla="*/ 0 h 4"/>
                  <a:gd name="T6" fmla="*/ 0 w 4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0" y="4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8" name="Freeform 741"/>
              <p:cNvSpPr>
                <a:spLocks/>
              </p:cNvSpPr>
              <p:nvPr/>
            </p:nvSpPr>
            <p:spPr bwMode="auto">
              <a:xfrm>
                <a:off x="5008563" y="3201988"/>
                <a:ext cx="11112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4"/>
                    </a:moveTo>
                    <a:lnTo>
                      <a:pt x="7" y="0"/>
                    </a:lnTo>
                    <a:lnTo>
                      <a:pt x="0" y="9"/>
                    </a:lnTo>
                    <a:lnTo>
                      <a:pt x="22" y="31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29" name="Rectangle 742"/>
              <p:cNvSpPr>
                <a:spLocks noChangeArrowheads="1"/>
              </p:cNvSpPr>
              <p:nvPr/>
            </p:nvSpPr>
            <p:spPr bwMode="auto">
              <a:xfrm>
                <a:off x="5010150" y="320198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30" name="Freeform 743"/>
              <p:cNvSpPr>
                <a:spLocks/>
              </p:cNvSpPr>
              <p:nvPr/>
            </p:nvSpPr>
            <p:spPr bwMode="auto">
              <a:xfrm>
                <a:off x="5010150" y="3200400"/>
                <a:ext cx="11113" cy="11113"/>
              </a:xfrm>
              <a:custGeom>
                <a:avLst/>
                <a:gdLst>
                  <a:gd name="T0" fmla="*/ 2147483647 w 29"/>
                  <a:gd name="T1" fmla="*/ 0 h 28"/>
                  <a:gd name="T2" fmla="*/ 2147483647 w 29"/>
                  <a:gd name="T3" fmla="*/ 2147483647 h 28"/>
                  <a:gd name="T4" fmla="*/ 2147483647 w 29"/>
                  <a:gd name="T5" fmla="*/ 2147483647 h 28"/>
                  <a:gd name="T6" fmla="*/ 0 w 29"/>
                  <a:gd name="T7" fmla="*/ 2147483647 h 28"/>
                  <a:gd name="T8" fmla="*/ 2147483647 w 2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8"/>
                  <a:gd name="T17" fmla="*/ 29 w 2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8">
                    <a:moveTo>
                      <a:pt x="5" y="0"/>
                    </a:moveTo>
                    <a:lnTo>
                      <a:pt x="29" y="23"/>
                    </a:lnTo>
                    <a:lnTo>
                      <a:pt x="24" y="28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1" name="Freeform 744"/>
              <p:cNvSpPr>
                <a:spLocks/>
              </p:cNvSpPr>
              <p:nvPr/>
            </p:nvSpPr>
            <p:spPr bwMode="auto">
              <a:xfrm>
                <a:off x="5038725" y="3170238"/>
                <a:ext cx="11113" cy="11112"/>
              </a:xfrm>
              <a:custGeom>
                <a:avLst/>
                <a:gdLst>
                  <a:gd name="T0" fmla="*/ 2147483647 w 28"/>
                  <a:gd name="T1" fmla="*/ 2147483647 h 26"/>
                  <a:gd name="T2" fmla="*/ 2147483647 w 28"/>
                  <a:gd name="T3" fmla="*/ 0 h 26"/>
                  <a:gd name="T4" fmla="*/ 0 w 28"/>
                  <a:gd name="T5" fmla="*/ 2147483647 h 26"/>
                  <a:gd name="T6" fmla="*/ 2147483647 w 28"/>
                  <a:gd name="T7" fmla="*/ 2147483647 h 26"/>
                  <a:gd name="T8" fmla="*/ 2147483647 w 28"/>
                  <a:gd name="T9" fmla="*/ 2147483647 h 26"/>
                  <a:gd name="T10" fmla="*/ 2147483647 w 28"/>
                  <a:gd name="T11" fmla="*/ 214748364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26"/>
                  <a:gd name="T20" fmla="*/ 28 w 2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26">
                    <a:moveTo>
                      <a:pt x="28" y="1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2" name="Freeform 745"/>
              <p:cNvSpPr>
                <a:spLocks/>
              </p:cNvSpPr>
              <p:nvPr/>
            </p:nvSpPr>
            <p:spPr bwMode="auto">
              <a:xfrm>
                <a:off x="5048250" y="3178175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3" name="Freeform 746"/>
              <p:cNvSpPr>
                <a:spLocks/>
              </p:cNvSpPr>
              <p:nvPr/>
            </p:nvSpPr>
            <p:spPr bwMode="auto">
              <a:xfrm>
                <a:off x="5038725" y="3163888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5"/>
                    </a:lnTo>
                    <a:lnTo>
                      <a:pt x="0" y="21"/>
                    </a:lnTo>
                    <a:lnTo>
                      <a:pt x="30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4" name="Freeform 747"/>
              <p:cNvSpPr>
                <a:spLocks/>
              </p:cNvSpPr>
              <p:nvPr/>
            </p:nvSpPr>
            <p:spPr bwMode="auto">
              <a:xfrm>
                <a:off x="5041900" y="3163888"/>
                <a:ext cx="1588" cy="1587"/>
              </a:xfrm>
              <a:custGeom>
                <a:avLst/>
                <a:gdLst>
                  <a:gd name="T0" fmla="*/ 0 w 2"/>
                  <a:gd name="T1" fmla="*/ 2147483647 h 5"/>
                  <a:gd name="T2" fmla="*/ 2147483647 w 2"/>
                  <a:gd name="T3" fmla="*/ 2147483647 h 5"/>
                  <a:gd name="T4" fmla="*/ 2147483647 w 2"/>
                  <a:gd name="T5" fmla="*/ 0 h 5"/>
                  <a:gd name="T6" fmla="*/ 0 w 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5"/>
                  <a:gd name="T14" fmla="*/ 2 w 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5" name="Freeform 748"/>
              <p:cNvSpPr>
                <a:spLocks/>
              </p:cNvSpPr>
              <p:nvPr/>
            </p:nvSpPr>
            <p:spPr bwMode="auto">
              <a:xfrm>
                <a:off x="5041900" y="3157538"/>
                <a:ext cx="15875" cy="15875"/>
              </a:xfrm>
              <a:custGeom>
                <a:avLst/>
                <a:gdLst>
                  <a:gd name="T0" fmla="*/ 2147483647 w 40"/>
                  <a:gd name="T1" fmla="*/ 2147483647 h 40"/>
                  <a:gd name="T2" fmla="*/ 2147483647 w 40"/>
                  <a:gd name="T3" fmla="*/ 0 h 40"/>
                  <a:gd name="T4" fmla="*/ 0 w 40"/>
                  <a:gd name="T5" fmla="*/ 2147483647 h 40"/>
                  <a:gd name="T6" fmla="*/ 2147483647 w 40"/>
                  <a:gd name="T7" fmla="*/ 2147483647 h 40"/>
                  <a:gd name="T8" fmla="*/ 2147483647 w 40"/>
                  <a:gd name="T9" fmla="*/ 2147483647 h 40"/>
                  <a:gd name="T10" fmla="*/ 2147483647 w 40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40"/>
                  <a:gd name="T20" fmla="*/ 40 w 40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40">
                    <a:moveTo>
                      <a:pt x="40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4" y="40"/>
                    </a:lnTo>
                    <a:lnTo>
                      <a:pt x="4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6" name="Rectangle 749"/>
              <p:cNvSpPr>
                <a:spLocks noChangeArrowheads="1"/>
              </p:cNvSpPr>
              <p:nvPr/>
            </p:nvSpPr>
            <p:spPr bwMode="auto">
              <a:xfrm>
                <a:off x="5048250" y="31575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37" name="Freeform 750"/>
              <p:cNvSpPr>
                <a:spLocks/>
              </p:cNvSpPr>
              <p:nvPr/>
            </p:nvSpPr>
            <p:spPr bwMode="auto">
              <a:xfrm>
                <a:off x="5048250" y="3154363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24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38" name="Rectangle 751"/>
              <p:cNvSpPr>
                <a:spLocks noChangeArrowheads="1"/>
              </p:cNvSpPr>
              <p:nvPr/>
            </p:nvSpPr>
            <p:spPr bwMode="auto">
              <a:xfrm>
                <a:off x="5053013" y="315436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239" name="Freeform 752"/>
              <p:cNvSpPr>
                <a:spLocks/>
              </p:cNvSpPr>
              <p:nvPr/>
            </p:nvSpPr>
            <p:spPr bwMode="auto">
              <a:xfrm>
                <a:off x="5053013" y="3148013"/>
                <a:ext cx="15875" cy="15875"/>
              </a:xfrm>
              <a:custGeom>
                <a:avLst/>
                <a:gdLst>
                  <a:gd name="T0" fmla="*/ 2147483647 w 41"/>
                  <a:gd name="T1" fmla="*/ 2147483647 h 38"/>
                  <a:gd name="T2" fmla="*/ 2147483647 w 41"/>
                  <a:gd name="T3" fmla="*/ 0 h 38"/>
                  <a:gd name="T4" fmla="*/ 0 w 41"/>
                  <a:gd name="T5" fmla="*/ 2147483647 h 38"/>
                  <a:gd name="T6" fmla="*/ 2147483647 w 41"/>
                  <a:gd name="T7" fmla="*/ 2147483647 h 38"/>
                  <a:gd name="T8" fmla="*/ 2147483647 w 41"/>
                  <a:gd name="T9" fmla="*/ 2147483647 h 38"/>
                  <a:gd name="T10" fmla="*/ 2147483647 w 41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8"/>
                  <a:gd name="T20" fmla="*/ 41 w 41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8">
                    <a:moveTo>
                      <a:pt x="41" y="18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38"/>
                    </a:lnTo>
                    <a:lnTo>
                      <a:pt x="38" y="22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40" name="Freeform 754"/>
              <p:cNvSpPr>
                <a:spLocks/>
              </p:cNvSpPr>
              <p:nvPr/>
            </p:nvSpPr>
            <p:spPr bwMode="auto">
              <a:xfrm>
                <a:off x="5057775" y="3141663"/>
                <a:ext cx="14288" cy="14287"/>
              </a:xfrm>
              <a:custGeom>
                <a:avLst/>
                <a:gdLst>
                  <a:gd name="T0" fmla="*/ 2147483647 w 37"/>
                  <a:gd name="T1" fmla="*/ 0 h 34"/>
                  <a:gd name="T2" fmla="*/ 2147483647 w 37"/>
                  <a:gd name="T3" fmla="*/ 2147483647 h 34"/>
                  <a:gd name="T4" fmla="*/ 0 w 37"/>
                  <a:gd name="T5" fmla="*/ 2147483647 h 34"/>
                  <a:gd name="T6" fmla="*/ 2147483647 w 37"/>
                  <a:gd name="T7" fmla="*/ 2147483647 h 34"/>
                  <a:gd name="T8" fmla="*/ 2147483647 w 37"/>
                  <a:gd name="T9" fmla="*/ 2147483647 h 34"/>
                  <a:gd name="T10" fmla="*/ 2147483647 w 37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4"/>
                  <a:gd name="T20" fmla="*/ 37 w 37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4">
                    <a:moveTo>
                      <a:pt x="11" y="0"/>
                    </a:moveTo>
                    <a:lnTo>
                      <a:pt x="9" y="4"/>
                    </a:lnTo>
                    <a:lnTo>
                      <a:pt x="0" y="20"/>
                    </a:lnTo>
                    <a:lnTo>
                      <a:pt x="29" y="34"/>
                    </a:lnTo>
                    <a:lnTo>
                      <a:pt x="37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41" name="Freeform 755"/>
              <p:cNvSpPr>
                <a:spLocks/>
              </p:cNvSpPr>
              <p:nvPr/>
            </p:nvSpPr>
            <p:spPr bwMode="auto">
              <a:xfrm>
                <a:off x="5060950" y="3141663"/>
                <a:ext cx="1588" cy="1587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0 w 2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4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42" name="Freeform 756"/>
              <p:cNvSpPr>
                <a:spLocks/>
              </p:cNvSpPr>
              <p:nvPr/>
            </p:nvSpPr>
            <p:spPr bwMode="auto">
              <a:xfrm>
                <a:off x="5060950" y="3140075"/>
                <a:ext cx="11113" cy="11113"/>
              </a:xfrm>
              <a:custGeom>
                <a:avLst/>
                <a:gdLst>
                  <a:gd name="T0" fmla="*/ 2147483647 w 26"/>
                  <a:gd name="T1" fmla="*/ 0 h 26"/>
                  <a:gd name="T2" fmla="*/ 2147483647 w 26"/>
                  <a:gd name="T3" fmla="*/ 2147483647 h 26"/>
                  <a:gd name="T4" fmla="*/ 2147483647 w 26"/>
                  <a:gd name="T5" fmla="*/ 2147483647 h 26"/>
                  <a:gd name="T6" fmla="*/ 0 w 26"/>
                  <a:gd name="T7" fmla="*/ 2147483647 h 26"/>
                  <a:gd name="T8" fmla="*/ 2147483647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4" y="0"/>
                    </a:moveTo>
                    <a:lnTo>
                      <a:pt x="26" y="24"/>
                    </a:lnTo>
                    <a:lnTo>
                      <a:pt x="24" y="2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43" name="Line 84"/>
              <p:cNvSpPr>
                <a:spLocks noChangeShapeType="1"/>
              </p:cNvSpPr>
              <p:nvPr/>
            </p:nvSpPr>
            <p:spPr bwMode="auto">
              <a:xfrm>
                <a:off x="5192713" y="2686050"/>
                <a:ext cx="3175" cy="3543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244" name="Rectangle 24"/>
              <p:cNvSpPr>
                <a:spLocks noChangeArrowheads="1"/>
              </p:cNvSpPr>
              <p:nvPr/>
            </p:nvSpPr>
            <p:spPr bwMode="auto">
              <a:xfrm>
                <a:off x="1704975" y="4886325"/>
                <a:ext cx="955535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0</a:t>
                </a:r>
              </a:p>
            </p:txBody>
          </p:sp>
          <p:sp>
            <p:nvSpPr>
              <p:cNvPr id="208245" name="Rectangle 24"/>
              <p:cNvSpPr>
                <a:spLocks noChangeArrowheads="1"/>
              </p:cNvSpPr>
              <p:nvPr/>
            </p:nvSpPr>
            <p:spPr bwMode="auto">
              <a:xfrm>
                <a:off x="3917949" y="5184775"/>
                <a:ext cx="1030807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-1</a:t>
                </a:r>
              </a:p>
            </p:txBody>
          </p:sp>
        </p:grpSp>
        <p:grpSp>
          <p:nvGrpSpPr>
            <p:cNvPr id="5" name="Group 1360"/>
            <p:cNvGrpSpPr>
              <a:grpSpLocks/>
            </p:cNvGrpSpPr>
            <p:nvPr/>
          </p:nvGrpSpPr>
          <p:grpSpPr bwMode="auto">
            <a:xfrm>
              <a:off x="2132087" y="2020733"/>
              <a:ext cx="4178227" cy="2570318"/>
              <a:chOff x="1895474" y="2947223"/>
              <a:chExt cx="5449889" cy="3174177"/>
            </a:xfrm>
          </p:grpSpPr>
          <p:sp>
            <p:nvSpPr>
              <p:cNvPr id="207892" name="Rectangle 35"/>
              <p:cNvSpPr>
                <a:spLocks noChangeArrowheads="1"/>
              </p:cNvSpPr>
              <p:nvPr/>
            </p:nvSpPr>
            <p:spPr bwMode="auto">
              <a:xfrm>
                <a:off x="6841454" y="2947223"/>
                <a:ext cx="388905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i="1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baseline="-2500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</a:t>
                </a:r>
                <a:endParaRPr lang="en-US" sz="135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7893" name="Rectangle 38"/>
              <p:cNvSpPr>
                <a:spLocks noChangeArrowheads="1"/>
              </p:cNvSpPr>
              <p:nvPr/>
            </p:nvSpPr>
            <p:spPr bwMode="auto">
              <a:xfrm>
                <a:off x="6128061" y="4471214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 75 keV</a:t>
                </a:r>
              </a:p>
            </p:txBody>
          </p:sp>
          <p:sp>
            <p:nvSpPr>
              <p:cNvPr id="207894" name="Rectangle 39"/>
              <p:cNvSpPr>
                <a:spLocks noChangeArrowheads="1"/>
              </p:cNvSpPr>
              <p:nvPr/>
            </p:nvSpPr>
            <p:spPr bwMode="auto">
              <a:xfrm>
                <a:off x="5994710" y="3670300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236 keV</a:t>
                </a:r>
                <a:endParaRPr lang="en-US" sz="135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7895" name="Rectangle 40"/>
              <p:cNvSpPr>
                <a:spLocks noChangeArrowheads="1"/>
              </p:cNvSpPr>
              <p:nvPr/>
            </p:nvSpPr>
            <p:spPr bwMode="auto">
              <a:xfrm>
                <a:off x="5875339" y="5298301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FF00"/>
                    </a:solidFill>
                    <a:latin typeface="Times New Roman" pitchFamily="18" charset="0"/>
                    <a:cs typeface="Times New Roman" pitchFamily="18" charset="0"/>
                  </a:rPr>
                  <a:t>450 keV</a:t>
                </a: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7896" name="Rectangle 41"/>
              <p:cNvSpPr>
                <a:spLocks noChangeArrowheads="1"/>
              </p:cNvSpPr>
              <p:nvPr/>
            </p:nvSpPr>
            <p:spPr bwMode="auto">
              <a:xfrm>
                <a:off x="5646737" y="3323838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700 keV</a:t>
                </a: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7897" name="Freeform 766"/>
              <p:cNvSpPr>
                <a:spLocks noEditPoints="1"/>
              </p:cNvSpPr>
              <p:nvPr/>
            </p:nvSpPr>
            <p:spPr bwMode="auto">
              <a:xfrm>
                <a:off x="5192713" y="3984625"/>
                <a:ext cx="2092325" cy="1758950"/>
              </a:xfrm>
              <a:custGeom>
                <a:avLst/>
                <a:gdLst>
                  <a:gd name="T0" fmla="*/ 0 w 5271"/>
                  <a:gd name="T1" fmla="*/ 2147483647 h 4432"/>
                  <a:gd name="T2" fmla="*/ 2147483647 w 5271"/>
                  <a:gd name="T3" fmla="*/ 2147483647 h 4432"/>
                  <a:gd name="T4" fmla="*/ 2147483647 w 5271"/>
                  <a:gd name="T5" fmla="*/ 2147483647 h 4432"/>
                  <a:gd name="T6" fmla="*/ 0 w 5271"/>
                  <a:gd name="T7" fmla="*/ 2147483647 h 4432"/>
                  <a:gd name="T8" fmla="*/ 0 w 5271"/>
                  <a:gd name="T9" fmla="*/ 2147483647 h 4432"/>
                  <a:gd name="T10" fmla="*/ 2147483647 w 5271"/>
                  <a:gd name="T11" fmla="*/ 2147483647 h 4432"/>
                  <a:gd name="T12" fmla="*/ 2147483647 w 5271"/>
                  <a:gd name="T13" fmla="*/ 2147483647 h 4432"/>
                  <a:gd name="T14" fmla="*/ 2147483647 w 5271"/>
                  <a:gd name="T15" fmla="*/ 2147483647 h 4432"/>
                  <a:gd name="T16" fmla="*/ 2147483647 w 5271"/>
                  <a:gd name="T17" fmla="*/ 2147483647 h 4432"/>
                  <a:gd name="T18" fmla="*/ 2147483647 w 5271"/>
                  <a:gd name="T19" fmla="*/ 2147483647 h 4432"/>
                  <a:gd name="T20" fmla="*/ 2147483647 w 5271"/>
                  <a:gd name="T21" fmla="*/ 2147483647 h 4432"/>
                  <a:gd name="T22" fmla="*/ 2147483647 w 5271"/>
                  <a:gd name="T23" fmla="*/ 2147483647 h 4432"/>
                  <a:gd name="T24" fmla="*/ 2147483647 w 5271"/>
                  <a:gd name="T25" fmla="*/ 2147483647 h 4432"/>
                  <a:gd name="T26" fmla="*/ 2147483647 w 5271"/>
                  <a:gd name="T27" fmla="*/ 2147483647 h 4432"/>
                  <a:gd name="T28" fmla="*/ 2147483647 w 5271"/>
                  <a:gd name="T29" fmla="*/ 2147483647 h 4432"/>
                  <a:gd name="T30" fmla="*/ 2147483647 w 5271"/>
                  <a:gd name="T31" fmla="*/ 0 h 4432"/>
                  <a:gd name="T32" fmla="*/ 2147483647 w 5271"/>
                  <a:gd name="T33" fmla="*/ 0 h 4432"/>
                  <a:gd name="T34" fmla="*/ 2147483647 w 5271"/>
                  <a:gd name="T35" fmla="*/ 2147483647 h 4432"/>
                  <a:gd name="T36" fmla="*/ 2147483647 w 5271"/>
                  <a:gd name="T37" fmla="*/ 2147483647 h 4432"/>
                  <a:gd name="T38" fmla="*/ 2147483647 w 5271"/>
                  <a:gd name="T39" fmla="*/ 0 h 4432"/>
                  <a:gd name="T40" fmla="*/ 2147483647 w 5271"/>
                  <a:gd name="T41" fmla="*/ 2147483647 h 4432"/>
                  <a:gd name="T42" fmla="*/ 0 w 5271"/>
                  <a:gd name="T43" fmla="*/ 2147483647 h 4432"/>
                  <a:gd name="T44" fmla="*/ 0 w 5271"/>
                  <a:gd name="T45" fmla="*/ 0 h 4432"/>
                  <a:gd name="T46" fmla="*/ 2147483647 w 5271"/>
                  <a:gd name="T47" fmla="*/ 0 h 4432"/>
                  <a:gd name="T48" fmla="*/ 2147483647 w 5271"/>
                  <a:gd name="T49" fmla="*/ 2147483647 h 44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271"/>
                  <a:gd name="T76" fmla="*/ 0 h 4432"/>
                  <a:gd name="T77" fmla="*/ 5271 w 5271"/>
                  <a:gd name="T78" fmla="*/ 4432 h 44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271" h="4432">
                    <a:moveTo>
                      <a:pt x="0" y="4368"/>
                    </a:moveTo>
                    <a:lnTo>
                      <a:pt x="5231" y="4368"/>
                    </a:lnTo>
                    <a:lnTo>
                      <a:pt x="5231" y="4432"/>
                    </a:lnTo>
                    <a:lnTo>
                      <a:pt x="0" y="4432"/>
                    </a:lnTo>
                    <a:lnTo>
                      <a:pt x="0" y="4368"/>
                    </a:lnTo>
                    <a:close/>
                    <a:moveTo>
                      <a:pt x="5262" y="4394"/>
                    </a:moveTo>
                    <a:lnTo>
                      <a:pt x="5271" y="4432"/>
                    </a:lnTo>
                    <a:lnTo>
                      <a:pt x="5231" y="4432"/>
                    </a:lnTo>
                    <a:lnTo>
                      <a:pt x="5231" y="4400"/>
                    </a:lnTo>
                    <a:lnTo>
                      <a:pt x="5262" y="4394"/>
                    </a:lnTo>
                    <a:close/>
                    <a:moveTo>
                      <a:pt x="5199" y="4408"/>
                    </a:moveTo>
                    <a:lnTo>
                      <a:pt x="4224" y="40"/>
                    </a:lnTo>
                    <a:lnTo>
                      <a:pt x="4287" y="26"/>
                    </a:lnTo>
                    <a:lnTo>
                      <a:pt x="5262" y="4394"/>
                    </a:lnTo>
                    <a:lnTo>
                      <a:pt x="5199" y="4408"/>
                    </a:lnTo>
                    <a:close/>
                    <a:moveTo>
                      <a:pt x="4255" y="0"/>
                    </a:moveTo>
                    <a:lnTo>
                      <a:pt x="4280" y="0"/>
                    </a:lnTo>
                    <a:lnTo>
                      <a:pt x="4287" y="26"/>
                    </a:lnTo>
                    <a:lnTo>
                      <a:pt x="4255" y="32"/>
                    </a:lnTo>
                    <a:lnTo>
                      <a:pt x="4255" y="0"/>
                    </a:lnTo>
                    <a:close/>
                    <a:moveTo>
                      <a:pt x="4255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4255" y="0"/>
                    </a:lnTo>
                    <a:lnTo>
                      <a:pt x="4255" y="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98" name="Freeform 767"/>
              <p:cNvSpPr>
                <a:spLocks noEditPoints="1"/>
              </p:cNvSpPr>
              <p:nvPr/>
            </p:nvSpPr>
            <p:spPr bwMode="auto">
              <a:xfrm>
                <a:off x="5192713" y="3552825"/>
                <a:ext cx="2152650" cy="2568575"/>
              </a:xfrm>
              <a:custGeom>
                <a:avLst/>
                <a:gdLst>
                  <a:gd name="T0" fmla="*/ 0 w 5422"/>
                  <a:gd name="T1" fmla="*/ 2147483647 h 6472"/>
                  <a:gd name="T2" fmla="*/ 2147483647 w 5422"/>
                  <a:gd name="T3" fmla="*/ 2147483647 h 6472"/>
                  <a:gd name="T4" fmla="*/ 2147483647 w 5422"/>
                  <a:gd name="T5" fmla="*/ 2147483647 h 6472"/>
                  <a:gd name="T6" fmla="*/ 0 w 5422"/>
                  <a:gd name="T7" fmla="*/ 2147483647 h 6472"/>
                  <a:gd name="T8" fmla="*/ 0 w 5422"/>
                  <a:gd name="T9" fmla="*/ 2147483647 h 6472"/>
                  <a:gd name="T10" fmla="*/ 2147483647 w 5422"/>
                  <a:gd name="T11" fmla="*/ 2147483647 h 6472"/>
                  <a:gd name="T12" fmla="*/ 2147483647 w 5422"/>
                  <a:gd name="T13" fmla="*/ 2147483647 h 6472"/>
                  <a:gd name="T14" fmla="*/ 2147483647 w 5422"/>
                  <a:gd name="T15" fmla="*/ 2147483647 h 6472"/>
                  <a:gd name="T16" fmla="*/ 2147483647 w 5422"/>
                  <a:gd name="T17" fmla="*/ 2147483647 h 6472"/>
                  <a:gd name="T18" fmla="*/ 2147483647 w 5422"/>
                  <a:gd name="T19" fmla="*/ 2147483647 h 6472"/>
                  <a:gd name="T20" fmla="*/ 2147483647 w 5422"/>
                  <a:gd name="T21" fmla="*/ 2147483647 h 6472"/>
                  <a:gd name="T22" fmla="*/ 2147483647 w 5422"/>
                  <a:gd name="T23" fmla="*/ 2147483647 h 6472"/>
                  <a:gd name="T24" fmla="*/ 2147483647 w 5422"/>
                  <a:gd name="T25" fmla="*/ 2147483647 h 6472"/>
                  <a:gd name="T26" fmla="*/ 2147483647 w 5422"/>
                  <a:gd name="T27" fmla="*/ 2147483647 h 6472"/>
                  <a:gd name="T28" fmla="*/ 2147483647 w 5422"/>
                  <a:gd name="T29" fmla="*/ 2147483647 h 6472"/>
                  <a:gd name="T30" fmla="*/ 2147483647 w 5422"/>
                  <a:gd name="T31" fmla="*/ 0 h 6472"/>
                  <a:gd name="T32" fmla="*/ 2147483647 w 5422"/>
                  <a:gd name="T33" fmla="*/ 0 h 6472"/>
                  <a:gd name="T34" fmla="*/ 2147483647 w 5422"/>
                  <a:gd name="T35" fmla="*/ 2147483647 h 6472"/>
                  <a:gd name="T36" fmla="*/ 2147483647 w 5422"/>
                  <a:gd name="T37" fmla="*/ 2147483647 h 6472"/>
                  <a:gd name="T38" fmla="*/ 2147483647 w 5422"/>
                  <a:gd name="T39" fmla="*/ 0 h 6472"/>
                  <a:gd name="T40" fmla="*/ 2147483647 w 5422"/>
                  <a:gd name="T41" fmla="*/ 2147483647 h 6472"/>
                  <a:gd name="T42" fmla="*/ 0 w 5422"/>
                  <a:gd name="T43" fmla="*/ 2147483647 h 6472"/>
                  <a:gd name="T44" fmla="*/ 0 w 5422"/>
                  <a:gd name="T45" fmla="*/ 0 h 6472"/>
                  <a:gd name="T46" fmla="*/ 2147483647 w 5422"/>
                  <a:gd name="T47" fmla="*/ 0 h 6472"/>
                  <a:gd name="T48" fmla="*/ 2147483647 w 5422"/>
                  <a:gd name="T49" fmla="*/ 2147483647 h 647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22"/>
                  <a:gd name="T76" fmla="*/ 0 h 6472"/>
                  <a:gd name="T77" fmla="*/ 5422 w 5422"/>
                  <a:gd name="T78" fmla="*/ 6472 h 647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22" h="6472">
                    <a:moveTo>
                      <a:pt x="0" y="6407"/>
                    </a:moveTo>
                    <a:lnTo>
                      <a:pt x="5383" y="6407"/>
                    </a:lnTo>
                    <a:lnTo>
                      <a:pt x="5383" y="6472"/>
                    </a:lnTo>
                    <a:lnTo>
                      <a:pt x="0" y="6472"/>
                    </a:lnTo>
                    <a:lnTo>
                      <a:pt x="0" y="6407"/>
                    </a:lnTo>
                    <a:close/>
                    <a:moveTo>
                      <a:pt x="5413" y="6433"/>
                    </a:moveTo>
                    <a:lnTo>
                      <a:pt x="5422" y="6472"/>
                    </a:lnTo>
                    <a:lnTo>
                      <a:pt x="5383" y="6472"/>
                    </a:lnTo>
                    <a:lnTo>
                      <a:pt x="5383" y="6439"/>
                    </a:lnTo>
                    <a:lnTo>
                      <a:pt x="5413" y="6433"/>
                    </a:lnTo>
                    <a:close/>
                    <a:moveTo>
                      <a:pt x="5352" y="6447"/>
                    </a:moveTo>
                    <a:lnTo>
                      <a:pt x="3920" y="39"/>
                    </a:lnTo>
                    <a:lnTo>
                      <a:pt x="3982" y="26"/>
                    </a:lnTo>
                    <a:lnTo>
                      <a:pt x="5413" y="6433"/>
                    </a:lnTo>
                    <a:lnTo>
                      <a:pt x="5352" y="6447"/>
                    </a:lnTo>
                    <a:close/>
                    <a:moveTo>
                      <a:pt x="3952" y="0"/>
                    </a:moveTo>
                    <a:lnTo>
                      <a:pt x="3976" y="0"/>
                    </a:lnTo>
                    <a:lnTo>
                      <a:pt x="3982" y="26"/>
                    </a:lnTo>
                    <a:lnTo>
                      <a:pt x="3952" y="32"/>
                    </a:lnTo>
                    <a:lnTo>
                      <a:pt x="3952" y="0"/>
                    </a:lnTo>
                    <a:close/>
                    <a:moveTo>
                      <a:pt x="3952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952" y="0"/>
                    </a:lnTo>
                    <a:lnTo>
                      <a:pt x="3952" y="64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99" name="Freeform 768"/>
              <p:cNvSpPr>
                <a:spLocks noEditPoints="1"/>
              </p:cNvSpPr>
              <p:nvPr/>
            </p:nvSpPr>
            <p:spPr bwMode="auto">
              <a:xfrm>
                <a:off x="5192713" y="3289300"/>
                <a:ext cx="1724025" cy="2336800"/>
              </a:xfrm>
              <a:custGeom>
                <a:avLst/>
                <a:gdLst>
                  <a:gd name="T0" fmla="*/ 0 w 4343"/>
                  <a:gd name="T1" fmla="*/ 2147483647 h 5888"/>
                  <a:gd name="T2" fmla="*/ 2147483647 w 4343"/>
                  <a:gd name="T3" fmla="*/ 2147483647 h 5888"/>
                  <a:gd name="T4" fmla="*/ 2147483647 w 4343"/>
                  <a:gd name="T5" fmla="*/ 2147483647 h 5888"/>
                  <a:gd name="T6" fmla="*/ 0 w 4343"/>
                  <a:gd name="T7" fmla="*/ 2147483647 h 5888"/>
                  <a:gd name="T8" fmla="*/ 0 w 4343"/>
                  <a:gd name="T9" fmla="*/ 2147483647 h 5888"/>
                  <a:gd name="T10" fmla="*/ 2147483647 w 4343"/>
                  <a:gd name="T11" fmla="*/ 2147483647 h 5888"/>
                  <a:gd name="T12" fmla="*/ 2147483647 w 4343"/>
                  <a:gd name="T13" fmla="*/ 2147483647 h 5888"/>
                  <a:gd name="T14" fmla="*/ 2147483647 w 4343"/>
                  <a:gd name="T15" fmla="*/ 2147483647 h 5888"/>
                  <a:gd name="T16" fmla="*/ 2147483647 w 4343"/>
                  <a:gd name="T17" fmla="*/ 2147483647 h 5888"/>
                  <a:gd name="T18" fmla="*/ 2147483647 w 4343"/>
                  <a:gd name="T19" fmla="*/ 2147483647 h 5888"/>
                  <a:gd name="T20" fmla="*/ 2147483647 w 4343"/>
                  <a:gd name="T21" fmla="*/ 2147483647 h 5888"/>
                  <a:gd name="T22" fmla="*/ 2147483647 w 4343"/>
                  <a:gd name="T23" fmla="*/ 2147483647 h 5888"/>
                  <a:gd name="T24" fmla="*/ 2147483647 w 4343"/>
                  <a:gd name="T25" fmla="*/ 2147483647 h 5888"/>
                  <a:gd name="T26" fmla="*/ 2147483647 w 4343"/>
                  <a:gd name="T27" fmla="*/ 2147483647 h 5888"/>
                  <a:gd name="T28" fmla="*/ 2147483647 w 4343"/>
                  <a:gd name="T29" fmla="*/ 2147483647 h 5888"/>
                  <a:gd name="T30" fmla="*/ 2147483647 w 4343"/>
                  <a:gd name="T31" fmla="*/ 0 h 5888"/>
                  <a:gd name="T32" fmla="*/ 2147483647 w 4343"/>
                  <a:gd name="T33" fmla="*/ 0 h 5888"/>
                  <a:gd name="T34" fmla="*/ 2147483647 w 4343"/>
                  <a:gd name="T35" fmla="*/ 2147483647 h 5888"/>
                  <a:gd name="T36" fmla="*/ 2147483647 w 4343"/>
                  <a:gd name="T37" fmla="*/ 2147483647 h 5888"/>
                  <a:gd name="T38" fmla="*/ 2147483647 w 4343"/>
                  <a:gd name="T39" fmla="*/ 0 h 5888"/>
                  <a:gd name="T40" fmla="*/ 2147483647 w 4343"/>
                  <a:gd name="T41" fmla="*/ 2147483647 h 5888"/>
                  <a:gd name="T42" fmla="*/ 0 w 4343"/>
                  <a:gd name="T43" fmla="*/ 2147483647 h 5888"/>
                  <a:gd name="T44" fmla="*/ 0 w 4343"/>
                  <a:gd name="T45" fmla="*/ 0 h 5888"/>
                  <a:gd name="T46" fmla="*/ 2147483647 w 4343"/>
                  <a:gd name="T47" fmla="*/ 0 h 5888"/>
                  <a:gd name="T48" fmla="*/ 2147483647 w 4343"/>
                  <a:gd name="T49" fmla="*/ 2147483647 h 58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343"/>
                  <a:gd name="T76" fmla="*/ 0 h 5888"/>
                  <a:gd name="T77" fmla="*/ 4343 w 4343"/>
                  <a:gd name="T78" fmla="*/ 5888 h 588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343" h="5888">
                    <a:moveTo>
                      <a:pt x="0" y="5824"/>
                    </a:moveTo>
                    <a:lnTo>
                      <a:pt x="4303" y="5824"/>
                    </a:lnTo>
                    <a:lnTo>
                      <a:pt x="4303" y="5888"/>
                    </a:lnTo>
                    <a:lnTo>
                      <a:pt x="0" y="5888"/>
                    </a:lnTo>
                    <a:lnTo>
                      <a:pt x="0" y="5824"/>
                    </a:lnTo>
                    <a:close/>
                    <a:moveTo>
                      <a:pt x="4335" y="5850"/>
                    </a:moveTo>
                    <a:lnTo>
                      <a:pt x="4343" y="5888"/>
                    </a:lnTo>
                    <a:lnTo>
                      <a:pt x="4303" y="5888"/>
                    </a:lnTo>
                    <a:lnTo>
                      <a:pt x="4303" y="5856"/>
                    </a:lnTo>
                    <a:lnTo>
                      <a:pt x="4335" y="5850"/>
                    </a:lnTo>
                    <a:close/>
                    <a:moveTo>
                      <a:pt x="4272" y="5863"/>
                    </a:moveTo>
                    <a:lnTo>
                      <a:pt x="2976" y="39"/>
                    </a:lnTo>
                    <a:lnTo>
                      <a:pt x="3038" y="26"/>
                    </a:lnTo>
                    <a:lnTo>
                      <a:pt x="4335" y="5850"/>
                    </a:lnTo>
                    <a:lnTo>
                      <a:pt x="4272" y="5863"/>
                    </a:lnTo>
                    <a:close/>
                    <a:moveTo>
                      <a:pt x="3007" y="0"/>
                    </a:moveTo>
                    <a:lnTo>
                      <a:pt x="3033" y="0"/>
                    </a:lnTo>
                    <a:lnTo>
                      <a:pt x="3038" y="26"/>
                    </a:lnTo>
                    <a:lnTo>
                      <a:pt x="3007" y="32"/>
                    </a:lnTo>
                    <a:lnTo>
                      <a:pt x="3007" y="0"/>
                    </a:lnTo>
                    <a:close/>
                    <a:moveTo>
                      <a:pt x="3007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007" y="0"/>
                    </a:lnTo>
                    <a:lnTo>
                      <a:pt x="3007" y="64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0" name="Freeform 769"/>
              <p:cNvSpPr>
                <a:spLocks noEditPoints="1"/>
              </p:cNvSpPr>
              <p:nvPr/>
            </p:nvSpPr>
            <p:spPr bwMode="auto">
              <a:xfrm>
                <a:off x="5192713" y="3117850"/>
                <a:ext cx="552450" cy="796925"/>
              </a:xfrm>
              <a:custGeom>
                <a:avLst/>
                <a:gdLst>
                  <a:gd name="T0" fmla="*/ 0 w 1391"/>
                  <a:gd name="T1" fmla="*/ 2147483647 h 2009"/>
                  <a:gd name="T2" fmla="*/ 2147483647 w 1391"/>
                  <a:gd name="T3" fmla="*/ 2147483647 h 2009"/>
                  <a:gd name="T4" fmla="*/ 2147483647 w 1391"/>
                  <a:gd name="T5" fmla="*/ 2147483647 h 2009"/>
                  <a:gd name="T6" fmla="*/ 0 w 1391"/>
                  <a:gd name="T7" fmla="*/ 2147483647 h 2009"/>
                  <a:gd name="T8" fmla="*/ 0 w 1391"/>
                  <a:gd name="T9" fmla="*/ 2147483647 h 2009"/>
                  <a:gd name="T10" fmla="*/ 2147483647 w 1391"/>
                  <a:gd name="T11" fmla="*/ 2147483647 h 2009"/>
                  <a:gd name="T12" fmla="*/ 2147483647 w 1391"/>
                  <a:gd name="T13" fmla="*/ 2147483647 h 2009"/>
                  <a:gd name="T14" fmla="*/ 2147483647 w 1391"/>
                  <a:gd name="T15" fmla="*/ 2147483647 h 2009"/>
                  <a:gd name="T16" fmla="*/ 2147483647 w 1391"/>
                  <a:gd name="T17" fmla="*/ 2147483647 h 2009"/>
                  <a:gd name="T18" fmla="*/ 2147483647 w 1391"/>
                  <a:gd name="T19" fmla="*/ 2147483647 h 2009"/>
                  <a:gd name="T20" fmla="*/ 2147483647 w 1391"/>
                  <a:gd name="T21" fmla="*/ 2147483647 h 2009"/>
                  <a:gd name="T22" fmla="*/ 2147483647 w 1391"/>
                  <a:gd name="T23" fmla="*/ 2147483647 h 2009"/>
                  <a:gd name="T24" fmla="*/ 2147483647 w 1391"/>
                  <a:gd name="T25" fmla="*/ 2147483647 h 2009"/>
                  <a:gd name="T26" fmla="*/ 2147483647 w 1391"/>
                  <a:gd name="T27" fmla="*/ 2147483647 h 2009"/>
                  <a:gd name="T28" fmla="*/ 2147483647 w 1391"/>
                  <a:gd name="T29" fmla="*/ 2147483647 h 2009"/>
                  <a:gd name="T30" fmla="*/ 2147483647 w 1391"/>
                  <a:gd name="T31" fmla="*/ 0 h 2009"/>
                  <a:gd name="T32" fmla="*/ 2147483647 w 1391"/>
                  <a:gd name="T33" fmla="*/ 0 h 2009"/>
                  <a:gd name="T34" fmla="*/ 2147483647 w 1391"/>
                  <a:gd name="T35" fmla="*/ 2147483647 h 2009"/>
                  <a:gd name="T36" fmla="*/ 2147483647 w 1391"/>
                  <a:gd name="T37" fmla="*/ 2147483647 h 2009"/>
                  <a:gd name="T38" fmla="*/ 2147483647 w 1391"/>
                  <a:gd name="T39" fmla="*/ 0 h 2009"/>
                  <a:gd name="T40" fmla="*/ 2147483647 w 1391"/>
                  <a:gd name="T41" fmla="*/ 2147483647 h 2009"/>
                  <a:gd name="T42" fmla="*/ 0 w 1391"/>
                  <a:gd name="T43" fmla="*/ 2147483647 h 2009"/>
                  <a:gd name="T44" fmla="*/ 0 w 1391"/>
                  <a:gd name="T45" fmla="*/ 0 h 2009"/>
                  <a:gd name="T46" fmla="*/ 2147483647 w 1391"/>
                  <a:gd name="T47" fmla="*/ 0 h 2009"/>
                  <a:gd name="T48" fmla="*/ 2147483647 w 1391"/>
                  <a:gd name="T49" fmla="*/ 2147483647 h 20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91"/>
                  <a:gd name="T76" fmla="*/ 0 h 2009"/>
                  <a:gd name="T77" fmla="*/ 1391 w 1391"/>
                  <a:gd name="T78" fmla="*/ 2009 h 20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91" h="2009">
                    <a:moveTo>
                      <a:pt x="0" y="1945"/>
                    </a:moveTo>
                    <a:lnTo>
                      <a:pt x="1352" y="1945"/>
                    </a:lnTo>
                    <a:lnTo>
                      <a:pt x="1352" y="2009"/>
                    </a:lnTo>
                    <a:lnTo>
                      <a:pt x="0" y="2009"/>
                    </a:lnTo>
                    <a:lnTo>
                      <a:pt x="0" y="1945"/>
                    </a:lnTo>
                    <a:close/>
                    <a:moveTo>
                      <a:pt x="1383" y="1970"/>
                    </a:moveTo>
                    <a:lnTo>
                      <a:pt x="1391" y="2009"/>
                    </a:lnTo>
                    <a:lnTo>
                      <a:pt x="1352" y="2009"/>
                    </a:lnTo>
                    <a:lnTo>
                      <a:pt x="1352" y="1977"/>
                    </a:lnTo>
                    <a:lnTo>
                      <a:pt x="1383" y="1970"/>
                    </a:lnTo>
                    <a:close/>
                    <a:moveTo>
                      <a:pt x="1321" y="1984"/>
                    </a:moveTo>
                    <a:lnTo>
                      <a:pt x="889" y="40"/>
                    </a:lnTo>
                    <a:lnTo>
                      <a:pt x="950" y="26"/>
                    </a:lnTo>
                    <a:lnTo>
                      <a:pt x="1383" y="1970"/>
                    </a:lnTo>
                    <a:lnTo>
                      <a:pt x="1321" y="1984"/>
                    </a:lnTo>
                    <a:close/>
                    <a:moveTo>
                      <a:pt x="920" y="0"/>
                    </a:moveTo>
                    <a:lnTo>
                      <a:pt x="946" y="0"/>
                    </a:lnTo>
                    <a:lnTo>
                      <a:pt x="950" y="26"/>
                    </a:lnTo>
                    <a:lnTo>
                      <a:pt x="920" y="32"/>
                    </a:lnTo>
                    <a:lnTo>
                      <a:pt x="920" y="0"/>
                    </a:lnTo>
                    <a:close/>
                    <a:moveTo>
                      <a:pt x="920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920" y="0"/>
                    </a:lnTo>
                    <a:lnTo>
                      <a:pt x="920" y="6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317" name="Straight Connector 1316"/>
              <p:cNvCxnSpPr/>
              <p:nvPr/>
            </p:nvCxnSpPr>
            <p:spPr>
              <a:xfrm rot="10800000">
                <a:off x="2590799" y="3568383"/>
                <a:ext cx="2601913" cy="0"/>
              </a:xfrm>
              <a:prstGeom prst="line">
                <a:avLst/>
              </a:prstGeom>
              <a:ln w="9525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9" name="Straight Connector 1318"/>
              <p:cNvCxnSpPr/>
              <p:nvPr/>
            </p:nvCxnSpPr>
            <p:spPr>
              <a:xfrm rot="10800000">
                <a:off x="2589212" y="6116637"/>
                <a:ext cx="2601912" cy="0"/>
              </a:xfrm>
              <a:prstGeom prst="line">
                <a:avLst/>
              </a:prstGeom>
              <a:ln w="9525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0" name="Straight Connector 1319"/>
              <p:cNvCxnSpPr/>
              <p:nvPr/>
            </p:nvCxnSpPr>
            <p:spPr>
              <a:xfrm rot="10800000" flipV="1">
                <a:off x="4746625" y="3893861"/>
                <a:ext cx="450850" cy="3175"/>
              </a:xfrm>
              <a:prstGeom prst="line">
                <a:avLst/>
              </a:prstGeom>
              <a:ln w="9525">
                <a:solidFill>
                  <a:srgbClr val="0000FF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2" name="Straight Connector 1321"/>
              <p:cNvCxnSpPr/>
              <p:nvPr/>
            </p:nvCxnSpPr>
            <p:spPr>
              <a:xfrm rot="10800000" flipV="1">
                <a:off x="4743450" y="3127003"/>
                <a:ext cx="449263" cy="3175"/>
              </a:xfrm>
              <a:prstGeom prst="line">
                <a:avLst/>
              </a:prstGeom>
              <a:ln w="9525">
                <a:solidFill>
                  <a:srgbClr val="0000FF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7" name="Straight Connector 1346"/>
              <p:cNvCxnSpPr/>
              <p:nvPr/>
            </p:nvCxnSpPr>
            <p:spPr>
              <a:xfrm rot="10800000" flipV="1">
                <a:off x="1895474" y="4000237"/>
                <a:ext cx="3297239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9" name="Straight Connector 1348"/>
              <p:cNvCxnSpPr/>
              <p:nvPr/>
            </p:nvCxnSpPr>
            <p:spPr>
              <a:xfrm rot="10800000" flipV="1">
                <a:off x="1895474" y="5719713"/>
                <a:ext cx="3297239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5" name="Straight Connector 1354"/>
              <p:cNvCxnSpPr/>
              <p:nvPr/>
            </p:nvCxnSpPr>
            <p:spPr>
              <a:xfrm rot="10800000">
                <a:off x="3602037" y="5606986"/>
                <a:ext cx="1603375" cy="0"/>
              </a:xfrm>
              <a:prstGeom prst="line">
                <a:avLst/>
              </a:prstGeom>
              <a:ln w="9525">
                <a:solidFill>
                  <a:srgbClr val="00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7" name="Straight Connector 1356"/>
              <p:cNvCxnSpPr/>
              <p:nvPr/>
            </p:nvCxnSpPr>
            <p:spPr>
              <a:xfrm rot="10800000">
                <a:off x="3589337" y="3300063"/>
                <a:ext cx="1603375" cy="0"/>
              </a:xfrm>
              <a:prstGeom prst="line">
                <a:avLst/>
              </a:prstGeom>
              <a:ln w="9525">
                <a:solidFill>
                  <a:srgbClr val="00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1359"/>
            <p:cNvGrpSpPr>
              <a:grpSpLocks/>
            </p:cNvGrpSpPr>
            <p:nvPr/>
          </p:nvGrpSpPr>
          <p:grpSpPr bwMode="auto">
            <a:xfrm>
              <a:off x="2184173" y="2104708"/>
              <a:ext cx="2165181" cy="2549447"/>
              <a:chOff x="1906551" y="3058316"/>
              <a:chExt cx="2824201" cy="3147086"/>
            </a:xfrm>
          </p:grpSpPr>
          <p:cxnSp>
            <p:nvCxnSpPr>
              <p:cNvPr id="1324" name="Straight Connector 1323"/>
              <p:cNvCxnSpPr>
                <a:cxnSpLocks/>
              </p:cNvCxnSpPr>
              <p:nvPr/>
            </p:nvCxnSpPr>
            <p:spPr>
              <a:xfrm>
                <a:off x="2572564" y="3574011"/>
                <a:ext cx="38846" cy="2631391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0" name="Straight Connector 1349"/>
              <p:cNvCxnSpPr/>
              <p:nvPr/>
            </p:nvCxnSpPr>
            <p:spPr>
              <a:xfrm rot="5400000">
                <a:off x="934494" y="4869914"/>
                <a:ext cx="1944114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/>
              <p:cNvCxnSpPr/>
              <p:nvPr/>
            </p:nvCxnSpPr>
            <p:spPr>
              <a:xfrm rot="5400000">
                <a:off x="4256229" y="3532839"/>
                <a:ext cx="949045" cy="0"/>
              </a:xfrm>
              <a:prstGeom prst="line">
                <a:avLst/>
              </a:prstGeom>
              <a:ln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8" name="Straight Connector 1357"/>
              <p:cNvCxnSpPr/>
              <p:nvPr/>
            </p:nvCxnSpPr>
            <p:spPr>
              <a:xfrm rot="5400000">
                <a:off x="2356210" y="4477123"/>
                <a:ext cx="2532904" cy="0"/>
              </a:xfrm>
              <a:prstGeom prst="line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1362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1870059"/>
              </p:ext>
            </p:extLst>
          </p:nvPr>
        </p:nvGraphicFramePr>
        <p:xfrm>
          <a:off x="6285297" y="2294334"/>
          <a:ext cx="2545774" cy="15224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36480" imgH="1269720" progId="Equation.DSMT4">
                  <p:embed/>
                </p:oleObj>
              </mc:Choice>
              <mc:Fallback>
                <p:oleObj name="Equation" r:id="rId9" imgW="1536480" imgH="1269720" progId="Equation.DSMT4">
                  <p:embed/>
                  <p:pic>
                    <p:nvPicPr>
                      <p:cNvPr id="136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5297" y="2294334"/>
                        <a:ext cx="2545774" cy="1522423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69864964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graph of a function&#10;&#10;AI-generated content may be incorrect.">
            <a:extLst>
              <a:ext uri="{FF2B5EF4-FFF2-40B4-BE49-F238E27FC236}">
                <a16:creationId xmlns:a16="http://schemas.microsoft.com/office/drawing/2014/main" id="{F3FAD540-002E-EDD1-1672-AB52596D1A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69" y="590115"/>
            <a:ext cx="5646546" cy="4111630"/>
          </a:xfrm>
          <a:prstGeom prst="rect">
            <a:avLst/>
          </a:prstGeom>
        </p:spPr>
      </p:pic>
      <p:grpSp>
        <p:nvGrpSpPr>
          <p:cNvPr id="5" name="Group 1328">
            <a:extLst>
              <a:ext uri="{FF2B5EF4-FFF2-40B4-BE49-F238E27FC236}">
                <a16:creationId xmlns:a16="http://schemas.microsoft.com/office/drawing/2014/main" id="{D567C40C-AA61-7960-45E2-451E65E071F6}"/>
              </a:ext>
            </a:extLst>
          </p:cNvPr>
          <p:cNvGrpSpPr>
            <a:grpSpLocks/>
          </p:cNvGrpSpPr>
          <p:nvPr/>
        </p:nvGrpSpPr>
        <p:grpSpPr bwMode="auto">
          <a:xfrm>
            <a:off x="6537722" y="627183"/>
            <a:ext cx="2031251" cy="1190625"/>
            <a:chOff x="438150" y="957263"/>
            <a:chExt cx="2708335" cy="1587500"/>
          </a:xfrm>
        </p:grpSpPr>
        <p:sp>
          <p:nvSpPr>
            <p:cNvPr id="6" name="Oval 140">
              <a:extLst>
                <a:ext uri="{FF2B5EF4-FFF2-40B4-BE49-F238E27FC236}">
                  <a16:creationId xmlns:a16="http://schemas.microsoft.com/office/drawing/2014/main" id="{AB15CFF6-3B43-DEBB-8A44-548F2BE5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25" y="1231900"/>
              <a:ext cx="228600" cy="228600"/>
            </a:xfrm>
            <a:prstGeom prst="ellipse">
              <a:avLst/>
            </a:prstGeom>
            <a:solidFill>
              <a:srgbClr val="FF33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Oval 141">
              <a:extLst>
                <a:ext uri="{FF2B5EF4-FFF2-40B4-BE49-F238E27FC236}">
                  <a16:creationId xmlns:a16="http://schemas.microsoft.com/office/drawing/2014/main" id="{4B8B1BA8-E1BC-DD08-284E-FAC762B71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325" y="1384300"/>
              <a:ext cx="304800" cy="304800"/>
            </a:xfrm>
            <a:prstGeom prst="ellipse">
              <a:avLst/>
            </a:prstGeom>
            <a:solidFill>
              <a:srgbClr val="0080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" name="Oval 142">
              <a:extLst>
                <a:ext uri="{FF2B5EF4-FFF2-40B4-BE49-F238E27FC236}">
                  <a16:creationId xmlns:a16="http://schemas.microsoft.com/office/drawing/2014/main" id="{D75E6306-A4CE-5026-644A-553C8CC97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725" y="1308100"/>
              <a:ext cx="152400" cy="15240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" name="Oval 143">
              <a:extLst>
                <a:ext uri="{FF2B5EF4-FFF2-40B4-BE49-F238E27FC236}">
                  <a16:creationId xmlns:a16="http://schemas.microsoft.com/office/drawing/2014/main" id="{B007A47D-E280-F3C9-CFFC-E2FCF6AA9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725" y="1917700"/>
              <a:ext cx="152400" cy="152400"/>
            </a:xfrm>
            <a:prstGeom prst="ellipse">
              <a:avLst/>
            </a:prstGeom>
            <a:solidFill>
              <a:srgbClr val="EAEAEA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Line 144">
              <a:extLst>
                <a:ext uri="{FF2B5EF4-FFF2-40B4-BE49-F238E27FC236}">
                  <a16:creationId xmlns:a16="http://schemas.microsoft.com/office/drawing/2014/main" id="{F6A4213F-CF53-3830-B633-383FD3B2B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4725" y="1384300"/>
              <a:ext cx="457200" cy="76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1" name="Line 145">
              <a:extLst>
                <a:ext uri="{FF2B5EF4-FFF2-40B4-BE49-F238E27FC236}">
                  <a16:creationId xmlns:a16="http://schemas.microsoft.com/office/drawing/2014/main" id="{698B8621-9258-181F-3C8C-B796DF0F10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65325" y="1384300"/>
              <a:ext cx="762000" cy="1524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2" name="Line 146">
              <a:extLst>
                <a:ext uri="{FF2B5EF4-FFF2-40B4-BE49-F238E27FC236}">
                  <a16:creationId xmlns:a16="http://schemas.microsoft.com/office/drawing/2014/main" id="{DE514056-4242-EE98-D6EF-63E710A2F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5325" y="1689100"/>
              <a:ext cx="457200" cy="228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3" name="Text Box 147">
              <a:extLst>
                <a:ext uri="{FF2B5EF4-FFF2-40B4-BE49-F238E27FC236}">
                  <a16:creationId xmlns:a16="http://schemas.microsoft.com/office/drawing/2014/main" id="{0CB37EBD-35AB-1C7F-30E4-F140CF572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1925" y="1612900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n</a:t>
              </a:r>
            </a:p>
          </p:txBody>
        </p:sp>
        <p:sp>
          <p:nvSpPr>
            <p:cNvPr id="14" name="Text Box 148">
              <a:extLst>
                <a:ext uri="{FF2B5EF4-FFF2-40B4-BE49-F238E27FC236}">
                  <a16:creationId xmlns:a16="http://schemas.microsoft.com/office/drawing/2014/main" id="{5D940379-BA59-2044-D5DD-64DB39241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6" y="957263"/>
              <a:ext cx="40010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1350" baseline="300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-</a:t>
              </a: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" name="Text Box 149">
              <a:extLst>
                <a:ext uri="{FF2B5EF4-FFF2-40B4-BE49-F238E27FC236}">
                  <a16:creationId xmlns:a16="http://schemas.microsoft.com/office/drawing/2014/main" id="{0D4914CA-1051-D25A-E4A0-5A19573C8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1450" y="1573214"/>
              <a:ext cx="246308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16" name="Object 150">
              <a:extLst>
                <a:ext uri="{FF2B5EF4-FFF2-40B4-BE49-F238E27FC236}">
                  <a16:creationId xmlns:a16="http://schemas.microsoft.com/office/drawing/2014/main" id="{17BD9D71-45B7-32EC-F0F5-44BC87C77BC4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727325" y="2033588"/>
            <a:ext cx="369888" cy="511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Formel" r:id="rId3" imgW="165028" imgH="228501" progId="Equation.3">
                    <p:embed/>
                  </p:oleObj>
                </mc:Choice>
                <mc:Fallback>
                  <p:oleObj name="Formel" r:id="rId3" imgW="165028" imgH="228501" progId="Equation.3">
                    <p:embed/>
                    <p:pic>
                      <p:nvPicPr>
                        <p:cNvPr id="207878" name="Object 15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27325" y="2033588"/>
                          <a:ext cx="369888" cy="5111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Arc 151">
              <a:extLst>
                <a:ext uri="{FF2B5EF4-FFF2-40B4-BE49-F238E27FC236}">
                  <a16:creationId xmlns:a16="http://schemas.microsoft.com/office/drawing/2014/main" id="{0951B997-5587-C0F3-ED36-404C921A971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20888" y="1447800"/>
              <a:ext cx="288925" cy="317500"/>
            </a:xfrm>
            <a:custGeom>
              <a:avLst/>
              <a:gdLst>
                <a:gd name="T0" fmla="*/ 2147483647 w 21574"/>
                <a:gd name="T1" fmla="*/ 0 h 19058"/>
                <a:gd name="T2" fmla="*/ 2147483647 w 21574"/>
                <a:gd name="T3" fmla="*/ 2147483647 h 19058"/>
                <a:gd name="T4" fmla="*/ 0 w 21574"/>
                <a:gd name="T5" fmla="*/ 2147483647 h 19058"/>
                <a:gd name="T6" fmla="*/ 0 60000 65536"/>
                <a:gd name="T7" fmla="*/ 0 60000 65536"/>
                <a:gd name="T8" fmla="*/ 0 60000 65536"/>
                <a:gd name="T9" fmla="*/ 0 w 21574"/>
                <a:gd name="T10" fmla="*/ 0 h 19058"/>
                <a:gd name="T11" fmla="*/ 21574 w 21574"/>
                <a:gd name="T12" fmla="*/ 19058 h 190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74" h="19058" fill="none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</a:path>
                <a:path w="21574" h="19058" stroke="0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  <a:lnTo>
                    <a:pt x="0" y="19058"/>
                  </a:lnTo>
                  <a:close/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18" name="Object 309">
              <a:extLst>
                <a:ext uri="{FF2B5EF4-FFF2-40B4-BE49-F238E27FC236}">
                  <a16:creationId xmlns:a16="http://schemas.microsoft.com/office/drawing/2014/main" id="{B41747D2-DE6B-0BC5-4FBE-72AFDAFAD0A7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301875" y="1479550"/>
            <a:ext cx="3111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03112" imgH="228501" progId="Equation.DSMT4">
                    <p:embed/>
                  </p:oleObj>
                </mc:Choice>
                <mc:Fallback>
                  <p:oleObj name="Equation" r:id="rId5" imgW="203112" imgH="228501" progId="Equation.DSMT4">
                    <p:embed/>
                    <p:pic>
                      <p:nvPicPr>
                        <p:cNvPr id="207879" name="Object 30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01875" y="1479550"/>
                          <a:ext cx="311150" cy="3492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9" name="Text Box 147">
              <a:extLst>
                <a:ext uri="{FF2B5EF4-FFF2-40B4-BE49-F238E27FC236}">
                  <a16:creationId xmlns:a16="http://schemas.microsoft.com/office/drawing/2014/main" id="{C05498E6-AC6E-D807-5CA7-6F78DC340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150" y="1398587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</a:t>
              </a:r>
            </a:p>
          </p:txBody>
        </p:sp>
      </p:grpSp>
      <p:graphicFrame>
        <p:nvGraphicFramePr>
          <p:cNvPr id="20" name="Object 152">
            <a:extLst>
              <a:ext uri="{FF2B5EF4-FFF2-40B4-BE49-F238E27FC236}">
                <a16:creationId xmlns:a16="http://schemas.microsoft.com/office/drawing/2014/main" id="{60267FFC-E347-9286-67AA-8D14FAFCB48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16120978"/>
              </p:ext>
            </p:extLst>
          </p:nvPr>
        </p:nvGraphicFramePr>
        <p:xfrm>
          <a:off x="6712949" y="1789067"/>
          <a:ext cx="2118122" cy="2881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866090" imgH="253890" progId="Equation.DSMT4">
                  <p:embed/>
                </p:oleObj>
              </mc:Choice>
              <mc:Fallback>
                <p:oleObj name="Equation" r:id="rId7" imgW="1866090" imgH="253890" progId="Equation.DSMT4">
                  <p:embed/>
                  <p:pic>
                    <p:nvPicPr>
                      <p:cNvPr id="207875" name="Object 1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12949" y="1789067"/>
                        <a:ext cx="2118122" cy="28813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5">
            <a:extLst>
              <a:ext uri="{FF2B5EF4-FFF2-40B4-BE49-F238E27FC236}">
                <a16:creationId xmlns:a16="http://schemas.microsoft.com/office/drawing/2014/main" id="{861E39A3-0BB9-7F52-8EF9-613D164DF74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04532986"/>
              </p:ext>
            </p:extLst>
          </p:nvPr>
        </p:nvGraphicFramePr>
        <p:xfrm>
          <a:off x="6284913" y="2820988"/>
          <a:ext cx="2546350" cy="1522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36480" imgH="1269720" progId="Equation.DSMT4">
                  <p:embed/>
                </p:oleObj>
              </mc:Choice>
              <mc:Fallback>
                <p:oleObj name="Equation" r:id="rId9" imgW="1536480" imgH="1269720" progId="Equation.DSMT4">
                  <p:embed/>
                  <p:pic>
                    <p:nvPicPr>
                      <p:cNvPr id="136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4913" y="2820988"/>
                        <a:ext cx="2546350" cy="152241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E9FE28DB-6019-9A81-7F3D-929DECE8B82F}"/>
              </a:ext>
            </a:extLst>
          </p:cNvPr>
          <p:cNvSpPr txBox="1"/>
          <p:nvPr/>
        </p:nvSpPr>
        <p:spPr>
          <a:xfrm>
            <a:off x="12481" y="128450"/>
            <a:ext cx="72705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Idea of the cos </a:t>
            </a:r>
            <a:r>
              <a:rPr lang="el-GR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θ</a:t>
            </a:r>
            <a:r>
              <a:rPr lang="en-US" sz="2400" b="1" baseline="-25000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e</a:t>
            </a:r>
            <a:r>
              <a:rPr lang="el-GR" sz="2400" b="1" baseline="-25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ν</a:t>
            </a: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 spectrometer Nab @ SNS</a:t>
            </a:r>
          </a:p>
        </p:txBody>
      </p:sp>
    </p:spTree>
    <p:extLst>
      <p:ext uri="{BB962C8B-B14F-4D97-AF65-F5344CB8AC3E}">
        <p14:creationId xmlns:p14="http://schemas.microsoft.com/office/powerpoint/2010/main" val="287907345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6D29E-298C-D637-B07B-D3E696B080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graph of a function&#10;&#10;AI-generated content may be incorrect.">
            <a:extLst>
              <a:ext uri="{FF2B5EF4-FFF2-40B4-BE49-F238E27FC236}">
                <a16:creationId xmlns:a16="http://schemas.microsoft.com/office/drawing/2014/main" id="{518F42B0-1B65-6BEB-1DC8-4E98497D7C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69" y="590115"/>
            <a:ext cx="5646546" cy="4111630"/>
          </a:xfrm>
          <a:prstGeom prst="rect">
            <a:avLst/>
          </a:prstGeom>
        </p:spPr>
      </p:pic>
      <p:grpSp>
        <p:nvGrpSpPr>
          <p:cNvPr id="5" name="Group 1328">
            <a:extLst>
              <a:ext uri="{FF2B5EF4-FFF2-40B4-BE49-F238E27FC236}">
                <a16:creationId xmlns:a16="http://schemas.microsoft.com/office/drawing/2014/main" id="{28BBF7A7-8B08-B8B7-E123-C325269F863D}"/>
              </a:ext>
            </a:extLst>
          </p:cNvPr>
          <p:cNvGrpSpPr>
            <a:grpSpLocks/>
          </p:cNvGrpSpPr>
          <p:nvPr/>
        </p:nvGrpSpPr>
        <p:grpSpPr bwMode="auto">
          <a:xfrm>
            <a:off x="6537722" y="627183"/>
            <a:ext cx="2031251" cy="1190625"/>
            <a:chOff x="438150" y="957263"/>
            <a:chExt cx="2708335" cy="1587500"/>
          </a:xfrm>
        </p:grpSpPr>
        <p:sp>
          <p:nvSpPr>
            <p:cNvPr id="6" name="Oval 140">
              <a:extLst>
                <a:ext uri="{FF2B5EF4-FFF2-40B4-BE49-F238E27FC236}">
                  <a16:creationId xmlns:a16="http://schemas.microsoft.com/office/drawing/2014/main" id="{6DD46A94-EF57-1F1F-BFBA-29B6FF165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25" y="1231900"/>
              <a:ext cx="228600" cy="228600"/>
            </a:xfrm>
            <a:prstGeom prst="ellipse">
              <a:avLst/>
            </a:prstGeom>
            <a:solidFill>
              <a:srgbClr val="FF33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Oval 141">
              <a:extLst>
                <a:ext uri="{FF2B5EF4-FFF2-40B4-BE49-F238E27FC236}">
                  <a16:creationId xmlns:a16="http://schemas.microsoft.com/office/drawing/2014/main" id="{ABC67F24-6937-E2EF-8FF1-74FA2E5E8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325" y="1384300"/>
              <a:ext cx="304800" cy="304800"/>
            </a:xfrm>
            <a:prstGeom prst="ellipse">
              <a:avLst/>
            </a:prstGeom>
            <a:solidFill>
              <a:srgbClr val="0080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" name="Oval 142">
              <a:extLst>
                <a:ext uri="{FF2B5EF4-FFF2-40B4-BE49-F238E27FC236}">
                  <a16:creationId xmlns:a16="http://schemas.microsoft.com/office/drawing/2014/main" id="{683A5EFF-FDC6-966B-ACE1-CEA5A4E1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725" y="1308100"/>
              <a:ext cx="152400" cy="15240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" name="Oval 143">
              <a:extLst>
                <a:ext uri="{FF2B5EF4-FFF2-40B4-BE49-F238E27FC236}">
                  <a16:creationId xmlns:a16="http://schemas.microsoft.com/office/drawing/2014/main" id="{7E01FAED-FF4E-19DC-D361-48647CC2E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725" y="1917700"/>
              <a:ext cx="152400" cy="152400"/>
            </a:xfrm>
            <a:prstGeom prst="ellipse">
              <a:avLst/>
            </a:prstGeom>
            <a:solidFill>
              <a:srgbClr val="EAEAEA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Line 144">
              <a:extLst>
                <a:ext uri="{FF2B5EF4-FFF2-40B4-BE49-F238E27FC236}">
                  <a16:creationId xmlns:a16="http://schemas.microsoft.com/office/drawing/2014/main" id="{DC4EE10A-F0A9-D588-F7E7-629FD4F01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4725" y="1384300"/>
              <a:ext cx="457200" cy="76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1" name="Line 145">
              <a:extLst>
                <a:ext uri="{FF2B5EF4-FFF2-40B4-BE49-F238E27FC236}">
                  <a16:creationId xmlns:a16="http://schemas.microsoft.com/office/drawing/2014/main" id="{16680572-774A-BA58-0DB0-DC4591790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65325" y="1384300"/>
              <a:ext cx="762000" cy="1524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2" name="Line 146">
              <a:extLst>
                <a:ext uri="{FF2B5EF4-FFF2-40B4-BE49-F238E27FC236}">
                  <a16:creationId xmlns:a16="http://schemas.microsoft.com/office/drawing/2014/main" id="{2566EA91-DB91-CFF3-9EDF-B88FA4C858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5325" y="1689100"/>
              <a:ext cx="457200" cy="228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3" name="Text Box 147">
              <a:extLst>
                <a:ext uri="{FF2B5EF4-FFF2-40B4-BE49-F238E27FC236}">
                  <a16:creationId xmlns:a16="http://schemas.microsoft.com/office/drawing/2014/main" id="{93FC65E3-765C-38A8-F06E-FE9A6F9B4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1925" y="1612900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n</a:t>
              </a:r>
            </a:p>
          </p:txBody>
        </p:sp>
        <p:sp>
          <p:nvSpPr>
            <p:cNvPr id="14" name="Text Box 148">
              <a:extLst>
                <a:ext uri="{FF2B5EF4-FFF2-40B4-BE49-F238E27FC236}">
                  <a16:creationId xmlns:a16="http://schemas.microsoft.com/office/drawing/2014/main" id="{3D46774D-86E7-6D61-81AC-795E83DB5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6" y="957263"/>
              <a:ext cx="40010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1350" baseline="300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-</a:t>
              </a: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" name="Text Box 149">
              <a:extLst>
                <a:ext uri="{FF2B5EF4-FFF2-40B4-BE49-F238E27FC236}">
                  <a16:creationId xmlns:a16="http://schemas.microsoft.com/office/drawing/2014/main" id="{1E5A7D90-DCFB-0424-DDE0-C57D7F1A5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1450" y="1573214"/>
              <a:ext cx="246308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16" name="Object 150">
              <a:extLst>
                <a:ext uri="{FF2B5EF4-FFF2-40B4-BE49-F238E27FC236}">
                  <a16:creationId xmlns:a16="http://schemas.microsoft.com/office/drawing/2014/main" id="{AD5BD1E0-93C7-6127-92AE-B117C35C461E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727325" y="2033588"/>
            <a:ext cx="369888" cy="511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Formel" r:id="rId3" imgW="165028" imgH="228501" progId="Equation.3">
                    <p:embed/>
                  </p:oleObj>
                </mc:Choice>
                <mc:Fallback>
                  <p:oleObj name="Formel" r:id="rId3" imgW="165028" imgH="228501" progId="Equation.3">
                    <p:embed/>
                    <p:pic>
                      <p:nvPicPr>
                        <p:cNvPr id="16" name="Object 150">
                          <a:extLst>
                            <a:ext uri="{FF2B5EF4-FFF2-40B4-BE49-F238E27FC236}">
                              <a16:creationId xmlns:a16="http://schemas.microsoft.com/office/drawing/2014/main" id="{17BD9D71-45B7-32EC-F0F5-44BC87C77BC4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27325" y="2033588"/>
                          <a:ext cx="369888" cy="5111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Arc 151">
              <a:extLst>
                <a:ext uri="{FF2B5EF4-FFF2-40B4-BE49-F238E27FC236}">
                  <a16:creationId xmlns:a16="http://schemas.microsoft.com/office/drawing/2014/main" id="{63C9C043-9F44-32E8-9C30-682860D66B0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20888" y="1447800"/>
              <a:ext cx="288925" cy="317500"/>
            </a:xfrm>
            <a:custGeom>
              <a:avLst/>
              <a:gdLst>
                <a:gd name="T0" fmla="*/ 2147483647 w 21574"/>
                <a:gd name="T1" fmla="*/ 0 h 19058"/>
                <a:gd name="T2" fmla="*/ 2147483647 w 21574"/>
                <a:gd name="T3" fmla="*/ 2147483647 h 19058"/>
                <a:gd name="T4" fmla="*/ 0 w 21574"/>
                <a:gd name="T5" fmla="*/ 2147483647 h 19058"/>
                <a:gd name="T6" fmla="*/ 0 60000 65536"/>
                <a:gd name="T7" fmla="*/ 0 60000 65536"/>
                <a:gd name="T8" fmla="*/ 0 60000 65536"/>
                <a:gd name="T9" fmla="*/ 0 w 21574"/>
                <a:gd name="T10" fmla="*/ 0 h 19058"/>
                <a:gd name="T11" fmla="*/ 21574 w 21574"/>
                <a:gd name="T12" fmla="*/ 19058 h 190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74" h="19058" fill="none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</a:path>
                <a:path w="21574" h="19058" stroke="0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  <a:lnTo>
                    <a:pt x="0" y="19058"/>
                  </a:lnTo>
                  <a:close/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18" name="Object 309">
              <a:extLst>
                <a:ext uri="{FF2B5EF4-FFF2-40B4-BE49-F238E27FC236}">
                  <a16:creationId xmlns:a16="http://schemas.microsoft.com/office/drawing/2014/main" id="{81FDA189-BB2D-D40E-74E0-3A000A908346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301875" y="1479550"/>
            <a:ext cx="3111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03112" imgH="228501" progId="Equation.DSMT4">
                    <p:embed/>
                  </p:oleObj>
                </mc:Choice>
                <mc:Fallback>
                  <p:oleObj name="Equation" r:id="rId5" imgW="203112" imgH="228501" progId="Equation.DSMT4">
                    <p:embed/>
                    <p:pic>
                      <p:nvPicPr>
                        <p:cNvPr id="18" name="Object 309">
                          <a:extLst>
                            <a:ext uri="{FF2B5EF4-FFF2-40B4-BE49-F238E27FC236}">
                              <a16:creationId xmlns:a16="http://schemas.microsoft.com/office/drawing/2014/main" id="{B41747D2-DE6B-0BC5-4FBE-72AFDAFAD0A7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01875" y="1479550"/>
                          <a:ext cx="311150" cy="3492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9" name="Text Box 147">
              <a:extLst>
                <a:ext uri="{FF2B5EF4-FFF2-40B4-BE49-F238E27FC236}">
                  <a16:creationId xmlns:a16="http://schemas.microsoft.com/office/drawing/2014/main" id="{8D6A719A-5818-9DE5-26DD-6B07067FF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150" y="1398587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</a:t>
              </a:r>
            </a:p>
          </p:txBody>
        </p:sp>
      </p:grpSp>
      <p:graphicFrame>
        <p:nvGraphicFramePr>
          <p:cNvPr id="20" name="Object 152">
            <a:extLst>
              <a:ext uri="{FF2B5EF4-FFF2-40B4-BE49-F238E27FC236}">
                <a16:creationId xmlns:a16="http://schemas.microsoft.com/office/drawing/2014/main" id="{EA49270E-5371-D4D8-A8F0-9690E88080C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12949" y="1789067"/>
          <a:ext cx="2118122" cy="2881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866090" imgH="253890" progId="Equation.DSMT4">
                  <p:embed/>
                </p:oleObj>
              </mc:Choice>
              <mc:Fallback>
                <p:oleObj name="Equation" r:id="rId7" imgW="1866090" imgH="253890" progId="Equation.DSMT4">
                  <p:embed/>
                  <p:pic>
                    <p:nvPicPr>
                      <p:cNvPr id="20" name="Object 152">
                        <a:extLst>
                          <a:ext uri="{FF2B5EF4-FFF2-40B4-BE49-F238E27FC236}">
                            <a16:creationId xmlns:a16="http://schemas.microsoft.com/office/drawing/2014/main" id="{60267FFC-E347-9286-67AA-8D14FAFCB48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12949" y="1789067"/>
                        <a:ext cx="2118122" cy="28813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5">
            <a:extLst>
              <a:ext uri="{FF2B5EF4-FFF2-40B4-BE49-F238E27FC236}">
                <a16:creationId xmlns:a16="http://schemas.microsoft.com/office/drawing/2014/main" id="{D286A118-E9C0-AD45-146D-BA624943EB0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284913" y="2820988"/>
          <a:ext cx="2546350" cy="1522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36480" imgH="1269720" progId="Equation.DSMT4">
                  <p:embed/>
                </p:oleObj>
              </mc:Choice>
              <mc:Fallback>
                <p:oleObj name="Equation" r:id="rId9" imgW="1536480" imgH="1269720" progId="Equation.DSMT4">
                  <p:embed/>
                  <p:pic>
                    <p:nvPicPr>
                      <p:cNvPr id="21" name="Object 5">
                        <a:extLst>
                          <a:ext uri="{FF2B5EF4-FFF2-40B4-BE49-F238E27FC236}">
                            <a16:creationId xmlns:a16="http://schemas.microsoft.com/office/drawing/2014/main" id="{861E39A3-0BB9-7F52-8EF9-613D164DF74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4913" y="2820988"/>
                        <a:ext cx="2546350" cy="152241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B28168E3-860A-5942-8011-B6D3FE55BECB}"/>
              </a:ext>
            </a:extLst>
          </p:cNvPr>
          <p:cNvSpPr txBox="1"/>
          <p:nvPr/>
        </p:nvSpPr>
        <p:spPr>
          <a:xfrm>
            <a:off x="12481" y="128450"/>
            <a:ext cx="72705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Idea of the cos </a:t>
            </a:r>
            <a:r>
              <a:rPr lang="el-GR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θ</a:t>
            </a:r>
            <a:r>
              <a:rPr lang="en-US" sz="2400" b="1" baseline="-25000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e</a:t>
            </a:r>
            <a:r>
              <a:rPr lang="el-GR" sz="2400" b="1" baseline="-25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ν</a:t>
            </a: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 spectrometer Nab @ SNS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909A883-3886-FFCD-5938-3A4C80591A57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 r="6089"/>
          <a:stretch>
            <a:fillRect/>
          </a:stretch>
        </p:blipFill>
        <p:spPr>
          <a:xfrm>
            <a:off x="5811158" y="1626117"/>
            <a:ext cx="3226358" cy="3016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1003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A0A4191-ECA0-83F8-C81C-9DEAB55334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881" name="Group 1328">
            <a:extLst>
              <a:ext uri="{FF2B5EF4-FFF2-40B4-BE49-F238E27FC236}">
                <a16:creationId xmlns:a16="http://schemas.microsoft.com/office/drawing/2014/main" id="{0749451D-35F5-064D-4367-D83401837E5C}"/>
              </a:ext>
            </a:extLst>
          </p:cNvPr>
          <p:cNvGrpSpPr>
            <a:grpSpLocks/>
          </p:cNvGrpSpPr>
          <p:nvPr/>
        </p:nvGrpSpPr>
        <p:grpSpPr bwMode="auto">
          <a:xfrm>
            <a:off x="6537722" y="101203"/>
            <a:ext cx="2031251" cy="1190625"/>
            <a:chOff x="438150" y="957263"/>
            <a:chExt cx="2708335" cy="1587500"/>
          </a:xfrm>
        </p:grpSpPr>
        <p:sp>
          <p:nvSpPr>
            <p:cNvPr id="207910" name="Oval 140">
              <a:extLst>
                <a:ext uri="{FF2B5EF4-FFF2-40B4-BE49-F238E27FC236}">
                  <a16:creationId xmlns:a16="http://schemas.microsoft.com/office/drawing/2014/main" id="{FA7D0353-B8AD-CA64-F1F7-11F0CA793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725" y="1231900"/>
              <a:ext cx="228600" cy="228600"/>
            </a:xfrm>
            <a:prstGeom prst="ellipse">
              <a:avLst/>
            </a:prstGeom>
            <a:solidFill>
              <a:srgbClr val="FF33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1" name="Oval 141">
              <a:extLst>
                <a:ext uri="{FF2B5EF4-FFF2-40B4-BE49-F238E27FC236}">
                  <a16:creationId xmlns:a16="http://schemas.microsoft.com/office/drawing/2014/main" id="{8EBEC35D-3DB3-2E66-4011-3DB21B25D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325" y="1384300"/>
              <a:ext cx="304800" cy="304800"/>
            </a:xfrm>
            <a:prstGeom prst="ellipse">
              <a:avLst/>
            </a:prstGeom>
            <a:solidFill>
              <a:srgbClr val="008000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2" name="Oval 142">
              <a:extLst>
                <a:ext uri="{FF2B5EF4-FFF2-40B4-BE49-F238E27FC236}">
                  <a16:creationId xmlns:a16="http://schemas.microsoft.com/office/drawing/2014/main" id="{38DA431F-FE78-EA93-C986-5B0F0D001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725" y="1308100"/>
              <a:ext cx="152400" cy="15240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3" name="Oval 143">
              <a:extLst>
                <a:ext uri="{FF2B5EF4-FFF2-40B4-BE49-F238E27FC236}">
                  <a16:creationId xmlns:a16="http://schemas.microsoft.com/office/drawing/2014/main" id="{FE8E4C0C-B669-2372-E767-D88F2125D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725" y="1917700"/>
              <a:ext cx="152400" cy="152400"/>
            </a:xfrm>
            <a:prstGeom prst="ellipse">
              <a:avLst/>
            </a:prstGeom>
            <a:solidFill>
              <a:srgbClr val="EAEAEA">
                <a:alpha val="8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4" name="Line 144">
              <a:extLst>
                <a:ext uri="{FF2B5EF4-FFF2-40B4-BE49-F238E27FC236}">
                  <a16:creationId xmlns:a16="http://schemas.microsoft.com/office/drawing/2014/main" id="{87973E6B-B4C7-E3F7-8D00-1A0E374D25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4725" y="1384300"/>
              <a:ext cx="457200" cy="76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5" name="Line 145">
              <a:extLst>
                <a:ext uri="{FF2B5EF4-FFF2-40B4-BE49-F238E27FC236}">
                  <a16:creationId xmlns:a16="http://schemas.microsoft.com/office/drawing/2014/main" id="{3E5BBA37-D3D2-0DB2-C7D7-B23D91EE2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65325" y="1384300"/>
              <a:ext cx="762000" cy="1524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6" name="Line 146">
              <a:extLst>
                <a:ext uri="{FF2B5EF4-FFF2-40B4-BE49-F238E27FC236}">
                  <a16:creationId xmlns:a16="http://schemas.microsoft.com/office/drawing/2014/main" id="{6E8005C1-C4DE-1350-C88A-382AC8F7F4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5325" y="1689100"/>
              <a:ext cx="457200" cy="2286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07917" name="Text Box 147">
              <a:extLst>
                <a:ext uri="{FF2B5EF4-FFF2-40B4-BE49-F238E27FC236}">
                  <a16:creationId xmlns:a16="http://schemas.microsoft.com/office/drawing/2014/main" id="{CA4D9697-3BC3-EC6D-46C8-E09CDEBD7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1925" y="1612900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n</a:t>
              </a:r>
            </a:p>
          </p:txBody>
        </p:sp>
        <p:sp>
          <p:nvSpPr>
            <p:cNvPr id="207918" name="Text Box 148">
              <a:extLst>
                <a:ext uri="{FF2B5EF4-FFF2-40B4-BE49-F238E27FC236}">
                  <a16:creationId xmlns:a16="http://schemas.microsoft.com/office/drawing/2014/main" id="{22CC1325-F8E1-FDD6-FB53-70BC97FEA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6376" y="957263"/>
              <a:ext cx="40010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lang="en-US" sz="1350" baseline="300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-</a:t>
              </a: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919" name="Text Box 149">
              <a:extLst>
                <a:ext uri="{FF2B5EF4-FFF2-40B4-BE49-F238E27FC236}">
                  <a16:creationId xmlns:a16="http://schemas.microsoft.com/office/drawing/2014/main" id="{8980C7B8-C8DC-E44D-AB55-64D528169F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1450" y="1573214"/>
              <a:ext cx="246308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207878" name="Object 150">
              <a:extLst>
                <a:ext uri="{FF2B5EF4-FFF2-40B4-BE49-F238E27FC236}">
                  <a16:creationId xmlns:a16="http://schemas.microsoft.com/office/drawing/2014/main" id="{38E5A9BF-2E65-C65C-4433-9E6B3B028A5E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727325" y="2033588"/>
            <a:ext cx="369888" cy="5111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Formel" r:id="rId3" imgW="165028" imgH="228501" progId="Equation.3">
                    <p:embed/>
                  </p:oleObj>
                </mc:Choice>
                <mc:Fallback>
                  <p:oleObj name="Formel" r:id="rId3" imgW="165028" imgH="228501" progId="Equation.3">
                    <p:embed/>
                    <p:pic>
                      <p:nvPicPr>
                        <p:cNvPr id="207878" name="Object 15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27325" y="2033588"/>
                          <a:ext cx="369888" cy="5111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7920" name="Arc 151">
              <a:extLst>
                <a:ext uri="{FF2B5EF4-FFF2-40B4-BE49-F238E27FC236}">
                  <a16:creationId xmlns:a16="http://schemas.microsoft.com/office/drawing/2014/main" id="{819284D6-5193-8F0D-518F-37F6CCAB40F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20888" y="1447800"/>
              <a:ext cx="288925" cy="317500"/>
            </a:xfrm>
            <a:custGeom>
              <a:avLst/>
              <a:gdLst>
                <a:gd name="T0" fmla="*/ 2147483647 w 21574"/>
                <a:gd name="T1" fmla="*/ 0 h 19058"/>
                <a:gd name="T2" fmla="*/ 2147483647 w 21574"/>
                <a:gd name="T3" fmla="*/ 2147483647 h 19058"/>
                <a:gd name="T4" fmla="*/ 0 w 21574"/>
                <a:gd name="T5" fmla="*/ 2147483647 h 19058"/>
                <a:gd name="T6" fmla="*/ 0 60000 65536"/>
                <a:gd name="T7" fmla="*/ 0 60000 65536"/>
                <a:gd name="T8" fmla="*/ 0 60000 65536"/>
                <a:gd name="T9" fmla="*/ 0 w 21574"/>
                <a:gd name="T10" fmla="*/ 0 h 19058"/>
                <a:gd name="T11" fmla="*/ 21574 w 21574"/>
                <a:gd name="T12" fmla="*/ 19058 h 190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74" h="19058" fill="none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</a:path>
                <a:path w="21574" h="19058" stroke="0" extrusionOk="0">
                  <a:moveTo>
                    <a:pt x="10166" y="-1"/>
                  </a:moveTo>
                  <a:cubicBezTo>
                    <a:pt x="16868" y="3575"/>
                    <a:pt x="21200" y="10409"/>
                    <a:pt x="21573" y="17997"/>
                  </a:cubicBezTo>
                  <a:lnTo>
                    <a:pt x="0" y="19058"/>
                  </a:lnTo>
                  <a:close/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207879" name="Object 309">
              <a:extLst>
                <a:ext uri="{FF2B5EF4-FFF2-40B4-BE49-F238E27FC236}">
                  <a16:creationId xmlns:a16="http://schemas.microsoft.com/office/drawing/2014/main" id="{796624AE-8177-7DE5-ADD0-C989A38777F9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2301875" y="1479550"/>
            <a:ext cx="311150" cy="349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03112" imgH="228501" progId="Equation.DSMT4">
                    <p:embed/>
                  </p:oleObj>
                </mc:Choice>
                <mc:Fallback>
                  <p:oleObj name="Equation" r:id="rId5" imgW="203112" imgH="228501" progId="Equation.DSMT4">
                    <p:embed/>
                    <p:pic>
                      <p:nvPicPr>
                        <p:cNvPr id="207879" name="Object 30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01875" y="1479550"/>
                          <a:ext cx="311150" cy="34925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7921" name="Text Box 147">
              <a:extLst>
                <a:ext uri="{FF2B5EF4-FFF2-40B4-BE49-F238E27FC236}">
                  <a16:creationId xmlns:a16="http://schemas.microsoft.com/office/drawing/2014/main" id="{2BDF2C06-9E90-043C-55D3-9A1365D341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150" y="1398587"/>
              <a:ext cx="311149" cy="4001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</a:t>
              </a:r>
            </a:p>
          </p:txBody>
        </p:sp>
      </p:grpSp>
      <p:graphicFrame>
        <p:nvGraphicFramePr>
          <p:cNvPr id="207875" name="Object 152">
            <a:extLst>
              <a:ext uri="{FF2B5EF4-FFF2-40B4-BE49-F238E27FC236}">
                <a16:creationId xmlns:a16="http://schemas.microsoft.com/office/drawing/2014/main" id="{6D703281-EDB1-EC95-4745-5265FEBE731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67085040"/>
              </p:ext>
            </p:extLst>
          </p:nvPr>
        </p:nvGraphicFramePr>
        <p:xfrm>
          <a:off x="4341314" y="754856"/>
          <a:ext cx="2118122" cy="2881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866090" imgH="253890" progId="Equation.DSMT4">
                  <p:embed/>
                </p:oleObj>
              </mc:Choice>
              <mc:Fallback>
                <p:oleObj name="Equation" r:id="rId7" imgW="1866090" imgH="253890" progId="Equation.DSMT4">
                  <p:embed/>
                  <p:pic>
                    <p:nvPicPr>
                      <p:cNvPr id="207875" name="Object 1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1314" y="754856"/>
                        <a:ext cx="2118122" cy="28813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883" name="Rectangle 57">
            <a:extLst>
              <a:ext uri="{FF2B5EF4-FFF2-40B4-BE49-F238E27FC236}">
                <a16:creationId xmlns:a16="http://schemas.microsoft.com/office/drawing/2014/main" id="{15C4D5AD-830C-1130-D7B7-F369D9F99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28" y="0"/>
            <a:ext cx="9047747" cy="826293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rIns="729000" anchor="ctr"/>
          <a:lstStyle/>
          <a:p>
            <a:pPr>
              <a:defRPr/>
            </a:pP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Idea of the cos </a:t>
            </a:r>
            <a:r>
              <a:rPr lang="el-GR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θ</a:t>
            </a:r>
            <a:r>
              <a:rPr lang="en-US" sz="2400" b="1" baseline="-25000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e</a:t>
            </a:r>
            <a:r>
              <a:rPr lang="el-GR" sz="2400" b="1" baseline="-25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ν</a:t>
            </a:r>
            <a:r>
              <a:rPr lang="en-US" sz="2400" b="1" dirty="0">
                <a:solidFill>
                  <a:srgbClr val="000000"/>
                </a:solidFill>
                <a:latin typeface="Goudy Old Style" panose="02020502050305020303" pitchFamily="18" charset="0"/>
                <a:cs typeface="Times New Roman" pitchFamily="18" charset="0"/>
              </a:rPr>
              <a:t> spectrometer Nab @ SNS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96E0DF4-B285-AA3C-4613-A55E7721CD43}"/>
              </a:ext>
            </a:extLst>
          </p:cNvPr>
          <p:cNvGrpSpPr/>
          <p:nvPr/>
        </p:nvGrpSpPr>
        <p:grpSpPr>
          <a:xfrm>
            <a:off x="77603" y="1100137"/>
            <a:ext cx="7205449" cy="3592229"/>
            <a:chOff x="1145619" y="1600201"/>
            <a:chExt cx="6741082" cy="344030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45C741B-9CF7-F44A-FD7B-E902E27FEA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5619" y="1771651"/>
              <a:ext cx="5256372" cy="3268857"/>
              <a:chOff x="611428" y="2686050"/>
              <a:chExt cx="6856172" cy="4036327"/>
            </a:xfrm>
          </p:grpSpPr>
          <p:sp>
            <p:nvSpPr>
              <p:cNvPr id="209597" name="Rectangle 7">
                <a:extLst>
                  <a:ext uri="{FF2B5EF4-FFF2-40B4-BE49-F238E27FC236}">
                    <a16:creationId xmlns:a16="http://schemas.microsoft.com/office/drawing/2014/main" id="{A578BED5-4985-98B4-DBDE-0280F2CD7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950" y="6451600"/>
                <a:ext cx="936716" cy="270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425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en-US" sz="1350" i="1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baseline="-2500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[</a:t>
                </a:r>
                <a:r>
                  <a:rPr lang="en-US" sz="135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MeV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]</a:t>
                </a:r>
              </a:p>
            </p:txBody>
          </p:sp>
          <p:sp>
            <p:nvSpPr>
              <p:cNvPr id="209598" name="Rectangle 13">
                <a:extLst>
                  <a:ext uri="{FF2B5EF4-FFF2-40B4-BE49-F238E27FC236}">
                    <a16:creationId xmlns:a16="http://schemas.microsoft.com/office/drawing/2014/main" id="{BAB6F639-D22E-9E2B-059B-7F62F7669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56078" y="4480168"/>
                <a:ext cx="1181678" cy="2709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p</a:t>
                </a:r>
                <a:r>
                  <a:rPr lang="en-US" sz="1350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p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[MeV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/c</a:t>
                </a:r>
                <a:r>
                  <a:rPr lang="en-US" sz="1350" baseline="30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]</a:t>
                </a:r>
              </a:p>
            </p:txBody>
          </p:sp>
          <p:sp>
            <p:nvSpPr>
              <p:cNvPr id="209599" name="Rectangle 24">
                <a:extLst>
                  <a:ext uri="{FF2B5EF4-FFF2-40B4-BE49-F238E27FC236}">
                    <a16:creationId xmlns:a16="http://schemas.microsoft.com/office/drawing/2014/main" id="{2292242C-8B08-9051-6B54-07BA6C97D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275" y="3524250"/>
                <a:ext cx="1011987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1 </a:t>
                </a:r>
              </a:p>
            </p:txBody>
          </p:sp>
          <p:sp>
            <p:nvSpPr>
              <p:cNvPr id="209600" name="Rectangle 43">
                <a:extLst>
                  <a:ext uri="{FF2B5EF4-FFF2-40B4-BE49-F238E27FC236}">
                    <a16:creationId xmlns:a16="http://schemas.microsoft.com/office/drawing/2014/main" id="{C54D8FED-760C-614E-847F-90A5C2EF0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950" y="2686050"/>
                <a:ext cx="6088063" cy="3530600"/>
              </a:xfrm>
              <a:prstGeom prst="rect">
                <a:avLst/>
              </a:prstGeom>
              <a:noFill/>
              <a:ln w="2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601" name="Line 44">
                <a:extLst>
                  <a:ext uri="{FF2B5EF4-FFF2-40B4-BE49-F238E27FC236}">
                    <a16:creationId xmlns:a16="http://schemas.microsoft.com/office/drawing/2014/main" id="{C5375209-A461-3A5A-FC59-77E7D9C52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7950" y="2686050"/>
                <a:ext cx="1588" cy="35306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2" name="Line 45">
                <a:extLst>
                  <a:ext uri="{FF2B5EF4-FFF2-40B4-BE49-F238E27FC236}">
                    <a16:creationId xmlns:a16="http://schemas.microsoft.com/office/drawing/2014/main" id="{E961E904-5F71-6411-5DB6-F3DA77332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61087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3" name="Line 46">
                <a:extLst>
                  <a:ext uri="{FF2B5EF4-FFF2-40B4-BE49-F238E27FC236}">
                    <a16:creationId xmlns:a16="http://schemas.microsoft.com/office/drawing/2014/main" id="{FA6537F8-CF9D-20D3-D80A-33808AE5E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584200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4" name="Line 47">
                <a:extLst>
                  <a:ext uri="{FF2B5EF4-FFF2-40B4-BE49-F238E27FC236}">
                    <a16:creationId xmlns:a16="http://schemas.microsoft.com/office/drawing/2014/main" id="{AC55D852-37E2-BA5D-5F48-D8A4F1EDC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55753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5" name="Line 48">
                <a:extLst>
                  <a:ext uri="{FF2B5EF4-FFF2-40B4-BE49-F238E27FC236}">
                    <a16:creationId xmlns:a16="http://schemas.microsoft.com/office/drawing/2014/main" id="{A72D05C9-FCEB-5BB9-675E-B81629E76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530860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6" name="Line 49">
                <a:extLst>
                  <a:ext uri="{FF2B5EF4-FFF2-40B4-BE49-F238E27FC236}">
                    <a16:creationId xmlns:a16="http://schemas.microsoft.com/office/drawing/2014/main" id="{37BA5B3E-DB86-1FF1-7573-23DBCFB5F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50419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7" name="Line 50">
                <a:extLst>
                  <a:ext uri="{FF2B5EF4-FFF2-40B4-BE49-F238E27FC236}">
                    <a16:creationId xmlns:a16="http://schemas.microsoft.com/office/drawing/2014/main" id="{D347E12F-A46F-709C-EEAD-5E1BEE680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4772025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8" name="Line 51">
                <a:extLst>
                  <a:ext uri="{FF2B5EF4-FFF2-40B4-BE49-F238E27FC236}">
                    <a16:creationId xmlns:a16="http://schemas.microsoft.com/office/drawing/2014/main" id="{FA60C11D-6154-F516-1C5E-6979C3408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4505325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09" name="Line 52">
                <a:extLst>
                  <a:ext uri="{FF2B5EF4-FFF2-40B4-BE49-F238E27FC236}">
                    <a16:creationId xmlns:a16="http://schemas.microsoft.com/office/drawing/2014/main" id="{62701F7A-03AD-4102-1217-F4BE07E2BD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4238625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0" name="Line 53">
                <a:extLst>
                  <a:ext uri="{FF2B5EF4-FFF2-40B4-BE49-F238E27FC236}">
                    <a16:creationId xmlns:a16="http://schemas.microsoft.com/office/drawing/2014/main" id="{77D954B8-0B52-C2C6-1E2C-1BC50F2F8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3971925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1" name="Line 54">
                <a:extLst>
                  <a:ext uri="{FF2B5EF4-FFF2-40B4-BE49-F238E27FC236}">
                    <a16:creationId xmlns:a16="http://schemas.microsoft.com/office/drawing/2014/main" id="{241D5784-C2CF-C18D-B3E7-C7E7AF1283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370205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2" name="Line 55">
                <a:extLst>
                  <a:ext uri="{FF2B5EF4-FFF2-40B4-BE49-F238E27FC236}">
                    <a16:creationId xmlns:a16="http://schemas.microsoft.com/office/drawing/2014/main" id="{BEE5A225-0B9D-8CBA-B55C-5F0D265E29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34353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3" name="Line 56">
                <a:extLst>
                  <a:ext uri="{FF2B5EF4-FFF2-40B4-BE49-F238E27FC236}">
                    <a16:creationId xmlns:a16="http://schemas.microsoft.com/office/drawing/2014/main" id="{DEA7DEC8-D35D-B3C3-6291-4A06EC694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3168650"/>
                <a:ext cx="53975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4" name="Line 57">
                <a:extLst>
                  <a:ext uri="{FF2B5EF4-FFF2-40B4-BE49-F238E27FC236}">
                    <a16:creationId xmlns:a16="http://schemas.microsoft.com/office/drawing/2014/main" id="{7A07ECD9-D520-859C-6A39-5B9839881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29019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5" name="Line 58">
                <a:extLst>
                  <a:ext uri="{FF2B5EF4-FFF2-40B4-BE49-F238E27FC236}">
                    <a16:creationId xmlns:a16="http://schemas.microsoft.com/office/drawing/2014/main" id="{F8769B3A-C40D-7327-FB14-2608C0137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610870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6" name="Line 59">
                <a:extLst>
                  <a:ext uri="{FF2B5EF4-FFF2-40B4-BE49-F238E27FC236}">
                    <a16:creationId xmlns:a16="http://schemas.microsoft.com/office/drawing/2014/main" id="{1858C300-06CC-B936-EB44-531D57EE9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77950" y="2901950"/>
                <a:ext cx="107950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17" name="Rectangle 60">
                <a:extLst>
                  <a:ext uri="{FF2B5EF4-FFF2-40B4-BE49-F238E27FC236}">
                    <a16:creationId xmlns:a16="http://schemas.microsoft.com/office/drawing/2014/main" id="{5C69747C-5F84-E207-3D8D-7AECAEC27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313" y="5988049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</a:p>
            </p:txBody>
          </p:sp>
          <p:sp>
            <p:nvSpPr>
              <p:cNvPr id="209618" name="Rectangle 61">
                <a:extLst>
                  <a:ext uri="{FF2B5EF4-FFF2-40B4-BE49-F238E27FC236}">
                    <a16:creationId xmlns:a16="http://schemas.microsoft.com/office/drawing/2014/main" id="{59FC93ED-40E9-EC55-BEF4-06342FDB2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38" y="5454649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0.25</a:t>
                </a:r>
              </a:p>
            </p:txBody>
          </p:sp>
          <p:sp>
            <p:nvSpPr>
              <p:cNvPr id="209619" name="Rectangle 62">
                <a:extLst>
                  <a:ext uri="{FF2B5EF4-FFF2-40B4-BE49-F238E27FC236}">
                    <a16:creationId xmlns:a16="http://schemas.microsoft.com/office/drawing/2014/main" id="{CB2AD66E-6552-5C57-FB0F-A063EDB31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388" y="4918075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0.5</a:t>
                </a:r>
              </a:p>
            </p:txBody>
          </p:sp>
          <p:sp>
            <p:nvSpPr>
              <p:cNvPr id="209620" name="Rectangle 63">
                <a:extLst>
                  <a:ext uri="{FF2B5EF4-FFF2-40B4-BE49-F238E27FC236}">
                    <a16:creationId xmlns:a16="http://schemas.microsoft.com/office/drawing/2014/main" id="{DF334ED3-6473-439A-AFA0-6F9556D0F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38" y="4384675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0.75</a:t>
                </a:r>
              </a:p>
            </p:txBody>
          </p:sp>
          <p:sp>
            <p:nvSpPr>
              <p:cNvPr id="209621" name="Rectangle 64">
                <a:extLst>
                  <a:ext uri="{FF2B5EF4-FFF2-40B4-BE49-F238E27FC236}">
                    <a16:creationId xmlns:a16="http://schemas.microsoft.com/office/drawing/2014/main" id="{2DD45B0D-2735-18C4-6814-8F3E03F27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313" y="3848100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  <p:sp>
            <p:nvSpPr>
              <p:cNvPr id="209622" name="Rectangle 65">
                <a:extLst>
                  <a:ext uri="{FF2B5EF4-FFF2-40B4-BE49-F238E27FC236}">
                    <a16:creationId xmlns:a16="http://schemas.microsoft.com/office/drawing/2014/main" id="{367BBFD3-B9CE-0921-318A-A853A7211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38" y="3314700"/>
                <a:ext cx="39517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1.25</a:t>
                </a:r>
              </a:p>
            </p:txBody>
          </p:sp>
          <p:sp>
            <p:nvSpPr>
              <p:cNvPr id="209623" name="Rectangle 66">
                <a:extLst>
                  <a:ext uri="{FF2B5EF4-FFF2-40B4-BE49-F238E27FC236}">
                    <a16:creationId xmlns:a16="http://schemas.microsoft.com/office/drawing/2014/main" id="{13AFE438-D08C-B405-3B85-63224AB66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388" y="2778125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1.5</a:t>
                </a:r>
              </a:p>
            </p:txBody>
          </p:sp>
          <p:sp>
            <p:nvSpPr>
              <p:cNvPr id="209624" name="Line 67">
                <a:extLst>
                  <a:ext uri="{FF2B5EF4-FFF2-40B4-BE49-F238E27FC236}">
                    <a16:creationId xmlns:a16="http://schemas.microsoft.com/office/drawing/2014/main" id="{982C874B-13F1-9D81-3684-004DFBE7A3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7950" y="6216650"/>
                <a:ext cx="6088063" cy="15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25" name="Line 68">
                <a:extLst>
                  <a:ext uri="{FF2B5EF4-FFF2-40B4-BE49-F238E27FC236}">
                    <a16:creationId xmlns:a16="http://schemas.microsoft.com/office/drawing/2014/main" id="{0ACA0EB5-8AB1-2CBE-6103-05B950F9C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210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26" name="Line 69">
                <a:extLst>
                  <a:ext uri="{FF2B5EF4-FFF2-40B4-BE49-F238E27FC236}">
                    <a16:creationId xmlns:a16="http://schemas.microsoft.com/office/drawing/2014/main" id="{E6581011-9D44-1C97-4D0C-D44F25343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75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27" name="Line 70">
                <a:extLst>
                  <a:ext uri="{FF2B5EF4-FFF2-40B4-BE49-F238E27FC236}">
                    <a16:creationId xmlns:a16="http://schemas.microsoft.com/office/drawing/2014/main" id="{7F216D83-FF7B-F971-67B5-F9E60AFA8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61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28" name="Line 71">
                <a:extLst>
                  <a:ext uri="{FF2B5EF4-FFF2-40B4-BE49-F238E27FC236}">
                    <a16:creationId xmlns:a16="http://schemas.microsoft.com/office/drawing/2014/main" id="{9E9EBA91-CCFC-15E7-C729-1BEC062CF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1550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29" name="Line 72">
                <a:extLst>
                  <a:ext uri="{FF2B5EF4-FFF2-40B4-BE49-F238E27FC236}">
                    <a16:creationId xmlns:a16="http://schemas.microsoft.com/office/drawing/2014/main" id="{CE7F6425-F0B1-7529-BDAB-B928358DC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015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0" name="Line 73">
                <a:extLst>
                  <a:ext uri="{FF2B5EF4-FFF2-40B4-BE49-F238E27FC236}">
                    <a16:creationId xmlns:a16="http://schemas.microsoft.com/office/drawing/2014/main" id="{6E7AB577-8A19-F8D3-D50B-C93310F52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557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1" name="Line 74">
                <a:extLst>
                  <a:ext uri="{FF2B5EF4-FFF2-40B4-BE49-F238E27FC236}">
                    <a16:creationId xmlns:a16="http://schemas.microsoft.com/office/drawing/2014/main" id="{C45EA2A5-8A6C-C191-CD68-4C0F178E72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417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2" name="Line 75">
                <a:extLst>
                  <a:ext uri="{FF2B5EF4-FFF2-40B4-BE49-F238E27FC236}">
                    <a16:creationId xmlns:a16="http://schemas.microsoft.com/office/drawing/2014/main" id="{B8BCE993-AD11-F011-19F4-AA5A3EABB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49600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3" name="Line 76">
                <a:extLst>
                  <a:ext uri="{FF2B5EF4-FFF2-40B4-BE49-F238E27FC236}">
                    <a16:creationId xmlns:a16="http://schemas.microsoft.com/office/drawing/2014/main" id="{ED277C72-EB87-FA75-C340-BBE5BC0292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7661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4" name="Line 77">
                <a:extLst>
                  <a:ext uri="{FF2B5EF4-FFF2-40B4-BE49-F238E27FC236}">
                    <a16:creationId xmlns:a16="http://schemas.microsoft.com/office/drawing/2014/main" id="{B8C12DDF-D0D5-49D7-7878-01A24DE51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20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5" name="Line 78">
                <a:extLst>
                  <a:ext uri="{FF2B5EF4-FFF2-40B4-BE49-F238E27FC236}">
                    <a16:creationId xmlns:a16="http://schemas.microsoft.com/office/drawing/2014/main" id="{20FC0403-1D50-4E42-D1C8-C7F2F9511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06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6" name="Line 79">
                <a:extLst>
                  <a:ext uri="{FF2B5EF4-FFF2-40B4-BE49-F238E27FC236}">
                    <a16:creationId xmlns:a16="http://schemas.microsoft.com/office/drawing/2014/main" id="{6BE8CFBA-479C-B250-8859-B94C7D471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0825" y="6162675"/>
                <a:ext cx="1588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7" name="Line 80">
                <a:extLst>
                  <a:ext uri="{FF2B5EF4-FFF2-40B4-BE49-F238E27FC236}">
                    <a16:creationId xmlns:a16="http://schemas.microsoft.com/office/drawing/2014/main" id="{026D4521-A9D8-74A0-AC40-33AF66FF1F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8466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8" name="Line 81">
                <a:extLst>
                  <a:ext uri="{FF2B5EF4-FFF2-40B4-BE49-F238E27FC236}">
                    <a16:creationId xmlns:a16="http://schemas.microsoft.com/office/drawing/2014/main" id="{675ED479-FAC5-D13A-70F9-6A6B6BCB4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326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39" name="Line 82">
                <a:extLst>
                  <a:ext uri="{FF2B5EF4-FFF2-40B4-BE49-F238E27FC236}">
                    <a16:creationId xmlns:a16="http://schemas.microsoft.com/office/drawing/2014/main" id="{D6B7FB79-95E3-5E48-B9DE-D4C7414DF0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86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0" name="Line 83">
                <a:extLst>
                  <a:ext uri="{FF2B5EF4-FFF2-40B4-BE49-F238E27FC236}">
                    <a16:creationId xmlns:a16="http://schemas.microsoft.com/office/drawing/2014/main" id="{C4C2864D-6D6C-21E5-AC07-4179B31FD1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672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1" name="Line 84">
                <a:extLst>
                  <a:ext uri="{FF2B5EF4-FFF2-40B4-BE49-F238E27FC236}">
                    <a16:creationId xmlns:a16="http://schemas.microsoft.com/office/drawing/2014/main" id="{84FE4B62-2C5A-6779-BA68-6583C75345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9271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2" name="Line 85">
                <a:extLst>
                  <a:ext uri="{FF2B5EF4-FFF2-40B4-BE49-F238E27FC236}">
                    <a16:creationId xmlns:a16="http://schemas.microsoft.com/office/drawing/2014/main" id="{107C8914-12EE-639D-55DE-35ED922D6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213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3" name="Line 86">
                <a:extLst>
                  <a:ext uri="{FF2B5EF4-FFF2-40B4-BE49-F238E27FC236}">
                    <a16:creationId xmlns:a16="http://schemas.microsoft.com/office/drawing/2014/main" id="{8C1DFB68-3F21-DA69-0CD8-2259949FC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467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4" name="Line 87">
                <a:extLst>
                  <a:ext uri="{FF2B5EF4-FFF2-40B4-BE49-F238E27FC236}">
                    <a16:creationId xmlns:a16="http://schemas.microsoft.com/office/drawing/2014/main" id="{F87313DF-67D0-8040-CC1B-6442CCAF4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7533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5" name="Line 88">
                <a:extLst>
                  <a:ext uri="{FF2B5EF4-FFF2-40B4-BE49-F238E27FC236}">
                    <a16:creationId xmlns:a16="http://schemas.microsoft.com/office/drawing/2014/main" id="{7BCB8F40-6418-6E00-B442-204325EC6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00763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6" name="Line 89">
                <a:extLst>
                  <a:ext uri="{FF2B5EF4-FFF2-40B4-BE49-F238E27FC236}">
                    <a16:creationId xmlns:a16="http://schemas.microsoft.com/office/drawing/2014/main" id="{25CC517D-0DB9-6CEB-DC9F-167369B74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2936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7" name="Line 90">
                <a:extLst>
                  <a:ext uri="{FF2B5EF4-FFF2-40B4-BE49-F238E27FC236}">
                    <a16:creationId xmlns:a16="http://schemas.microsoft.com/office/drawing/2014/main" id="{9BB32F81-DE45-CD62-FFAF-744B847F3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547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8" name="Line 91">
                <a:extLst>
                  <a:ext uri="{FF2B5EF4-FFF2-40B4-BE49-F238E27FC236}">
                    <a16:creationId xmlns:a16="http://schemas.microsoft.com/office/drawing/2014/main" id="{FA12C4F5-E23F-5634-C982-789479D44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83388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49" name="Line 92">
                <a:extLst>
                  <a:ext uri="{FF2B5EF4-FFF2-40B4-BE49-F238E27FC236}">
                    <a16:creationId xmlns:a16="http://schemas.microsoft.com/office/drawing/2014/main" id="{6E2EBED3-FD67-BB95-1B92-152B7B5D6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11988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0" name="Line 93">
                <a:extLst>
                  <a:ext uri="{FF2B5EF4-FFF2-40B4-BE49-F238E27FC236}">
                    <a16:creationId xmlns:a16="http://schemas.microsoft.com/office/drawing/2014/main" id="{0F638022-0884-C08B-2252-09A1DE6E1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2100" y="6108700"/>
                <a:ext cx="1588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1" name="Line 94">
                <a:extLst>
                  <a:ext uri="{FF2B5EF4-FFF2-40B4-BE49-F238E27FC236}">
                    <a16:creationId xmlns:a16="http://schemas.microsoft.com/office/drawing/2014/main" id="{A7E5F4A2-AB7B-9E71-8704-6AB0D9D6C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11988" y="6108700"/>
                <a:ext cx="1587" cy="1079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2" name="Line 95">
                <a:extLst>
                  <a:ext uri="{FF2B5EF4-FFF2-40B4-BE49-F238E27FC236}">
                    <a16:creationId xmlns:a16="http://schemas.microsoft.com/office/drawing/2014/main" id="{DEEF4652-AA9C-A10D-2746-6B5EA58AB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74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3" name="Line 96">
                <a:extLst>
                  <a:ext uri="{FF2B5EF4-FFF2-40B4-BE49-F238E27FC236}">
                    <a16:creationId xmlns:a16="http://schemas.microsoft.com/office/drawing/2014/main" id="{AB0B2958-B001-ACF0-63C3-4A17B6D43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66013" y="6162675"/>
                <a:ext cx="1587" cy="539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4" name="Freeform 98">
                <a:extLst>
                  <a:ext uri="{FF2B5EF4-FFF2-40B4-BE49-F238E27FC236}">
                    <a16:creationId xmlns:a16="http://schemas.microsoft.com/office/drawing/2014/main" id="{9D220AA5-1F54-E9C3-31B6-A8A86228B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5750" y="3086100"/>
                <a:ext cx="3554413" cy="1714500"/>
              </a:xfrm>
              <a:custGeom>
                <a:avLst/>
                <a:gdLst>
                  <a:gd name="T0" fmla="*/ 2147483647 w 8958"/>
                  <a:gd name="T1" fmla="*/ 2147483647 h 4319"/>
                  <a:gd name="T2" fmla="*/ 2147483647 w 8958"/>
                  <a:gd name="T3" fmla="*/ 2147483647 h 4319"/>
                  <a:gd name="T4" fmla="*/ 2147483647 w 8958"/>
                  <a:gd name="T5" fmla="*/ 2147483647 h 4319"/>
                  <a:gd name="T6" fmla="*/ 2147483647 w 8958"/>
                  <a:gd name="T7" fmla="*/ 2147483647 h 4319"/>
                  <a:gd name="T8" fmla="*/ 2147483647 w 8958"/>
                  <a:gd name="T9" fmla="*/ 2147483647 h 4319"/>
                  <a:gd name="T10" fmla="*/ 2147483647 w 8958"/>
                  <a:gd name="T11" fmla="*/ 2147483647 h 4319"/>
                  <a:gd name="T12" fmla="*/ 2147483647 w 8958"/>
                  <a:gd name="T13" fmla="*/ 2147483647 h 4319"/>
                  <a:gd name="T14" fmla="*/ 2147483647 w 8958"/>
                  <a:gd name="T15" fmla="*/ 2147483647 h 4319"/>
                  <a:gd name="T16" fmla="*/ 2147483647 w 8958"/>
                  <a:gd name="T17" fmla="*/ 2147483647 h 4319"/>
                  <a:gd name="T18" fmla="*/ 2147483647 w 8958"/>
                  <a:gd name="T19" fmla="*/ 2147483647 h 4319"/>
                  <a:gd name="T20" fmla="*/ 2147483647 w 8958"/>
                  <a:gd name="T21" fmla="*/ 2147483647 h 4319"/>
                  <a:gd name="T22" fmla="*/ 2147483647 w 8958"/>
                  <a:gd name="T23" fmla="*/ 2147483647 h 4319"/>
                  <a:gd name="T24" fmla="*/ 2147483647 w 8958"/>
                  <a:gd name="T25" fmla="*/ 2147483647 h 4319"/>
                  <a:gd name="T26" fmla="*/ 2147483647 w 8958"/>
                  <a:gd name="T27" fmla="*/ 2147483647 h 4319"/>
                  <a:gd name="T28" fmla="*/ 2147483647 w 8958"/>
                  <a:gd name="T29" fmla="*/ 2147483647 h 4319"/>
                  <a:gd name="T30" fmla="*/ 2147483647 w 8958"/>
                  <a:gd name="T31" fmla="*/ 2147483647 h 4319"/>
                  <a:gd name="T32" fmla="*/ 2147483647 w 8958"/>
                  <a:gd name="T33" fmla="*/ 2147483647 h 4319"/>
                  <a:gd name="T34" fmla="*/ 2147483647 w 8958"/>
                  <a:gd name="T35" fmla="*/ 2147483647 h 4319"/>
                  <a:gd name="T36" fmla="*/ 2147483647 w 8958"/>
                  <a:gd name="T37" fmla="*/ 2147483647 h 4319"/>
                  <a:gd name="T38" fmla="*/ 2147483647 w 8958"/>
                  <a:gd name="T39" fmla="*/ 2147483647 h 4319"/>
                  <a:gd name="T40" fmla="*/ 2147483647 w 8958"/>
                  <a:gd name="T41" fmla="*/ 2147483647 h 4319"/>
                  <a:gd name="T42" fmla="*/ 2147483647 w 8958"/>
                  <a:gd name="T43" fmla="*/ 2147483647 h 4319"/>
                  <a:gd name="T44" fmla="*/ 2147483647 w 8958"/>
                  <a:gd name="T45" fmla="*/ 2147483647 h 4319"/>
                  <a:gd name="T46" fmla="*/ 2147483647 w 8958"/>
                  <a:gd name="T47" fmla="*/ 2147483647 h 4319"/>
                  <a:gd name="T48" fmla="*/ 2147483647 w 8958"/>
                  <a:gd name="T49" fmla="*/ 2147483647 h 4319"/>
                  <a:gd name="T50" fmla="*/ 2147483647 w 8958"/>
                  <a:gd name="T51" fmla="*/ 2147483647 h 4319"/>
                  <a:gd name="T52" fmla="*/ 2147483647 w 8958"/>
                  <a:gd name="T53" fmla="*/ 2147483647 h 4319"/>
                  <a:gd name="T54" fmla="*/ 2147483647 w 8958"/>
                  <a:gd name="T55" fmla="*/ 2147483647 h 4319"/>
                  <a:gd name="T56" fmla="*/ 2147483647 w 8958"/>
                  <a:gd name="T57" fmla="*/ 2147483647 h 4319"/>
                  <a:gd name="T58" fmla="*/ 2147483647 w 8958"/>
                  <a:gd name="T59" fmla="*/ 2147483647 h 4319"/>
                  <a:gd name="T60" fmla="*/ 2147483647 w 8958"/>
                  <a:gd name="T61" fmla="*/ 2147483647 h 4319"/>
                  <a:gd name="T62" fmla="*/ 2147483647 w 8958"/>
                  <a:gd name="T63" fmla="*/ 2147483647 h 4319"/>
                  <a:gd name="T64" fmla="*/ 2147483647 w 8958"/>
                  <a:gd name="T65" fmla="*/ 2147483647 h 4319"/>
                  <a:gd name="T66" fmla="*/ 2147483647 w 8958"/>
                  <a:gd name="T67" fmla="*/ 2147483647 h 4319"/>
                  <a:gd name="T68" fmla="*/ 2147483647 w 8958"/>
                  <a:gd name="T69" fmla="*/ 2147483647 h 4319"/>
                  <a:gd name="T70" fmla="*/ 2147483647 w 8958"/>
                  <a:gd name="T71" fmla="*/ 2147483647 h 4319"/>
                  <a:gd name="T72" fmla="*/ 2147483647 w 8958"/>
                  <a:gd name="T73" fmla="*/ 2147483647 h 4319"/>
                  <a:gd name="T74" fmla="*/ 2147483647 w 8958"/>
                  <a:gd name="T75" fmla="*/ 2147483647 h 4319"/>
                  <a:gd name="T76" fmla="*/ 2147483647 w 8958"/>
                  <a:gd name="T77" fmla="*/ 2147483647 h 4319"/>
                  <a:gd name="T78" fmla="*/ 2147483647 w 8958"/>
                  <a:gd name="T79" fmla="*/ 2147483647 h 4319"/>
                  <a:gd name="T80" fmla="*/ 2147483647 w 8958"/>
                  <a:gd name="T81" fmla="*/ 2147483647 h 4319"/>
                  <a:gd name="T82" fmla="*/ 2147483647 w 8958"/>
                  <a:gd name="T83" fmla="*/ 2147483647 h 4319"/>
                  <a:gd name="T84" fmla="*/ 2147483647 w 8958"/>
                  <a:gd name="T85" fmla="*/ 2147483647 h 4319"/>
                  <a:gd name="T86" fmla="*/ 2147483647 w 8958"/>
                  <a:gd name="T87" fmla="*/ 2147483647 h 4319"/>
                  <a:gd name="T88" fmla="*/ 2147483647 w 8958"/>
                  <a:gd name="T89" fmla="*/ 2147483647 h 4319"/>
                  <a:gd name="T90" fmla="*/ 2147483647 w 8958"/>
                  <a:gd name="T91" fmla="*/ 2147483647 h 4319"/>
                  <a:gd name="T92" fmla="*/ 2147483647 w 8958"/>
                  <a:gd name="T93" fmla="*/ 2147483647 h 4319"/>
                  <a:gd name="T94" fmla="*/ 2147483647 w 8958"/>
                  <a:gd name="T95" fmla="*/ 2147483647 h 4319"/>
                  <a:gd name="T96" fmla="*/ 2147483647 w 8958"/>
                  <a:gd name="T97" fmla="*/ 2147483647 h 4319"/>
                  <a:gd name="T98" fmla="*/ 2147483647 w 8958"/>
                  <a:gd name="T99" fmla="*/ 2147483647 h 4319"/>
                  <a:gd name="T100" fmla="*/ 2147483647 w 8958"/>
                  <a:gd name="T101" fmla="*/ 2147483647 h 4319"/>
                  <a:gd name="T102" fmla="*/ 2147483647 w 8958"/>
                  <a:gd name="T103" fmla="*/ 2147483647 h 4319"/>
                  <a:gd name="T104" fmla="*/ 2147483647 w 8958"/>
                  <a:gd name="T105" fmla="*/ 2147483647 h 4319"/>
                  <a:gd name="T106" fmla="*/ 2147483647 w 8958"/>
                  <a:gd name="T107" fmla="*/ 2147483647 h 4319"/>
                  <a:gd name="T108" fmla="*/ 2147483647 w 8958"/>
                  <a:gd name="T109" fmla="*/ 2147483647 h 4319"/>
                  <a:gd name="T110" fmla="*/ 2147483647 w 8958"/>
                  <a:gd name="T111" fmla="*/ 2147483647 h 4319"/>
                  <a:gd name="T112" fmla="*/ 2147483647 w 8958"/>
                  <a:gd name="T113" fmla="*/ 2147483647 h 4319"/>
                  <a:gd name="T114" fmla="*/ 2147483647 w 8958"/>
                  <a:gd name="T115" fmla="*/ 2147483647 h 4319"/>
                  <a:gd name="T116" fmla="*/ 2147483647 w 8958"/>
                  <a:gd name="T117" fmla="*/ 2147483647 h 4319"/>
                  <a:gd name="T118" fmla="*/ 2147483647 w 8958"/>
                  <a:gd name="T119" fmla="*/ 2147483647 h 4319"/>
                  <a:gd name="T120" fmla="*/ 2147483647 w 8958"/>
                  <a:gd name="T121" fmla="*/ 2147483647 h 4319"/>
                  <a:gd name="T122" fmla="*/ 2147483647 w 8958"/>
                  <a:gd name="T123" fmla="*/ 2147483647 h 4319"/>
                  <a:gd name="T124" fmla="*/ 2147483647 w 8958"/>
                  <a:gd name="T125" fmla="*/ 2147483647 h 4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58"/>
                  <a:gd name="T190" fmla="*/ 0 h 4319"/>
                  <a:gd name="T191" fmla="*/ 8958 w 8958"/>
                  <a:gd name="T192" fmla="*/ 4319 h 43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58" h="4319">
                    <a:moveTo>
                      <a:pt x="0" y="4318"/>
                    </a:moveTo>
                    <a:lnTo>
                      <a:pt x="8" y="4055"/>
                    </a:lnTo>
                    <a:lnTo>
                      <a:pt x="40" y="4056"/>
                    </a:lnTo>
                    <a:lnTo>
                      <a:pt x="32" y="4319"/>
                    </a:lnTo>
                    <a:lnTo>
                      <a:pt x="0" y="4318"/>
                    </a:lnTo>
                    <a:close/>
                    <a:moveTo>
                      <a:pt x="8" y="4055"/>
                    </a:moveTo>
                    <a:lnTo>
                      <a:pt x="8" y="4053"/>
                    </a:lnTo>
                    <a:lnTo>
                      <a:pt x="24" y="4055"/>
                    </a:lnTo>
                    <a:lnTo>
                      <a:pt x="8" y="4055"/>
                    </a:lnTo>
                    <a:close/>
                    <a:moveTo>
                      <a:pt x="8" y="4053"/>
                    </a:moveTo>
                    <a:lnTo>
                      <a:pt x="16" y="3950"/>
                    </a:lnTo>
                    <a:lnTo>
                      <a:pt x="48" y="3952"/>
                    </a:lnTo>
                    <a:lnTo>
                      <a:pt x="40" y="4056"/>
                    </a:lnTo>
                    <a:lnTo>
                      <a:pt x="8" y="4053"/>
                    </a:lnTo>
                    <a:close/>
                    <a:moveTo>
                      <a:pt x="16" y="3950"/>
                    </a:moveTo>
                    <a:lnTo>
                      <a:pt x="17" y="3949"/>
                    </a:lnTo>
                    <a:lnTo>
                      <a:pt x="32" y="3951"/>
                    </a:lnTo>
                    <a:lnTo>
                      <a:pt x="16" y="3950"/>
                    </a:lnTo>
                    <a:close/>
                    <a:moveTo>
                      <a:pt x="17" y="3949"/>
                    </a:moveTo>
                    <a:lnTo>
                      <a:pt x="33" y="3860"/>
                    </a:lnTo>
                    <a:lnTo>
                      <a:pt x="64" y="3866"/>
                    </a:lnTo>
                    <a:lnTo>
                      <a:pt x="48" y="3954"/>
                    </a:lnTo>
                    <a:lnTo>
                      <a:pt x="17" y="3949"/>
                    </a:lnTo>
                    <a:close/>
                    <a:moveTo>
                      <a:pt x="64" y="3865"/>
                    </a:moveTo>
                    <a:lnTo>
                      <a:pt x="64" y="3866"/>
                    </a:lnTo>
                    <a:lnTo>
                      <a:pt x="48" y="3862"/>
                    </a:lnTo>
                    <a:lnTo>
                      <a:pt x="64" y="3865"/>
                    </a:lnTo>
                    <a:close/>
                    <a:moveTo>
                      <a:pt x="32" y="3861"/>
                    </a:moveTo>
                    <a:lnTo>
                      <a:pt x="40" y="3797"/>
                    </a:lnTo>
                    <a:lnTo>
                      <a:pt x="72" y="3801"/>
                    </a:lnTo>
                    <a:lnTo>
                      <a:pt x="64" y="3865"/>
                    </a:lnTo>
                    <a:lnTo>
                      <a:pt x="32" y="3861"/>
                    </a:lnTo>
                    <a:close/>
                    <a:moveTo>
                      <a:pt x="40" y="3797"/>
                    </a:moveTo>
                    <a:lnTo>
                      <a:pt x="40" y="3795"/>
                    </a:lnTo>
                    <a:lnTo>
                      <a:pt x="56" y="3798"/>
                    </a:lnTo>
                    <a:lnTo>
                      <a:pt x="40" y="3797"/>
                    </a:lnTo>
                    <a:close/>
                    <a:moveTo>
                      <a:pt x="40" y="3795"/>
                    </a:moveTo>
                    <a:lnTo>
                      <a:pt x="56" y="3731"/>
                    </a:lnTo>
                    <a:lnTo>
                      <a:pt x="87" y="3739"/>
                    </a:lnTo>
                    <a:lnTo>
                      <a:pt x="71" y="3803"/>
                    </a:lnTo>
                    <a:lnTo>
                      <a:pt x="40" y="3795"/>
                    </a:lnTo>
                    <a:close/>
                    <a:moveTo>
                      <a:pt x="88" y="3737"/>
                    </a:moveTo>
                    <a:lnTo>
                      <a:pt x="87" y="3739"/>
                    </a:lnTo>
                    <a:lnTo>
                      <a:pt x="72" y="3734"/>
                    </a:lnTo>
                    <a:lnTo>
                      <a:pt x="88" y="3737"/>
                    </a:lnTo>
                    <a:close/>
                    <a:moveTo>
                      <a:pt x="56" y="3733"/>
                    </a:moveTo>
                    <a:lnTo>
                      <a:pt x="64" y="3676"/>
                    </a:lnTo>
                    <a:lnTo>
                      <a:pt x="96" y="3681"/>
                    </a:lnTo>
                    <a:lnTo>
                      <a:pt x="88" y="3737"/>
                    </a:lnTo>
                    <a:lnTo>
                      <a:pt x="56" y="3733"/>
                    </a:lnTo>
                    <a:close/>
                    <a:moveTo>
                      <a:pt x="64" y="3676"/>
                    </a:moveTo>
                    <a:lnTo>
                      <a:pt x="65" y="3674"/>
                    </a:lnTo>
                    <a:lnTo>
                      <a:pt x="80" y="3679"/>
                    </a:lnTo>
                    <a:lnTo>
                      <a:pt x="64" y="3676"/>
                    </a:lnTo>
                    <a:close/>
                    <a:moveTo>
                      <a:pt x="65" y="3674"/>
                    </a:moveTo>
                    <a:lnTo>
                      <a:pt x="81" y="3626"/>
                    </a:lnTo>
                    <a:lnTo>
                      <a:pt x="112" y="3636"/>
                    </a:lnTo>
                    <a:lnTo>
                      <a:pt x="96" y="3684"/>
                    </a:lnTo>
                    <a:lnTo>
                      <a:pt x="65" y="3674"/>
                    </a:lnTo>
                    <a:close/>
                    <a:moveTo>
                      <a:pt x="112" y="3635"/>
                    </a:moveTo>
                    <a:lnTo>
                      <a:pt x="112" y="3636"/>
                    </a:lnTo>
                    <a:lnTo>
                      <a:pt x="96" y="3631"/>
                    </a:lnTo>
                    <a:lnTo>
                      <a:pt x="112" y="3635"/>
                    </a:lnTo>
                    <a:close/>
                    <a:moveTo>
                      <a:pt x="81" y="3627"/>
                    </a:moveTo>
                    <a:lnTo>
                      <a:pt x="88" y="3588"/>
                    </a:lnTo>
                    <a:lnTo>
                      <a:pt x="120" y="3594"/>
                    </a:lnTo>
                    <a:lnTo>
                      <a:pt x="112" y="3635"/>
                    </a:lnTo>
                    <a:lnTo>
                      <a:pt x="81" y="3627"/>
                    </a:lnTo>
                    <a:close/>
                    <a:moveTo>
                      <a:pt x="120" y="3594"/>
                    </a:moveTo>
                    <a:lnTo>
                      <a:pt x="120" y="3594"/>
                    </a:lnTo>
                    <a:lnTo>
                      <a:pt x="104" y="3591"/>
                    </a:lnTo>
                    <a:lnTo>
                      <a:pt x="120" y="3594"/>
                    </a:lnTo>
                    <a:close/>
                    <a:moveTo>
                      <a:pt x="88" y="3588"/>
                    </a:moveTo>
                    <a:lnTo>
                      <a:pt x="96" y="3540"/>
                    </a:lnTo>
                    <a:lnTo>
                      <a:pt x="128" y="3546"/>
                    </a:lnTo>
                    <a:lnTo>
                      <a:pt x="120" y="3594"/>
                    </a:lnTo>
                    <a:lnTo>
                      <a:pt x="88" y="3588"/>
                    </a:lnTo>
                    <a:close/>
                    <a:moveTo>
                      <a:pt x="96" y="3540"/>
                    </a:moveTo>
                    <a:lnTo>
                      <a:pt x="97" y="3538"/>
                    </a:lnTo>
                    <a:lnTo>
                      <a:pt x="97" y="3537"/>
                    </a:lnTo>
                    <a:lnTo>
                      <a:pt x="112" y="3543"/>
                    </a:lnTo>
                    <a:lnTo>
                      <a:pt x="96" y="3540"/>
                    </a:lnTo>
                    <a:close/>
                    <a:moveTo>
                      <a:pt x="97" y="3537"/>
                    </a:moveTo>
                    <a:lnTo>
                      <a:pt x="113" y="3497"/>
                    </a:lnTo>
                    <a:lnTo>
                      <a:pt x="143" y="3509"/>
                    </a:lnTo>
                    <a:lnTo>
                      <a:pt x="127" y="3548"/>
                    </a:lnTo>
                    <a:lnTo>
                      <a:pt x="97" y="3537"/>
                    </a:lnTo>
                    <a:close/>
                    <a:moveTo>
                      <a:pt x="144" y="3506"/>
                    </a:moveTo>
                    <a:lnTo>
                      <a:pt x="143" y="3509"/>
                    </a:lnTo>
                    <a:lnTo>
                      <a:pt x="128" y="3503"/>
                    </a:lnTo>
                    <a:lnTo>
                      <a:pt x="144" y="3506"/>
                    </a:lnTo>
                    <a:close/>
                    <a:moveTo>
                      <a:pt x="113" y="3500"/>
                    </a:moveTo>
                    <a:lnTo>
                      <a:pt x="120" y="3460"/>
                    </a:lnTo>
                    <a:lnTo>
                      <a:pt x="152" y="3466"/>
                    </a:lnTo>
                    <a:lnTo>
                      <a:pt x="144" y="3506"/>
                    </a:lnTo>
                    <a:lnTo>
                      <a:pt x="113" y="3500"/>
                    </a:lnTo>
                    <a:close/>
                    <a:moveTo>
                      <a:pt x="120" y="3460"/>
                    </a:moveTo>
                    <a:lnTo>
                      <a:pt x="120" y="3458"/>
                    </a:lnTo>
                    <a:lnTo>
                      <a:pt x="122" y="3456"/>
                    </a:lnTo>
                    <a:lnTo>
                      <a:pt x="136" y="3463"/>
                    </a:lnTo>
                    <a:lnTo>
                      <a:pt x="120" y="3460"/>
                    </a:lnTo>
                    <a:close/>
                    <a:moveTo>
                      <a:pt x="122" y="3456"/>
                    </a:moveTo>
                    <a:lnTo>
                      <a:pt x="138" y="3424"/>
                    </a:lnTo>
                    <a:lnTo>
                      <a:pt x="166" y="3437"/>
                    </a:lnTo>
                    <a:lnTo>
                      <a:pt x="150" y="3470"/>
                    </a:lnTo>
                    <a:lnTo>
                      <a:pt x="122" y="3456"/>
                    </a:lnTo>
                    <a:close/>
                    <a:moveTo>
                      <a:pt x="167" y="3435"/>
                    </a:moveTo>
                    <a:lnTo>
                      <a:pt x="167" y="3436"/>
                    </a:lnTo>
                    <a:lnTo>
                      <a:pt x="166" y="3437"/>
                    </a:lnTo>
                    <a:lnTo>
                      <a:pt x="152" y="3431"/>
                    </a:lnTo>
                    <a:lnTo>
                      <a:pt x="167" y="3435"/>
                    </a:lnTo>
                    <a:close/>
                    <a:moveTo>
                      <a:pt x="136" y="3428"/>
                    </a:moveTo>
                    <a:lnTo>
                      <a:pt x="145" y="3396"/>
                    </a:lnTo>
                    <a:lnTo>
                      <a:pt x="176" y="3403"/>
                    </a:lnTo>
                    <a:lnTo>
                      <a:pt x="167" y="3435"/>
                    </a:lnTo>
                    <a:lnTo>
                      <a:pt x="136" y="3428"/>
                    </a:lnTo>
                    <a:close/>
                    <a:moveTo>
                      <a:pt x="145" y="3396"/>
                    </a:moveTo>
                    <a:lnTo>
                      <a:pt x="145" y="3393"/>
                    </a:lnTo>
                    <a:lnTo>
                      <a:pt x="146" y="3392"/>
                    </a:lnTo>
                    <a:lnTo>
                      <a:pt x="160" y="3399"/>
                    </a:lnTo>
                    <a:lnTo>
                      <a:pt x="145" y="3396"/>
                    </a:lnTo>
                    <a:close/>
                    <a:moveTo>
                      <a:pt x="146" y="3392"/>
                    </a:moveTo>
                    <a:lnTo>
                      <a:pt x="162" y="3360"/>
                    </a:lnTo>
                    <a:lnTo>
                      <a:pt x="191" y="3373"/>
                    </a:lnTo>
                    <a:lnTo>
                      <a:pt x="175" y="3405"/>
                    </a:lnTo>
                    <a:lnTo>
                      <a:pt x="146" y="3392"/>
                    </a:lnTo>
                    <a:close/>
                    <a:moveTo>
                      <a:pt x="192" y="3371"/>
                    </a:moveTo>
                    <a:lnTo>
                      <a:pt x="192" y="3372"/>
                    </a:lnTo>
                    <a:lnTo>
                      <a:pt x="191" y="3373"/>
                    </a:lnTo>
                    <a:lnTo>
                      <a:pt x="176" y="3367"/>
                    </a:lnTo>
                    <a:lnTo>
                      <a:pt x="192" y="3371"/>
                    </a:lnTo>
                    <a:close/>
                    <a:moveTo>
                      <a:pt x="161" y="3364"/>
                    </a:moveTo>
                    <a:lnTo>
                      <a:pt x="168" y="3332"/>
                    </a:lnTo>
                    <a:lnTo>
                      <a:pt x="199" y="3339"/>
                    </a:lnTo>
                    <a:lnTo>
                      <a:pt x="192" y="3371"/>
                    </a:lnTo>
                    <a:lnTo>
                      <a:pt x="161" y="3364"/>
                    </a:lnTo>
                    <a:close/>
                    <a:moveTo>
                      <a:pt x="168" y="3332"/>
                    </a:moveTo>
                    <a:lnTo>
                      <a:pt x="177" y="3300"/>
                    </a:lnTo>
                    <a:lnTo>
                      <a:pt x="208" y="3307"/>
                    </a:lnTo>
                    <a:lnTo>
                      <a:pt x="199" y="3339"/>
                    </a:lnTo>
                    <a:lnTo>
                      <a:pt x="168" y="3332"/>
                    </a:lnTo>
                    <a:close/>
                    <a:moveTo>
                      <a:pt x="177" y="3300"/>
                    </a:moveTo>
                    <a:lnTo>
                      <a:pt x="177" y="3297"/>
                    </a:lnTo>
                    <a:lnTo>
                      <a:pt x="178" y="3296"/>
                    </a:lnTo>
                    <a:lnTo>
                      <a:pt x="192" y="3303"/>
                    </a:lnTo>
                    <a:lnTo>
                      <a:pt x="177" y="3300"/>
                    </a:lnTo>
                    <a:close/>
                    <a:moveTo>
                      <a:pt x="178" y="3296"/>
                    </a:moveTo>
                    <a:lnTo>
                      <a:pt x="194" y="3264"/>
                    </a:lnTo>
                    <a:lnTo>
                      <a:pt x="223" y="3279"/>
                    </a:lnTo>
                    <a:lnTo>
                      <a:pt x="207" y="3311"/>
                    </a:lnTo>
                    <a:lnTo>
                      <a:pt x="178" y="3296"/>
                    </a:lnTo>
                    <a:close/>
                    <a:moveTo>
                      <a:pt x="224" y="3276"/>
                    </a:moveTo>
                    <a:lnTo>
                      <a:pt x="223" y="3279"/>
                    </a:lnTo>
                    <a:lnTo>
                      <a:pt x="208" y="3271"/>
                    </a:lnTo>
                    <a:lnTo>
                      <a:pt x="224" y="3276"/>
                    </a:lnTo>
                    <a:close/>
                    <a:moveTo>
                      <a:pt x="193" y="3266"/>
                    </a:moveTo>
                    <a:lnTo>
                      <a:pt x="200" y="3242"/>
                    </a:lnTo>
                    <a:lnTo>
                      <a:pt x="231" y="3251"/>
                    </a:lnTo>
                    <a:lnTo>
                      <a:pt x="224" y="3276"/>
                    </a:lnTo>
                    <a:lnTo>
                      <a:pt x="193" y="3266"/>
                    </a:lnTo>
                    <a:close/>
                    <a:moveTo>
                      <a:pt x="200" y="3242"/>
                    </a:moveTo>
                    <a:lnTo>
                      <a:pt x="202" y="3239"/>
                    </a:lnTo>
                    <a:lnTo>
                      <a:pt x="216" y="3247"/>
                    </a:lnTo>
                    <a:lnTo>
                      <a:pt x="200" y="3242"/>
                    </a:lnTo>
                    <a:close/>
                    <a:moveTo>
                      <a:pt x="202" y="3239"/>
                    </a:moveTo>
                    <a:lnTo>
                      <a:pt x="218" y="3208"/>
                    </a:lnTo>
                    <a:lnTo>
                      <a:pt x="246" y="3222"/>
                    </a:lnTo>
                    <a:lnTo>
                      <a:pt x="230" y="3254"/>
                    </a:lnTo>
                    <a:lnTo>
                      <a:pt x="202" y="3239"/>
                    </a:lnTo>
                    <a:close/>
                    <a:moveTo>
                      <a:pt x="247" y="3219"/>
                    </a:moveTo>
                    <a:lnTo>
                      <a:pt x="246" y="3222"/>
                    </a:lnTo>
                    <a:lnTo>
                      <a:pt x="232" y="3215"/>
                    </a:lnTo>
                    <a:lnTo>
                      <a:pt x="247" y="3219"/>
                    </a:lnTo>
                    <a:close/>
                    <a:moveTo>
                      <a:pt x="216" y="3210"/>
                    </a:moveTo>
                    <a:lnTo>
                      <a:pt x="225" y="3186"/>
                    </a:lnTo>
                    <a:lnTo>
                      <a:pt x="255" y="3196"/>
                    </a:lnTo>
                    <a:lnTo>
                      <a:pt x="247" y="3219"/>
                    </a:lnTo>
                    <a:lnTo>
                      <a:pt x="216" y="3210"/>
                    </a:lnTo>
                    <a:close/>
                    <a:moveTo>
                      <a:pt x="225" y="3186"/>
                    </a:moveTo>
                    <a:lnTo>
                      <a:pt x="226" y="3184"/>
                    </a:lnTo>
                    <a:lnTo>
                      <a:pt x="226" y="3182"/>
                    </a:lnTo>
                    <a:lnTo>
                      <a:pt x="240" y="3191"/>
                    </a:lnTo>
                    <a:lnTo>
                      <a:pt x="225" y="3186"/>
                    </a:lnTo>
                    <a:close/>
                    <a:moveTo>
                      <a:pt x="226" y="3182"/>
                    </a:moveTo>
                    <a:lnTo>
                      <a:pt x="242" y="3158"/>
                    </a:lnTo>
                    <a:lnTo>
                      <a:pt x="269" y="3175"/>
                    </a:lnTo>
                    <a:lnTo>
                      <a:pt x="253" y="3200"/>
                    </a:lnTo>
                    <a:lnTo>
                      <a:pt x="226" y="3182"/>
                    </a:lnTo>
                    <a:close/>
                    <a:moveTo>
                      <a:pt x="271" y="3171"/>
                    </a:moveTo>
                    <a:lnTo>
                      <a:pt x="271" y="3174"/>
                    </a:lnTo>
                    <a:lnTo>
                      <a:pt x="269" y="3175"/>
                    </a:lnTo>
                    <a:lnTo>
                      <a:pt x="256" y="3166"/>
                    </a:lnTo>
                    <a:lnTo>
                      <a:pt x="271" y="3171"/>
                    </a:lnTo>
                    <a:close/>
                    <a:moveTo>
                      <a:pt x="241" y="3162"/>
                    </a:moveTo>
                    <a:lnTo>
                      <a:pt x="248" y="3138"/>
                    </a:lnTo>
                    <a:lnTo>
                      <a:pt x="279" y="3148"/>
                    </a:lnTo>
                    <a:lnTo>
                      <a:pt x="271" y="3171"/>
                    </a:lnTo>
                    <a:lnTo>
                      <a:pt x="241" y="3162"/>
                    </a:lnTo>
                    <a:close/>
                    <a:moveTo>
                      <a:pt x="279" y="3147"/>
                    </a:moveTo>
                    <a:lnTo>
                      <a:pt x="279" y="3148"/>
                    </a:lnTo>
                    <a:lnTo>
                      <a:pt x="264" y="3143"/>
                    </a:lnTo>
                    <a:lnTo>
                      <a:pt x="279" y="3147"/>
                    </a:lnTo>
                    <a:close/>
                    <a:moveTo>
                      <a:pt x="248" y="3139"/>
                    </a:moveTo>
                    <a:lnTo>
                      <a:pt x="257" y="3107"/>
                    </a:lnTo>
                    <a:lnTo>
                      <a:pt x="288" y="3115"/>
                    </a:lnTo>
                    <a:lnTo>
                      <a:pt x="279" y="3147"/>
                    </a:lnTo>
                    <a:lnTo>
                      <a:pt x="248" y="3139"/>
                    </a:lnTo>
                    <a:close/>
                    <a:moveTo>
                      <a:pt x="257" y="3107"/>
                    </a:moveTo>
                    <a:lnTo>
                      <a:pt x="257" y="3105"/>
                    </a:lnTo>
                    <a:lnTo>
                      <a:pt x="258" y="3102"/>
                    </a:lnTo>
                    <a:lnTo>
                      <a:pt x="272" y="3111"/>
                    </a:lnTo>
                    <a:lnTo>
                      <a:pt x="257" y="3107"/>
                    </a:lnTo>
                    <a:close/>
                    <a:moveTo>
                      <a:pt x="258" y="3102"/>
                    </a:moveTo>
                    <a:lnTo>
                      <a:pt x="274" y="3078"/>
                    </a:lnTo>
                    <a:lnTo>
                      <a:pt x="301" y="3096"/>
                    </a:lnTo>
                    <a:lnTo>
                      <a:pt x="285" y="3120"/>
                    </a:lnTo>
                    <a:lnTo>
                      <a:pt x="258" y="3102"/>
                    </a:lnTo>
                    <a:close/>
                    <a:moveTo>
                      <a:pt x="303" y="3094"/>
                    </a:moveTo>
                    <a:lnTo>
                      <a:pt x="301" y="3096"/>
                    </a:lnTo>
                    <a:lnTo>
                      <a:pt x="288" y="3086"/>
                    </a:lnTo>
                    <a:lnTo>
                      <a:pt x="303" y="3094"/>
                    </a:lnTo>
                    <a:close/>
                    <a:moveTo>
                      <a:pt x="274" y="3080"/>
                    </a:moveTo>
                    <a:lnTo>
                      <a:pt x="282" y="3064"/>
                    </a:lnTo>
                    <a:lnTo>
                      <a:pt x="310" y="3078"/>
                    </a:lnTo>
                    <a:lnTo>
                      <a:pt x="303" y="3094"/>
                    </a:lnTo>
                    <a:lnTo>
                      <a:pt x="274" y="3080"/>
                    </a:lnTo>
                    <a:close/>
                    <a:moveTo>
                      <a:pt x="282" y="3064"/>
                    </a:moveTo>
                    <a:lnTo>
                      <a:pt x="283" y="3062"/>
                    </a:lnTo>
                    <a:lnTo>
                      <a:pt x="297" y="3070"/>
                    </a:lnTo>
                    <a:lnTo>
                      <a:pt x="282" y="3064"/>
                    </a:lnTo>
                    <a:close/>
                    <a:moveTo>
                      <a:pt x="283" y="3062"/>
                    </a:moveTo>
                    <a:lnTo>
                      <a:pt x="299" y="3038"/>
                    </a:lnTo>
                    <a:lnTo>
                      <a:pt x="325" y="3056"/>
                    </a:lnTo>
                    <a:lnTo>
                      <a:pt x="309" y="3080"/>
                    </a:lnTo>
                    <a:lnTo>
                      <a:pt x="283" y="3062"/>
                    </a:lnTo>
                    <a:close/>
                    <a:moveTo>
                      <a:pt x="327" y="3052"/>
                    </a:moveTo>
                    <a:lnTo>
                      <a:pt x="326" y="3054"/>
                    </a:lnTo>
                    <a:lnTo>
                      <a:pt x="325" y="3056"/>
                    </a:lnTo>
                    <a:lnTo>
                      <a:pt x="313" y="3047"/>
                    </a:lnTo>
                    <a:lnTo>
                      <a:pt x="327" y="3052"/>
                    </a:lnTo>
                    <a:close/>
                    <a:moveTo>
                      <a:pt x="297" y="3042"/>
                    </a:moveTo>
                    <a:lnTo>
                      <a:pt x="305" y="3017"/>
                    </a:lnTo>
                    <a:lnTo>
                      <a:pt x="335" y="3027"/>
                    </a:lnTo>
                    <a:lnTo>
                      <a:pt x="327" y="3052"/>
                    </a:lnTo>
                    <a:lnTo>
                      <a:pt x="297" y="3042"/>
                    </a:lnTo>
                    <a:close/>
                    <a:moveTo>
                      <a:pt x="305" y="3017"/>
                    </a:moveTo>
                    <a:lnTo>
                      <a:pt x="305" y="3016"/>
                    </a:lnTo>
                    <a:lnTo>
                      <a:pt x="306" y="3014"/>
                    </a:lnTo>
                    <a:lnTo>
                      <a:pt x="320" y="3022"/>
                    </a:lnTo>
                    <a:lnTo>
                      <a:pt x="305" y="3017"/>
                    </a:lnTo>
                    <a:close/>
                    <a:moveTo>
                      <a:pt x="306" y="3014"/>
                    </a:moveTo>
                    <a:lnTo>
                      <a:pt x="322" y="2990"/>
                    </a:lnTo>
                    <a:lnTo>
                      <a:pt x="349" y="3008"/>
                    </a:lnTo>
                    <a:lnTo>
                      <a:pt x="333" y="3032"/>
                    </a:lnTo>
                    <a:lnTo>
                      <a:pt x="306" y="3014"/>
                    </a:lnTo>
                    <a:close/>
                    <a:moveTo>
                      <a:pt x="351" y="3006"/>
                    </a:moveTo>
                    <a:lnTo>
                      <a:pt x="349" y="3008"/>
                    </a:lnTo>
                    <a:lnTo>
                      <a:pt x="336" y="2999"/>
                    </a:lnTo>
                    <a:lnTo>
                      <a:pt x="351" y="3006"/>
                    </a:lnTo>
                    <a:close/>
                    <a:moveTo>
                      <a:pt x="322" y="2992"/>
                    </a:moveTo>
                    <a:lnTo>
                      <a:pt x="330" y="2976"/>
                    </a:lnTo>
                    <a:lnTo>
                      <a:pt x="358" y="2990"/>
                    </a:lnTo>
                    <a:lnTo>
                      <a:pt x="351" y="3006"/>
                    </a:lnTo>
                    <a:lnTo>
                      <a:pt x="322" y="2992"/>
                    </a:lnTo>
                    <a:close/>
                    <a:moveTo>
                      <a:pt x="359" y="2988"/>
                    </a:moveTo>
                    <a:lnTo>
                      <a:pt x="358" y="2990"/>
                    </a:lnTo>
                    <a:lnTo>
                      <a:pt x="345" y="2983"/>
                    </a:lnTo>
                    <a:lnTo>
                      <a:pt x="359" y="2988"/>
                    </a:lnTo>
                    <a:close/>
                    <a:moveTo>
                      <a:pt x="329" y="2978"/>
                    </a:moveTo>
                    <a:lnTo>
                      <a:pt x="337" y="2953"/>
                    </a:lnTo>
                    <a:lnTo>
                      <a:pt x="367" y="2964"/>
                    </a:lnTo>
                    <a:lnTo>
                      <a:pt x="359" y="2988"/>
                    </a:lnTo>
                    <a:lnTo>
                      <a:pt x="329" y="2978"/>
                    </a:lnTo>
                    <a:close/>
                    <a:moveTo>
                      <a:pt x="337" y="2953"/>
                    </a:moveTo>
                    <a:lnTo>
                      <a:pt x="338" y="2950"/>
                    </a:lnTo>
                    <a:lnTo>
                      <a:pt x="341" y="2947"/>
                    </a:lnTo>
                    <a:lnTo>
                      <a:pt x="352" y="2958"/>
                    </a:lnTo>
                    <a:lnTo>
                      <a:pt x="337" y="2953"/>
                    </a:lnTo>
                    <a:close/>
                    <a:moveTo>
                      <a:pt x="341" y="2947"/>
                    </a:moveTo>
                    <a:lnTo>
                      <a:pt x="357" y="2931"/>
                    </a:lnTo>
                    <a:lnTo>
                      <a:pt x="379" y="2955"/>
                    </a:lnTo>
                    <a:lnTo>
                      <a:pt x="363" y="2971"/>
                    </a:lnTo>
                    <a:lnTo>
                      <a:pt x="341" y="2947"/>
                    </a:lnTo>
                    <a:close/>
                    <a:moveTo>
                      <a:pt x="383" y="2948"/>
                    </a:moveTo>
                    <a:lnTo>
                      <a:pt x="381" y="2952"/>
                    </a:lnTo>
                    <a:lnTo>
                      <a:pt x="379" y="2955"/>
                    </a:lnTo>
                    <a:lnTo>
                      <a:pt x="368" y="2942"/>
                    </a:lnTo>
                    <a:lnTo>
                      <a:pt x="383" y="2948"/>
                    </a:lnTo>
                    <a:close/>
                    <a:moveTo>
                      <a:pt x="353" y="2937"/>
                    </a:moveTo>
                    <a:lnTo>
                      <a:pt x="361" y="2914"/>
                    </a:lnTo>
                    <a:lnTo>
                      <a:pt x="391" y="2924"/>
                    </a:lnTo>
                    <a:lnTo>
                      <a:pt x="383" y="2948"/>
                    </a:lnTo>
                    <a:lnTo>
                      <a:pt x="353" y="2937"/>
                    </a:lnTo>
                    <a:close/>
                    <a:moveTo>
                      <a:pt x="361" y="2914"/>
                    </a:moveTo>
                    <a:lnTo>
                      <a:pt x="362" y="2910"/>
                    </a:lnTo>
                    <a:lnTo>
                      <a:pt x="364" y="2908"/>
                    </a:lnTo>
                    <a:lnTo>
                      <a:pt x="377" y="2919"/>
                    </a:lnTo>
                    <a:lnTo>
                      <a:pt x="361" y="2914"/>
                    </a:lnTo>
                    <a:close/>
                    <a:moveTo>
                      <a:pt x="364" y="2908"/>
                    </a:moveTo>
                    <a:lnTo>
                      <a:pt x="380" y="2892"/>
                    </a:lnTo>
                    <a:lnTo>
                      <a:pt x="404" y="2914"/>
                    </a:lnTo>
                    <a:lnTo>
                      <a:pt x="388" y="2930"/>
                    </a:lnTo>
                    <a:lnTo>
                      <a:pt x="364" y="2908"/>
                    </a:lnTo>
                    <a:close/>
                    <a:moveTo>
                      <a:pt x="407" y="2908"/>
                    </a:moveTo>
                    <a:lnTo>
                      <a:pt x="406" y="2912"/>
                    </a:lnTo>
                    <a:lnTo>
                      <a:pt x="404" y="2914"/>
                    </a:lnTo>
                    <a:lnTo>
                      <a:pt x="393" y="2903"/>
                    </a:lnTo>
                    <a:lnTo>
                      <a:pt x="407" y="2908"/>
                    </a:lnTo>
                    <a:close/>
                    <a:moveTo>
                      <a:pt x="377" y="2898"/>
                    </a:moveTo>
                    <a:lnTo>
                      <a:pt x="385" y="2873"/>
                    </a:lnTo>
                    <a:lnTo>
                      <a:pt x="415" y="2884"/>
                    </a:lnTo>
                    <a:lnTo>
                      <a:pt x="407" y="2908"/>
                    </a:lnTo>
                    <a:lnTo>
                      <a:pt x="377" y="2898"/>
                    </a:lnTo>
                    <a:close/>
                    <a:moveTo>
                      <a:pt x="385" y="2873"/>
                    </a:moveTo>
                    <a:lnTo>
                      <a:pt x="386" y="2871"/>
                    </a:lnTo>
                    <a:lnTo>
                      <a:pt x="389" y="2867"/>
                    </a:lnTo>
                    <a:lnTo>
                      <a:pt x="400" y="2879"/>
                    </a:lnTo>
                    <a:lnTo>
                      <a:pt x="385" y="2873"/>
                    </a:lnTo>
                    <a:close/>
                    <a:moveTo>
                      <a:pt x="389" y="2867"/>
                    </a:moveTo>
                    <a:lnTo>
                      <a:pt x="405" y="2851"/>
                    </a:lnTo>
                    <a:lnTo>
                      <a:pt x="427" y="2875"/>
                    </a:lnTo>
                    <a:lnTo>
                      <a:pt x="411" y="2891"/>
                    </a:lnTo>
                    <a:lnTo>
                      <a:pt x="389" y="2867"/>
                    </a:lnTo>
                    <a:close/>
                    <a:moveTo>
                      <a:pt x="431" y="2870"/>
                    </a:moveTo>
                    <a:lnTo>
                      <a:pt x="430" y="2872"/>
                    </a:lnTo>
                    <a:lnTo>
                      <a:pt x="427" y="2875"/>
                    </a:lnTo>
                    <a:lnTo>
                      <a:pt x="416" y="2863"/>
                    </a:lnTo>
                    <a:lnTo>
                      <a:pt x="431" y="2870"/>
                    </a:lnTo>
                    <a:close/>
                    <a:moveTo>
                      <a:pt x="402" y="2856"/>
                    </a:moveTo>
                    <a:lnTo>
                      <a:pt x="410" y="2840"/>
                    </a:lnTo>
                    <a:lnTo>
                      <a:pt x="438" y="2854"/>
                    </a:lnTo>
                    <a:lnTo>
                      <a:pt x="431" y="2870"/>
                    </a:lnTo>
                    <a:lnTo>
                      <a:pt x="402" y="2856"/>
                    </a:lnTo>
                    <a:close/>
                    <a:moveTo>
                      <a:pt x="439" y="2852"/>
                    </a:moveTo>
                    <a:lnTo>
                      <a:pt x="438" y="2854"/>
                    </a:lnTo>
                    <a:lnTo>
                      <a:pt x="425" y="2847"/>
                    </a:lnTo>
                    <a:lnTo>
                      <a:pt x="439" y="2852"/>
                    </a:lnTo>
                    <a:close/>
                    <a:moveTo>
                      <a:pt x="409" y="2843"/>
                    </a:moveTo>
                    <a:lnTo>
                      <a:pt x="417" y="2818"/>
                    </a:lnTo>
                    <a:lnTo>
                      <a:pt x="447" y="2828"/>
                    </a:lnTo>
                    <a:lnTo>
                      <a:pt x="439" y="2852"/>
                    </a:lnTo>
                    <a:lnTo>
                      <a:pt x="409" y="2843"/>
                    </a:lnTo>
                    <a:close/>
                    <a:moveTo>
                      <a:pt x="417" y="2818"/>
                    </a:moveTo>
                    <a:lnTo>
                      <a:pt x="418" y="2814"/>
                    </a:lnTo>
                    <a:lnTo>
                      <a:pt x="421" y="2812"/>
                    </a:lnTo>
                    <a:lnTo>
                      <a:pt x="432" y="2823"/>
                    </a:lnTo>
                    <a:lnTo>
                      <a:pt x="417" y="2818"/>
                    </a:lnTo>
                    <a:close/>
                    <a:moveTo>
                      <a:pt x="421" y="2812"/>
                    </a:moveTo>
                    <a:lnTo>
                      <a:pt x="437" y="2796"/>
                    </a:lnTo>
                    <a:lnTo>
                      <a:pt x="459" y="2818"/>
                    </a:lnTo>
                    <a:lnTo>
                      <a:pt x="443" y="2834"/>
                    </a:lnTo>
                    <a:lnTo>
                      <a:pt x="421" y="2812"/>
                    </a:lnTo>
                    <a:close/>
                    <a:moveTo>
                      <a:pt x="463" y="2814"/>
                    </a:moveTo>
                    <a:lnTo>
                      <a:pt x="462" y="2817"/>
                    </a:lnTo>
                    <a:lnTo>
                      <a:pt x="459" y="2818"/>
                    </a:lnTo>
                    <a:lnTo>
                      <a:pt x="448" y="2807"/>
                    </a:lnTo>
                    <a:lnTo>
                      <a:pt x="463" y="2814"/>
                    </a:lnTo>
                    <a:close/>
                    <a:moveTo>
                      <a:pt x="433" y="2799"/>
                    </a:moveTo>
                    <a:lnTo>
                      <a:pt x="442" y="2783"/>
                    </a:lnTo>
                    <a:lnTo>
                      <a:pt x="470" y="2798"/>
                    </a:lnTo>
                    <a:lnTo>
                      <a:pt x="463" y="2814"/>
                    </a:lnTo>
                    <a:lnTo>
                      <a:pt x="433" y="2799"/>
                    </a:lnTo>
                    <a:close/>
                    <a:moveTo>
                      <a:pt x="442" y="2783"/>
                    </a:moveTo>
                    <a:lnTo>
                      <a:pt x="443" y="2781"/>
                    </a:lnTo>
                    <a:lnTo>
                      <a:pt x="444" y="2780"/>
                    </a:lnTo>
                    <a:lnTo>
                      <a:pt x="457" y="2791"/>
                    </a:lnTo>
                    <a:lnTo>
                      <a:pt x="442" y="2783"/>
                    </a:lnTo>
                    <a:close/>
                    <a:moveTo>
                      <a:pt x="444" y="2780"/>
                    </a:moveTo>
                    <a:lnTo>
                      <a:pt x="460" y="2764"/>
                    </a:lnTo>
                    <a:lnTo>
                      <a:pt x="484" y="2786"/>
                    </a:lnTo>
                    <a:lnTo>
                      <a:pt x="468" y="2802"/>
                    </a:lnTo>
                    <a:lnTo>
                      <a:pt x="444" y="2780"/>
                    </a:lnTo>
                    <a:close/>
                    <a:moveTo>
                      <a:pt x="486" y="2782"/>
                    </a:moveTo>
                    <a:lnTo>
                      <a:pt x="485" y="2785"/>
                    </a:lnTo>
                    <a:lnTo>
                      <a:pt x="484" y="2786"/>
                    </a:lnTo>
                    <a:lnTo>
                      <a:pt x="473" y="2775"/>
                    </a:lnTo>
                    <a:lnTo>
                      <a:pt x="486" y="2782"/>
                    </a:lnTo>
                    <a:close/>
                    <a:moveTo>
                      <a:pt x="458" y="2767"/>
                    </a:moveTo>
                    <a:lnTo>
                      <a:pt x="465" y="2751"/>
                    </a:lnTo>
                    <a:lnTo>
                      <a:pt x="495" y="2766"/>
                    </a:lnTo>
                    <a:lnTo>
                      <a:pt x="486" y="2782"/>
                    </a:lnTo>
                    <a:lnTo>
                      <a:pt x="458" y="2767"/>
                    </a:lnTo>
                    <a:close/>
                    <a:moveTo>
                      <a:pt x="465" y="2751"/>
                    </a:moveTo>
                    <a:lnTo>
                      <a:pt x="466" y="2750"/>
                    </a:lnTo>
                    <a:lnTo>
                      <a:pt x="480" y="2759"/>
                    </a:lnTo>
                    <a:lnTo>
                      <a:pt x="465" y="2751"/>
                    </a:lnTo>
                    <a:close/>
                    <a:moveTo>
                      <a:pt x="466" y="2750"/>
                    </a:moveTo>
                    <a:lnTo>
                      <a:pt x="482" y="2726"/>
                    </a:lnTo>
                    <a:lnTo>
                      <a:pt x="510" y="2744"/>
                    </a:lnTo>
                    <a:lnTo>
                      <a:pt x="494" y="2767"/>
                    </a:lnTo>
                    <a:lnTo>
                      <a:pt x="466" y="2750"/>
                    </a:lnTo>
                    <a:close/>
                    <a:moveTo>
                      <a:pt x="511" y="2742"/>
                    </a:moveTo>
                    <a:lnTo>
                      <a:pt x="510" y="2744"/>
                    </a:lnTo>
                    <a:lnTo>
                      <a:pt x="496" y="2735"/>
                    </a:lnTo>
                    <a:lnTo>
                      <a:pt x="511" y="2742"/>
                    </a:lnTo>
                    <a:close/>
                    <a:moveTo>
                      <a:pt x="481" y="2728"/>
                    </a:moveTo>
                    <a:lnTo>
                      <a:pt x="490" y="2712"/>
                    </a:lnTo>
                    <a:lnTo>
                      <a:pt x="518" y="2726"/>
                    </a:lnTo>
                    <a:lnTo>
                      <a:pt x="511" y="2742"/>
                    </a:lnTo>
                    <a:lnTo>
                      <a:pt x="481" y="2728"/>
                    </a:lnTo>
                    <a:close/>
                    <a:moveTo>
                      <a:pt x="490" y="2712"/>
                    </a:moveTo>
                    <a:lnTo>
                      <a:pt x="497" y="2696"/>
                    </a:lnTo>
                    <a:lnTo>
                      <a:pt x="527" y="2709"/>
                    </a:lnTo>
                    <a:lnTo>
                      <a:pt x="518" y="2726"/>
                    </a:lnTo>
                    <a:lnTo>
                      <a:pt x="490" y="2712"/>
                    </a:lnTo>
                    <a:close/>
                    <a:moveTo>
                      <a:pt x="497" y="2696"/>
                    </a:moveTo>
                    <a:lnTo>
                      <a:pt x="498" y="2693"/>
                    </a:lnTo>
                    <a:lnTo>
                      <a:pt x="501" y="2691"/>
                    </a:lnTo>
                    <a:lnTo>
                      <a:pt x="512" y="2703"/>
                    </a:lnTo>
                    <a:lnTo>
                      <a:pt x="497" y="2696"/>
                    </a:lnTo>
                    <a:close/>
                    <a:moveTo>
                      <a:pt x="501" y="2691"/>
                    </a:moveTo>
                    <a:lnTo>
                      <a:pt x="517" y="2675"/>
                    </a:lnTo>
                    <a:lnTo>
                      <a:pt x="539" y="2698"/>
                    </a:lnTo>
                    <a:lnTo>
                      <a:pt x="523" y="2714"/>
                    </a:lnTo>
                    <a:lnTo>
                      <a:pt x="501" y="2691"/>
                    </a:lnTo>
                    <a:close/>
                    <a:moveTo>
                      <a:pt x="543" y="2693"/>
                    </a:moveTo>
                    <a:lnTo>
                      <a:pt x="542" y="2696"/>
                    </a:lnTo>
                    <a:lnTo>
                      <a:pt x="539" y="2698"/>
                    </a:lnTo>
                    <a:lnTo>
                      <a:pt x="528" y="2687"/>
                    </a:lnTo>
                    <a:lnTo>
                      <a:pt x="543" y="2693"/>
                    </a:lnTo>
                    <a:close/>
                    <a:moveTo>
                      <a:pt x="513" y="2680"/>
                    </a:moveTo>
                    <a:lnTo>
                      <a:pt x="522" y="2664"/>
                    </a:lnTo>
                    <a:lnTo>
                      <a:pt x="550" y="2677"/>
                    </a:lnTo>
                    <a:lnTo>
                      <a:pt x="543" y="2693"/>
                    </a:lnTo>
                    <a:lnTo>
                      <a:pt x="513" y="2680"/>
                    </a:lnTo>
                    <a:close/>
                    <a:moveTo>
                      <a:pt x="522" y="2664"/>
                    </a:moveTo>
                    <a:lnTo>
                      <a:pt x="524" y="2659"/>
                    </a:lnTo>
                    <a:lnTo>
                      <a:pt x="529" y="2657"/>
                    </a:lnTo>
                    <a:lnTo>
                      <a:pt x="537" y="2671"/>
                    </a:lnTo>
                    <a:lnTo>
                      <a:pt x="522" y="2664"/>
                    </a:lnTo>
                    <a:close/>
                    <a:moveTo>
                      <a:pt x="529" y="2657"/>
                    </a:moveTo>
                    <a:lnTo>
                      <a:pt x="545" y="2649"/>
                    </a:lnTo>
                    <a:lnTo>
                      <a:pt x="559" y="2677"/>
                    </a:lnTo>
                    <a:lnTo>
                      <a:pt x="543" y="2685"/>
                    </a:lnTo>
                    <a:lnTo>
                      <a:pt x="529" y="2657"/>
                    </a:lnTo>
                    <a:close/>
                    <a:moveTo>
                      <a:pt x="566" y="2670"/>
                    </a:moveTo>
                    <a:lnTo>
                      <a:pt x="564" y="2675"/>
                    </a:lnTo>
                    <a:lnTo>
                      <a:pt x="559" y="2677"/>
                    </a:lnTo>
                    <a:lnTo>
                      <a:pt x="551" y="2663"/>
                    </a:lnTo>
                    <a:lnTo>
                      <a:pt x="566" y="2670"/>
                    </a:lnTo>
                    <a:close/>
                    <a:moveTo>
                      <a:pt x="538" y="2655"/>
                    </a:moveTo>
                    <a:lnTo>
                      <a:pt x="545" y="2639"/>
                    </a:lnTo>
                    <a:lnTo>
                      <a:pt x="575" y="2654"/>
                    </a:lnTo>
                    <a:lnTo>
                      <a:pt x="566" y="2670"/>
                    </a:lnTo>
                    <a:lnTo>
                      <a:pt x="538" y="2655"/>
                    </a:lnTo>
                    <a:close/>
                    <a:moveTo>
                      <a:pt x="545" y="2639"/>
                    </a:moveTo>
                    <a:lnTo>
                      <a:pt x="546" y="2637"/>
                    </a:lnTo>
                    <a:lnTo>
                      <a:pt x="549" y="2636"/>
                    </a:lnTo>
                    <a:lnTo>
                      <a:pt x="560" y="2647"/>
                    </a:lnTo>
                    <a:lnTo>
                      <a:pt x="545" y="2639"/>
                    </a:lnTo>
                    <a:close/>
                    <a:moveTo>
                      <a:pt x="549" y="2636"/>
                    </a:moveTo>
                    <a:lnTo>
                      <a:pt x="565" y="2620"/>
                    </a:lnTo>
                    <a:lnTo>
                      <a:pt x="587" y="2642"/>
                    </a:lnTo>
                    <a:lnTo>
                      <a:pt x="571" y="2658"/>
                    </a:lnTo>
                    <a:lnTo>
                      <a:pt x="549" y="2636"/>
                    </a:lnTo>
                    <a:close/>
                    <a:moveTo>
                      <a:pt x="591" y="2638"/>
                    </a:moveTo>
                    <a:lnTo>
                      <a:pt x="590" y="2641"/>
                    </a:lnTo>
                    <a:lnTo>
                      <a:pt x="587" y="2642"/>
                    </a:lnTo>
                    <a:lnTo>
                      <a:pt x="576" y="2631"/>
                    </a:lnTo>
                    <a:lnTo>
                      <a:pt x="591" y="2638"/>
                    </a:lnTo>
                    <a:close/>
                    <a:moveTo>
                      <a:pt x="561" y="2623"/>
                    </a:moveTo>
                    <a:lnTo>
                      <a:pt x="570" y="2607"/>
                    </a:lnTo>
                    <a:lnTo>
                      <a:pt x="598" y="2622"/>
                    </a:lnTo>
                    <a:lnTo>
                      <a:pt x="591" y="2638"/>
                    </a:lnTo>
                    <a:lnTo>
                      <a:pt x="561" y="2623"/>
                    </a:lnTo>
                    <a:close/>
                    <a:moveTo>
                      <a:pt x="570" y="2607"/>
                    </a:moveTo>
                    <a:lnTo>
                      <a:pt x="571" y="2605"/>
                    </a:lnTo>
                    <a:lnTo>
                      <a:pt x="572" y="2604"/>
                    </a:lnTo>
                    <a:lnTo>
                      <a:pt x="583" y="2615"/>
                    </a:lnTo>
                    <a:lnTo>
                      <a:pt x="570" y="2607"/>
                    </a:lnTo>
                    <a:close/>
                    <a:moveTo>
                      <a:pt x="572" y="2604"/>
                    </a:moveTo>
                    <a:lnTo>
                      <a:pt x="588" y="2588"/>
                    </a:lnTo>
                    <a:lnTo>
                      <a:pt x="612" y="2610"/>
                    </a:lnTo>
                    <a:lnTo>
                      <a:pt x="596" y="2626"/>
                    </a:lnTo>
                    <a:lnTo>
                      <a:pt x="572" y="2604"/>
                    </a:lnTo>
                    <a:close/>
                    <a:moveTo>
                      <a:pt x="614" y="2606"/>
                    </a:moveTo>
                    <a:lnTo>
                      <a:pt x="613" y="2608"/>
                    </a:lnTo>
                    <a:lnTo>
                      <a:pt x="612" y="2610"/>
                    </a:lnTo>
                    <a:lnTo>
                      <a:pt x="599" y="2599"/>
                    </a:lnTo>
                    <a:lnTo>
                      <a:pt x="614" y="2606"/>
                    </a:lnTo>
                    <a:close/>
                    <a:moveTo>
                      <a:pt x="586" y="2591"/>
                    </a:moveTo>
                    <a:lnTo>
                      <a:pt x="593" y="2575"/>
                    </a:lnTo>
                    <a:lnTo>
                      <a:pt x="623" y="2590"/>
                    </a:lnTo>
                    <a:lnTo>
                      <a:pt x="614" y="2606"/>
                    </a:lnTo>
                    <a:lnTo>
                      <a:pt x="586" y="2591"/>
                    </a:lnTo>
                    <a:close/>
                    <a:moveTo>
                      <a:pt x="593" y="2575"/>
                    </a:moveTo>
                    <a:lnTo>
                      <a:pt x="602" y="2559"/>
                    </a:lnTo>
                    <a:lnTo>
                      <a:pt x="630" y="2574"/>
                    </a:lnTo>
                    <a:lnTo>
                      <a:pt x="623" y="2590"/>
                    </a:lnTo>
                    <a:lnTo>
                      <a:pt x="593" y="2575"/>
                    </a:lnTo>
                    <a:close/>
                    <a:moveTo>
                      <a:pt x="602" y="2559"/>
                    </a:moveTo>
                    <a:lnTo>
                      <a:pt x="604" y="2556"/>
                    </a:lnTo>
                    <a:lnTo>
                      <a:pt x="609" y="2553"/>
                    </a:lnTo>
                    <a:lnTo>
                      <a:pt x="615" y="2567"/>
                    </a:lnTo>
                    <a:lnTo>
                      <a:pt x="602" y="2559"/>
                    </a:lnTo>
                    <a:close/>
                    <a:moveTo>
                      <a:pt x="609" y="2553"/>
                    </a:moveTo>
                    <a:lnTo>
                      <a:pt x="625" y="2544"/>
                    </a:lnTo>
                    <a:lnTo>
                      <a:pt x="639" y="2573"/>
                    </a:lnTo>
                    <a:lnTo>
                      <a:pt x="623" y="2581"/>
                    </a:lnTo>
                    <a:lnTo>
                      <a:pt x="609" y="2553"/>
                    </a:lnTo>
                    <a:close/>
                    <a:moveTo>
                      <a:pt x="646" y="2567"/>
                    </a:moveTo>
                    <a:lnTo>
                      <a:pt x="644" y="2570"/>
                    </a:lnTo>
                    <a:lnTo>
                      <a:pt x="639" y="2573"/>
                    </a:lnTo>
                    <a:lnTo>
                      <a:pt x="631" y="2559"/>
                    </a:lnTo>
                    <a:lnTo>
                      <a:pt x="646" y="2567"/>
                    </a:lnTo>
                    <a:close/>
                    <a:moveTo>
                      <a:pt x="618" y="2552"/>
                    </a:moveTo>
                    <a:lnTo>
                      <a:pt x="625" y="2536"/>
                    </a:lnTo>
                    <a:lnTo>
                      <a:pt x="655" y="2551"/>
                    </a:lnTo>
                    <a:lnTo>
                      <a:pt x="646" y="2567"/>
                    </a:lnTo>
                    <a:lnTo>
                      <a:pt x="618" y="2552"/>
                    </a:lnTo>
                    <a:close/>
                    <a:moveTo>
                      <a:pt x="625" y="2536"/>
                    </a:moveTo>
                    <a:lnTo>
                      <a:pt x="627" y="2533"/>
                    </a:lnTo>
                    <a:lnTo>
                      <a:pt x="629" y="2532"/>
                    </a:lnTo>
                    <a:lnTo>
                      <a:pt x="640" y="2543"/>
                    </a:lnTo>
                    <a:lnTo>
                      <a:pt x="625" y="2536"/>
                    </a:lnTo>
                    <a:close/>
                    <a:moveTo>
                      <a:pt x="629" y="2532"/>
                    </a:moveTo>
                    <a:lnTo>
                      <a:pt x="645" y="2516"/>
                    </a:lnTo>
                    <a:lnTo>
                      <a:pt x="667" y="2538"/>
                    </a:lnTo>
                    <a:lnTo>
                      <a:pt x="651" y="2554"/>
                    </a:lnTo>
                    <a:lnTo>
                      <a:pt x="629" y="2532"/>
                    </a:lnTo>
                    <a:close/>
                    <a:moveTo>
                      <a:pt x="670" y="2535"/>
                    </a:moveTo>
                    <a:lnTo>
                      <a:pt x="668" y="2537"/>
                    </a:lnTo>
                    <a:lnTo>
                      <a:pt x="667" y="2538"/>
                    </a:lnTo>
                    <a:lnTo>
                      <a:pt x="656" y="2527"/>
                    </a:lnTo>
                    <a:lnTo>
                      <a:pt x="670" y="2535"/>
                    </a:lnTo>
                    <a:close/>
                    <a:moveTo>
                      <a:pt x="641" y="2520"/>
                    </a:moveTo>
                    <a:lnTo>
                      <a:pt x="650" y="2504"/>
                    </a:lnTo>
                    <a:lnTo>
                      <a:pt x="678" y="2519"/>
                    </a:lnTo>
                    <a:lnTo>
                      <a:pt x="670" y="2535"/>
                    </a:lnTo>
                    <a:lnTo>
                      <a:pt x="641" y="2520"/>
                    </a:lnTo>
                    <a:close/>
                    <a:moveTo>
                      <a:pt x="650" y="2504"/>
                    </a:moveTo>
                    <a:lnTo>
                      <a:pt x="652" y="2499"/>
                    </a:lnTo>
                    <a:lnTo>
                      <a:pt x="657" y="2496"/>
                    </a:lnTo>
                    <a:lnTo>
                      <a:pt x="663" y="2511"/>
                    </a:lnTo>
                    <a:lnTo>
                      <a:pt x="650" y="2504"/>
                    </a:lnTo>
                    <a:close/>
                    <a:moveTo>
                      <a:pt x="657" y="2496"/>
                    </a:moveTo>
                    <a:lnTo>
                      <a:pt x="673" y="2489"/>
                    </a:lnTo>
                    <a:lnTo>
                      <a:pt x="687" y="2517"/>
                    </a:lnTo>
                    <a:lnTo>
                      <a:pt x="671" y="2525"/>
                    </a:lnTo>
                    <a:lnTo>
                      <a:pt x="657" y="2496"/>
                    </a:lnTo>
                    <a:close/>
                    <a:moveTo>
                      <a:pt x="694" y="2510"/>
                    </a:moveTo>
                    <a:lnTo>
                      <a:pt x="692" y="2515"/>
                    </a:lnTo>
                    <a:lnTo>
                      <a:pt x="687" y="2517"/>
                    </a:lnTo>
                    <a:lnTo>
                      <a:pt x="680" y="2503"/>
                    </a:lnTo>
                    <a:lnTo>
                      <a:pt x="694" y="2510"/>
                    </a:lnTo>
                    <a:close/>
                    <a:moveTo>
                      <a:pt x="666" y="2496"/>
                    </a:moveTo>
                    <a:lnTo>
                      <a:pt x="673" y="2480"/>
                    </a:lnTo>
                    <a:lnTo>
                      <a:pt x="703" y="2494"/>
                    </a:lnTo>
                    <a:lnTo>
                      <a:pt x="694" y="2510"/>
                    </a:lnTo>
                    <a:lnTo>
                      <a:pt x="666" y="2496"/>
                    </a:lnTo>
                    <a:close/>
                    <a:moveTo>
                      <a:pt x="673" y="2480"/>
                    </a:moveTo>
                    <a:lnTo>
                      <a:pt x="673" y="2480"/>
                    </a:lnTo>
                    <a:lnTo>
                      <a:pt x="688" y="2487"/>
                    </a:lnTo>
                    <a:lnTo>
                      <a:pt x="673" y="2480"/>
                    </a:lnTo>
                    <a:close/>
                    <a:moveTo>
                      <a:pt x="673" y="2480"/>
                    </a:moveTo>
                    <a:lnTo>
                      <a:pt x="682" y="2464"/>
                    </a:lnTo>
                    <a:lnTo>
                      <a:pt x="710" y="2478"/>
                    </a:lnTo>
                    <a:lnTo>
                      <a:pt x="702" y="2494"/>
                    </a:lnTo>
                    <a:lnTo>
                      <a:pt x="673" y="2480"/>
                    </a:lnTo>
                    <a:close/>
                    <a:moveTo>
                      <a:pt x="682" y="2464"/>
                    </a:moveTo>
                    <a:lnTo>
                      <a:pt x="684" y="2459"/>
                    </a:lnTo>
                    <a:lnTo>
                      <a:pt x="689" y="2457"/>
                    </a:lnTo>
                    <a:lnTo>
                      <a:pt x="696" y="2471"/>
                    </a:lnTo>
                    <a:lnTo>
                      <a:pt x="682" y="2464"/>
                    </a:lnTo>
                    <a:close/>
                    <a:moveTo>
                      <a:pt x="689" y="2457"/>
                    </a:moveTo>
                    <a:lnTo>
                      <a:pt x="705" y="2448"/>
                    </a:lnTo>
                    <a:lnTo>
                      <a:pt x="719" y="2477"/>
                    </a:lnTo>
                    <a:lnTo>
                      <a:pt x="703" y="2485"/>
                    </a:lnTo>
                    <a:lnTo>
                      <a:pt x="689" y="2457"/>
                    </a:lnTo>
                    <a:close/>
                    <a:moveTo>
                      <a:pt x="726" y="2471"/>
                    </a:moveTo>
                    <a:lnTo>
                      <a:pt x="724" y="2474"/>
                    </a:lnTo>
                    <a:lnTo>
                      <a:pt x="719" y="2477"/>
                    </a:lnTo>
                    <a:lnTo>
                      <a:pt x="712" y="2463"/>
                    </a:lnTo>
                    <a:lnTo>
                      <a:pt x="726" y="2471"/>
                    </a:lnTo>
                    <a:close/>
                    <a:moveTo>
                      <a:pt x="698" y="2456"/>
                    </a:moveTo>
                    <a:lnTo>
                      <a:pt x="705" y="2440"/>
                    </a:lnTo>
                    <a:lnTo>
                      <a:pt x="734" y="2455"/>
                    </a:lnTo>
                    <a:lnTo>
                      <a:pt x="726" y="2471"/>
                    </a:lnTo>
                    <a:lnTo>
                      <a:pt x="698" y="2456"/>
                    </a:lnTo>
                    <a:close/>
                    <a:moveTo>
                      <a:pt x="705" y="2440"/>
                    </a:moveTo>
                    <a:lnTo>
                      <a:pt x="708" y="2435"/>
                    </a:lnTo>
                    <a:lnTo>
                      <a:pt x="713" y="2432"/>
                    </a:lnTo>
                    <a:lnTo>
                      <a:pt x="720" y="2447"/>
                    </a:lnTo>
                    <a:lnTo>
                      <a:pt x="705" y="2440"/>
                    </a:lnTo>
                    <a:close/>
                    <a:moveTo>
                      <a:pt x="713" y="2432"/>
                    </a:moveTo>
                    <a:lnTo>
                      <a:pt x="729" y="2425"/>
                    </a:lnTo>
                    <a:lnTo>
                      <a:pt x="744" y="2453"/>
                    </a:lnTo>
                    <a:lnTo>
                      <a:pt x="728" y="2461"/>
                    </a:lnTo>
                    <a:lnTo>
                      <a:pt x="713" y="2432"/>
                    </a:lnTo>
                    <a:close/>
                    <a:moveTo>
                      <a:pt x="750" y="2446"/>
                    </a:moveTo>
                    <a:lnTo>
                      <a:pt x="747" y="2451"/>
                    </a:lnTo>
                    <a:lnTo>
                      <a:pt x="744" y="2453"/>
                    </a:lnTo>
                    <a:lnTo>
                      <a:pt x="736" y="2438"/>
                    </a:lnTo>
                    <a:lnTo>
                      <a:pt x="750" y="2446"/>
                    </a:lnTo>
                    <a:close/>
                    <a:moveTo>
                      <a:pt x="721" y="2432"/>
                    </a:moveTo>
                    <a:lnTo>
                      <a:pt x="730" y="2416"/>
                    </a:lnTo>
                    <a:lnTo>
                      <a:pt x="758" y="2430"/>
                    </a:lnTo>
                    <a:lnTo>
                      <a:pt x="750" y="2446"/>
                    </a:lnTo>
                    <a:lnTo>
                      <a:pt x="721" y="2432"/>
                    </a:lnTo>
                    <a:close/>
                    <a:moveTo>
                      <a:pt x="730" y="2416"/>
                    </a:moveTo>
                    <a:lnTo>
                      <a:pt x="732" y="2411"/>
                    </a:lnTo>
                    <a:lnTo>
                      <a:pt x="737" y="2409"/>
                    </a:lnTo>
                    <a:lnTo>
                      <a:pt x="744" y="2422"/>
                    </a:lnTo>
                    <a:lnTo>
                      <a:pt x="730" y="2416"/>
                    </a:lnTo>
                    <a:close/>
                    <a:moveTo>
                      <a:pt x="737" y="2409"/>
                    </a:moveTo>
                    <a:lnTo>
                      <a:pt x="753" y="2400"/>
                    </a:lnTo>
                    <a:lnTo>
                      <a:pt x="767" y="2429"/>
                    </a:lnTo>
                    <a:lnTo>
                      <a:pt x="751" y="2437"/>
                    </a:lnTo>
                    <a:lnTo>
                      <a:pt x="737" y="2409"/>
                    </a:lnTo>
                    <a:close/>
                    <a:moveTo>
                      <a:pt x="774" y="2422"/>
                    </a:moveTo>
                    <a:lnTo>
                      <a:pt x="772" y="2427"/>
                    </a:lnTo>
                    <a:lnTo>
                      <a:pt x="767" y="2429"/>
                    </a:lnTo>
                    <a:lnTo>
                      <a:pt x="760" y="2415"/>
                    </a:lnTo>
                    <a:lnTo>
                      <a:pt x="774" y="2422"/>
                    </a:lnTo>
                    <a:close/>
                    <a:moveTo>
                      <a:pt x="746" y="2408"/>
                    </a:moveTo>
                    <a:lnTo>
                      <a:pt x="753" y="2392"/>
                    </a:lnTo>
                    <a:lnTo>
                      <a:pt x="782" y="2406"/>
                    </a:lnTo>
                    <a:lnTo>
                      <a:pt x="774" y="2422"/>
                    </a:lnTo>
                    <a:lnTo>
                      <a:pt x="746" y="2408"/>
                    </a:lnTo>
                    <a:close/>
                    <a:moveTo>
                      <a:pt x="753" y="2392"/>
                    </a:moveTo>
                    <a:lnTo>
                      <a:pt x="762" y="2376"/>
                    </a:lnTo>
                    <a:lnTo>
                      <a:pt x="790" y="2390"/>
                    </a:lnTo>
                    <a:lnTo>
                      <a:pt x="782" y="2406"/>
                    </a:lnTo>
                    <a:lnTo>
                      <a:pt x="753" y="2392"/>
                    </a:lnTo>
                    <a:close/>
                    <a:moveTo>
                      <a:pt x="762" y="2376"/>
                    </a:moveTo>
                    <a:lnTo>
                      <a:pt x="764" y="2371"/>
                    </a:lnTo>
                    <a:lnTo>
                      <a:pt x="769" y="2368"/>
                    </a:lnTo>
                    <a:lnTo>
                      <a:pt x="776" y="2383"/>
                    </a:lnTo>
                    <a:lnTo>
                      <a:pt x="762" y="2376"/>
                    </a:lnTo>
                    <a:close/>
                    <a:moveTo>
                      <a:pt x="769" y="2368"/>
                    </a:moveTo>
                    <a:lnTo>
                      <a:pt x="785" y="2361"/>
                    </a:lnTo>
                    <a:lnTo>
                      <a:pt x="799" y="2389"/>
                    </a:lnTo>
                    <a:lnTo>
                      <a:pt x="783" y="2397"/>
                    </a:lnTo>
                    <a:lnTo>
                      <a:pt x="769" y="2368"/>
                    </a:lnTo>
                    <a:close/>
                    <a:moveTo>
                      <a:pt x="806" y="2382"/>
                    </a:moveTo>
                    <a:lnTo>
                      <a:pt x="804" y="2387"/>
                    </a:lnTo>
                    <a:lnTo>
                      <a:pt x="799" y="2389"/>
                    </a:lnTo>
                    <a:lnTo>
                      <a:pt x="792" y="2374"/>
                    </a:lnTo>
                    <a:lnTo>
                      <a:pt x="806" y="2382"/>
                    </a:lnTo>
                    <a:close/>
                    <a:moveTo>
                      <a:pt x="778" y="2368"/>
                    </a:moveTo>
                    <a:lnTo>
                      <a:pt x="785" y="2352"/>
                    </a:lnTo>
                    <a:lnTo>
                      <a:pt x="814" y="2366"/>
                    </a:lnTo>
                    <a:lnTo>
                      <a:pt x="806" y="2382"/>
                    </a:lnTo>
                    <a:lnTo>
                      <a:pt x="778" y="2368"/>
                    </a:lnTo>
                    <a:close/>
                    <a:moveTo>
                      <a:pt x="785" y="2352"/>
                    </a:moveTo>
                    <a:lnTo>
                      <a:pt x="788" y="2347"/>
                    </a:lnTo>
                    <a:lnTo>
                      <a:pt x="793" y="2345"/>
                    </a:lnTo>
                    <a:lnTo>
                      <a:pt x="800" y="2358"/>
                    </a:lnTo>
                    <a:lnTo>
                      <a:pt x="785" y="2352"/>
                    </a:lnTo>
                    <a:close/>
                    <a:moveTo>
                      <a:pt x="793" y="2345"/>
                    </a:moveTo>
                    <a:lnTo>
                      <a:pt x="809" y="2336"/>
                    </a:lnTo>
                    <a:lnTo>
                      <a:pt x="824" y="2365"/>
                    </a:lnTo>
                    <a:lnTo>
                      <a:pt x="808" y="2373"/>
                    </a:lnTo>
                    <a:lnTo>
                      <a:pt x="793" y="2345"/>
                    </a:lnTo>
                    <a:close/>
                    <a:moveTo>
                      <a:pt x="827" y="2362"/>
                    </a:moveTo>
                    <a:lnTo>
                      <a:pt x="826" y="2363"/>
                    </a:lnTo>
                    <a:lnTo>
                      <a:pt x="824" y="2365"/>
                    </a:lnTo>
                    <a:lnTo>
                      <a:pt x="816" y="2351"/>
                    </a:lnTo>
                    <a:lnTo>
                      <a:pt x="827" y="2362"/>
                    </a:lnTo>
                    <a:close/>
                    <a:moveTo>
                      <a:pt x="805" y="2340"/>
                    </a:moveTo>
                    <a:lnTo>
                      <a:pt x="813" y="2331"/>
                    </a:lnTo>
                    <a:lnTo>
                      <a:pt x="835" y="2355"/>
                    </a:lnTo>
                    <a:lnTo>
                      <a:pt x="827" y="2362"/>
                    </a:lnTo>
                    <a:lnTo>
                      <a:pt x="805" y="2340"/>
                    </a:lnTo>
                    <a:close/>
                    <a:moveTo>
                      <a:pt x="835" y="2355"/>
                    </a:moveTo>
                    <a:lnTo>
                      <a:pt x="835" y="2355"/>
                    </a:lnTo>
                    <a:lnTo>
                      <a:pt x="824" y="2342"/>
                    </a:lnTo>
                    <a:lnTo>
                      <a:pt x="835" y="2355"/>
                    </a:lnTo>
                    <a:close/>
                    <a:moveTo>
                      <a:pt x="813" y="2331"/>
                    </a:moveTo>
                    <a:lnTo>
                      <a:pt x="829" y="2315"/>
                    </a:lnTo>
                    <a:lnTo>
                      <a:pt x="851" y="2339"/>
                    </a:lnTo>
                    <a:lnTo>
                      <a:pt x="835" y="2355"/>
                    </a:lnTo>
                    <a:lnTo>
                      <a:pt x="813" y="2331"/>
                    </a:lnTo>
                    <a:close/>
                    <a:moveTo>
                      <a:pt x="829" y="2315"/>
                    </a:moveTo>
                    <a:lnTo>
                      <a:pt x="829" y="2315"/>
                    </a:lnTo>
                    <a:lnTo>
                      <a:pt x="840" y="2326"/>
                    </a:lnTo>
                    <a:lnTo>
                      <a:pt x="829" y="2315"/>
                    </a:lnTo>
                    <a:close/>
                    <a:moveTo>
                      <a:pt x="829" y="2315"/>
                    </a:moveTo>
                    <a:lnTo>
                      <a:pt x="837" y="2308"/>
                    </a:lnTo>
                    <a:lnTo>
                      <a:pt x="859" y="2330"/>
                    </a:lnTo>
                    <a:lnTo>
                      <a:pt x="851" y="2339"/>
                    </a:lnTo>
                    <a:lnTo>
                      <a:pt x="829" y="2315"/>
                    </a:lnTo>
                    <a:close/>
                    <a:moveTo>
                      <a:pt x="862" y="2326"/>
                    </a:moveTo>
                    <a:lnTo>
                      <a:pt x="861" y="2329"/>
                    </a:lnTo>
                    <a:lnTo>
                      <a:pt x="859" y="2330"/>
                    </a:lnTo>
                    <a:lnTo>
                      <a:pt x="848" y="2319"/>
                    </a:lnTo>
                    <a:lnTo>
                      <a:pt x="862" y="2326"/>
                    </a:lnTo>
                    <a:close/>
                    <a:moveTo>
                      <a:pt x="833" y="2312"/>
                    </a:moveTo>
                    <a:lnTo>
                      <a:pt x="842" y="2296"/>
                    </a:lnTo>
                    <a:lnTo>
                      <a:pt x="870" y="2310"/>
                    </a:lnTo>
                    <a:lnTo>
                      <a:pt x="862" y="2326"/>
                    </a:lnTo>
                    <a:lnTo>
                      <a:pt x="833" y="2312"/>
                    </a:lnTo>
                    <a:close/>
                    <a:moveTo>
                      <a:pt x="842" y="2296"/>
                    </a:moveTo>
                    <a:lnTo>
                      <a:pt x="845" y="2291"/>
                    </a:lnTo>
                    <a:lnTo>
                      <a:pt x="848" y="2288"/>
                    </a:lnTo>
                    <a:lnTo>
                      <a:pt x="856" y="2303"/>
                    </a:lnTo>
                    <a:lnTo>
                      <a:pt x="842" y="2296"/>
                    </a:lnTo>
                    <a:close/>
                    <a:moveTo>
                      <a:pt x="848" y="2288"/>
                    </a:moveTo>
                    <a:lnTo>
                      <a:pt x="864" y="2281"/>
                    </a:lnTo>
                    <a:lnTo>
                      <a:pt x="879" y="2309"/>
                    </a:lnTo>
                    <a:lnTo>
                      <a:pt x="863" y="2318"/>
                    </a:lnTo>
                    <a:lnTo>
                      <a:pt x="848" y="2288"/>
                    </a:lnTo>
                    <a:close/>
                    <a:moveTo>
                      <a:pt x="886" y="2302"/>
                    </a:moveTo>
                    <a:lnTo>
                      <a:pt x="884" y="2307"/>
                    </a:lnTo>
                    <a:lnTo>
                      <a:pt x="879" y="2309"/>
                    </a:lnTo>
                    <a:lnTo>
                      <a:pt x="872" y="2294"/>
                    </a:lnTo>
                    <a:lnTo>
                      <a:pt x="886" y="2302"/>
                    </a:lnTo>
                    <a:close/>
                    <a:moveTo>
                      <a:pt x="858" y="2288"/>
                    </a:moveTo>
                    <a:lnTo>
                      <a:pt x="865" y="2272"/>
                    </a:lnTo>
                    <a:lnTo>
                      <a:pt x="894" y="2286"/>
                    </a:lnTo>
                    <a:lnTo>
                      <a:pt x="886" y="2302"/>
                    </a:lnTo>
                    <a:lnTo>
                      <a:pt x="858" y="2288"/>
                    </a:lnTo>
                    <a:close/>
                    <a:moveTo>
                      <a:pt x="865" y="2272"/>
                    </a:moveTo>
                    <a:lnTo>
                      <a:pt x="868" y="2267"/>
                    </a:lnTo>
                    <a:lnTo>
                      <a:pt x="873" y="2265"/>
                    </a:lnTo>
                    <a:lnTo>
                      <a:pt x="880" y="2278"/>
                    </a:lnTo>
                    <a:lnTo>
                      <a:pt x="865" y="2272"/>
                    </a:lnTo>
                    <a:close/>
                    <a:moveTo>
                      <a:pt x="873" y="2265"/>
                    </a:moveTo>
                    <a:lnTo>
                      <a:pt x="889" y="2256"/>
                    </a:lnTo>
                    <a:lnTo>
                      <a:pt x="904" y="2286"/>
                    </a:lnTo>
                    <a:lnTo>
                      <a:pt x="888" y="2293"/>
                    </a:lnTo>
                    <a:lnTo>
                      <a:pt x="873" y="2265"/>
                    </a:lnTo>
                    <a:close/>
                    <a:moveTo>
                      <a:pt x="907" y="2282"/>
                    </a:moveTo>
                    <a:lnTo>
                      <a:pt x="906" y="2285"/>
                    </a:lnTo>
                    <a:lnTo>
                      <a:pt x="904" y="2286"/>
                    </a:lnTo>
                    <a:lnTo>
                      <a:pt x="896" y="2271"/>
                    </a:lnTo>
                    <a:lnTo>
                      <a:pt x="907" y="2282"/>
                    </a:lnTo>
                    <a:close/>
                    <a:moveTo>
                      <a:pt x="885" y="2260"/>
                    </a:moveTo>
                    <a:lnTo>
                      <a:pt x="893" y="2251"/>
                    </a:lnTo>
                    <a:lnTo>
                      <a:pt x="915" y="2275"/>
                    </a:lnTo>
                    <a:lnTo>
                      <a:pt x="907" y="2282"/>
                    </a:lnTo>
                    <a:lnTo>
                      <a:pt x="885" y="2260"/>
                    </a:lnTo>
                    <a:close/>
                    <a:moveTo>
                      <a:pt x="893" y="2251"/>
                    </a:moveTo>
                    <a:lnTo>
                      <a:pt x="909" y="2235"/>
                    </a:lnTo>
                    <a:lnTo>
                      <a:pt x="931" y="2259"/>
                    </a:lnTo>
                    <a:lnTo>
                      <a:pt x="915" y="2275"/>
                    </a:lnTo>
                    <a:lnTo>
                      <a:pt x="893" y="2251"/>
                    </a:lnTo>
                    <a:close/>
                    <a:moveTo>
                      <a:pt x="909" y="2235"/>
                    </a:moveTo>
                    <a:lnTo>
                      <a:pt x="917" y="2228"/>
                    </a:lnTo>
                    <a:lnTo>
                      <a:pt x="939" y="2250"/>
                    </a:lnTo>
                    <a:lnTo>
                      <a:pt x="931" y="2259"/>
                    </a:lnTo>
                    <a:lnTo>
                      <a:pt x="909" y="2235"/>
                    </a:lnTo>
                    <a:close/>
                    <a:moveTo>
                      <a:pt x="917" y="2228"/>
                    </a:moveTo>
                    <a:lnTo>
                      <a:pt x="925" y="2219"/>
                    </a:lnTo>
                    <a:lnTo>
                      <a:pt x="947" y="2243"/>
                    </a:lnTo>
                    <a:lnTo>
                      <a:pt x="939" y="2250"/>
                    </a:lnTo>
                    <a:lnTo>
                      <a:pt x="917" y="2228"/>
                    </a:lnTo>
                    <a:close/>
                    <a:moveTo>
                      <a:pt x="925" y="2219"/>
                    </a:moveTo>
                    <a:lnTo>
                      <a:pt x="941" y="2203"/>
                    </a:lnTo>
                    <a:lnTo>
                      <a:pt x="963" y="2227"/>
                    </a:lnTo>
                    <a:lnTo>
                      <a:pt x="947" y="2243"/>
                    </a:lnTo>
                    <a:lnTo>
                      <a:pt x="925" y="2219"/>
                    </a:lnTo>
                    <a:close/>
                    <a:moveTo>
                      <a:pt x="941" y="2203"/>
                    </a:moveTo>
                    <a:lnTo>
                      <a:pt x="949" y="2196"/>
                    </a:lnTo>
                    <a:lnTo>
                      <a:pt x="971" y="2218"/>
                    </a:lnTo>
                    <a:lnTo>
                      <a:pt x="963" y="2227"/>
                    </a:lnTo>
                    <a:lnTo>
                      <a:pt x="941" y="2203"/>
                    </a:lnTo>
                    <a:close/>
                    <a:moveTo>
                      <a:pt x="949" y="2196"/>
                    </a:moveTo>
                    <a:lnTo>
                      <a:pt x="950" y="2193"/>
                    </a:lnTo>
                    <a:lnTo>
                      <a:pt x="953" y="2192"/>
                    </a:lnTo>
                    <a:lnTo>
                      <a:pt x="960" y="2207"/>
                    </a:lnTo>
                    <a:lnTo>
                      <a:pt x="949" y="2196"/>
                    </a:lnTo>
                    <a:close/>
                    <a:moveTo>
                      <a:pt x="953" y="2192"/>
                    </a:moveTo>
                    <a:lnTo>
                      <a:pt x="969" y="2185"/>
                    </a:lnTo>
                    <a:lnTo>
                      <a:pt x="982" y="2213"/>
                    </a:lnTo>
                    <a:lnTo>
                      <a:pt x="968" y="2222"/>
                    </a:lnTo>
                    <a:lnTo>
                      <a:pt x="953" y="2192"/>
                    </a:lnTo>
                    <a:close/>
                    <a:moveTo>
                      <a:pt x="987" y="2211"/>
                    </a:moveTo>
                    <a:lnTo>
                      <a:pt x="986" y="2212"/>
                    </a:lnTo>
                    <a:lnTo>
                      <a:pt x="982" y="2213"/>
                    </a:lnTo>
                    <a:lnTo>
                      <a:pt x="976" y="2200"/>
                    </a:lnTo>
                    <a:lnTo>
                      <a:pt x="987" y="2211"/>
                    </a:lnTo>
                    <a:close/>
                    <a:moveTo>
                      <a:pt x="965" y="2187"/>
                    </a:moveTo>
                    <a:lnTo>
                      <a:pt x="973" y="2180"/>
                    </a:lnTo>
                    <a:lnTo>
                      <a:pt x="995" y="2202"/>
                    </a:lnTo>
                    <a:lnTo>
                      <a:pt x="987" y="2211"/>
                    </a:lnTo>
                    <a:lnTo>
                      <a:pt x="965" y="2187"/>
                    </a:lnTo>
                    <a:close/>
                    <a:moveTo>
                      <a:pt x="973" y="2180"/>
                    </a:moveTo>
                    <a:lnTo>
                      <a:pt x="989" y="2164"/>
                    </a:lnTo>
                    <a:lnTo>
                      <a:pt x="1011" y="2186"/>
                    </a:lnTo>
                    <a:lnTo>
                      <a:pt x="995" y="2202"/>
                    </a:lnTo>
                    <a:lnTo>
                      <a:pt x="973" y="2180"/>
                    </a:lnTo>
                    <a:close/>
                    <a:moveTo>
                      <a:pt x="989" y="2164"/>
                    </a:moveTo>
                    <a:lnTo>
                      <a:pt x="996" y="2155"/>
                    </a:lnTo>
                    <a:lnTo>
                      <a:pt x="1019" y="2179"/>
                    </a:lnTo>
                    <a:lnTo>
                      <a:pt x="1011" y="2186"/>
                    </a:lnTo>
                    <a:lnTo>
                      <a:pt x="989" y="2164"/>
                    </a:lnTo>
                    <a:close/>
                    <a:moveTo>
                      <a:pt x="996" y="2155"/>
                    </a:moveTo>
                    <a:lnTo>
                      <a:pt x="1005" y="2148"/>
                    </a:lnTo>
                    <a:lnTo>
                      <a:pt x="1027" y="2170"/>
                    </a:lnTo>
                    <a:lnTo>
                      <a:pt x="1019" y="2179"/>
                    </a:lnTo>
                    <a:lnTo>
                      <a:pt x="996" y="2155"/>
                    </a:lnTo>
                    <a:close/>
                    <a:moveTo>
                      <a:pt x="1005" y="2148"/>
                    </a:moveTo>
                    <a:lnTo>
                      <a:pt x="1006" y="2145"/>
                    </a:lnTo>
                    <a:lnTo>
                      <a:pt x="1008" y="2144"/>
                    </a:lnTo>
                    <a:lnTo>
                      <a:pt x="1016" y="2159"/>
                    </a:lnTo>
                    <a:lnTo>
                      <a:pt x="1005" y="2148"/>
                    </a:lnTo>
                    <a:close/>
                    <a:moveTo>
                      <a:pt x="1008" y="2144"/>
                    </a:moveTo>
                    <a:lnTo>
                      <a:pt x="1024" y="2137"/>
                    </a:lnTo>
                    <a:lnTo>
                      <a:pt x="1039" y="2165"/>
                    </a:lnTo>
                    <a:lnTo>
                      <a:pt x="1023" y="2174"/>
                    </a:lnTo>
                    <a:lnTo>
                      <a:pt x="1008" y="2144"/>
                    </a:lnTo>
                    <a:close/>
                    <a:moveTo>
                      <a:pt x="1046" y="2158"/>
                    </a:moveTo>
                    <a:lnTo>
                      <a:pt x="1044" y="2163"/>
                    </a:lnTo>
                    <a:lnTo>
                      <a:pt x="1039" y="2165"/>
                    </a:lnTo>
                    <a:lnTo>
                      <a:pt x="1032" y="2151"/>
                    </a:lnTo>
                    <a:lnTo>
                      <a:pt x="1046" y="2158"/>
                    </a:lnTo>
                    <a:close/>
                    <a:moveTo>
                      <a:pt x="1018" y="2144"/>
                    </a:moveTo>
                    <a:lnTo>
                      <a:pt x="1026" y="2128"/>
                    </a:lnTo>
                    <a:lnTo>
                      <a:pt x="1054" y="2142"/>
                    </a:lnTo>
                    <a:lnTo>
                      <a:pt x="1046" y="2158"/>
                    </a:lnTo>
                    <a:lnTo>
                      <a:pt x="1018" y="2144"/>
                    </a:lnTo>
                    <a:close/>
                    <a:moveTo>
                      <a:pt x="1026" y="2128"/>
                    </a:moveTo>
                    <a:lnTo>
                      <a:pt x="1028" y="2123"/>
                    </a:lnTo>
                    <a:lnTo>
                      <a:pt x="1033" y="2121"/>
                    </a:lnTo>
                    <a:lnTo>
                      <a:pt x="1040" y="2135"/>
                    </a:lnTo>
                    <a:lnTo>
                      <a:pt x="1026" y="2128"/>
                    </a:lnTo>
                    <a:close/>
                    <a:moveTo>
                      <a:pt x="1033" y="2121"/>
                    </a:moveTo>
                    <a:lnTo>
                      <a:pt x="1049" y="2112"/>
                    </a:lnTo>
                    <a:lnTo>
                      <a:pt x="1062" y="2142"/>
                    </a:lnTo>
                    <a:lnTo>
                      <a:pt x="1046" y="2149"/>
                    </a:lnTo>
                    <a:lnTo>
                      <a:pt x="1033" y="2121"/>
                    </a:lnTo>
                    <a:close/>
                    <a:moveTo>
                      <a:pt x="1067" y="2138"/>
                    </a:moveTo>
                    <a:lnTo>
                      <a:pt x="1065" y="2140"/>
                    </a:lnTo>
                    <a:lnTo>
                      <a:pt x="1062" y="2142"/>
                    </a:lnTo>
                    <a:lnTo>
                      <a:pt x="1056" y="2127"/>
                    </a:lnTo>
                    <a:lnTo>
                      <a:pt x="1067" y="2138"/>
                    </a:lnTo>
                    <a:close/>
                    <a:moveTo>
                      <a:pt x="1044" y="2116"/>
                    </a:moveTo>
                    <a:lnTo>
                      <a:pt x="1053" y="2107"/>
                    </a:lnTo>
                    <a:lnTo>
                      <a:pt x="1075" y="2131"/>
                    </a:lnTo>
                    <a:lnTo>
                      <a:pt x="1067" y="2138"/>
                    </a:lnTo>
                    <a:lnTo>
                      <a:pt x="1044" y="2116"/>
                    </a:lnTo>
                    <a:close/>
                    <a:moveTo>
                      <a:pt x="1053" y="2107"/>
                    </a:moveTo>
                    <a:lnTo>
                      <a:pt x="1054" y="2106"/>
                    </a:lnTo>
                    <a:lnTo>
                      <a:pt x="1056" y="2105"/>
                    </a:lnTo>
                    <a:lnTo>
                      <a:pt x="1064" y="2119"/>
                    </a:lnTo>
                    <a:lnTo>
                      <a:pt x="1053" y="2107"/>
                    </a:lnTo>
                    <a:close/>
                    <a:moveTo>
                      <a:pt x="1056" y="2105"/>
                    </a:moveTo>
                    <a:lnTo>
                      <a:pt x="1072" y="2097"/>
                    </a:lnTo>
                    <a:lnTo>
                      <a:pt x="1087" y="2126"/>
                    </a:lnTo>
                    <a:lnTo>
                      <a:pt x="1071" y="2133"/>
                    </a:lnTo>
                    <a:lnTo>
                      <a:pt x="1056" y="2105"/>
                    </a:lnTo>
                    <a:close/>
                    <a:moveTo>
                      <a:pt x="1095" y="2118"/>
                    </a:moveTo>
                    <a:lnTo>
                      <a:pt x="1092" y="2123"/>
                    </a:lnTo>
                    <a:lnTo>
                      <a:pt x="1087" y="2126"/>
                    </a:lnTo>
                    <a:lnTo>
                      <a:pt x="1080" y="2111"/>
                    </a:lnTo>
                    <a:lnTo>
                      <a:pt x="1095" y="2118"/>
                    </a:lnTo>
                    <a:close/>
                    <a:moveTo>
                      <a:pt x="1066" y="2103"/>
                    </a:moveTo>
                    <a:lnTo>
                      <a:pt x="1074" y="2087"/>
                    </a:lnTo>
                    <a:lnTo>
                      <a:pt x="1102" y="2102"/>
                    </a:lnTo>
                    <a:lnTo>
                      <a:pt x="1095" y="2118"/>
                    </a:lnTo>
                    <a:lnTo>
                      <a:pt x="1066" y="2103"/>
                    </a:lnTo>
                    <a:close/>
                    <a:moveTo>
                      <a:pt x="1074" y="2087"/>
                    </a:moveTo>
                    <a:lnTo>
                      <a:pt x="1075" y="2085"/>
                    </a:lnTo>
                    <a:lnTo>
                      <a:pt x="1076" y="2084"/>
                    </a:lnTo>
                    <a:lnTo>
                      <a:pt x="1088" y="2095"/>
                    </a:lnTo>
                    <a:lnTo>
                      <a:pt x="1074" y="2087"/>
                    </a:lnTo>
                    <a:close/>
                    <a:moveTo>
                      <a:pt x="1076" y="2084"/>
                    </a:moveTo>
                    <a:lnTo>
                      <a:pt x="1085" y="2075"/>
                    </a:lnTo>
                    <a:lnTo>
                      <a:pt x="1107" y="2099"/>
                    </a:lnTo>
                    <a:lnTo>
                      <a:pt x="1099" y="2106"/>
                    </a:lnTo>
                    <a:lnTo>
                      <a:pt x="1076" y="2084"/>
                    </a:lnTo>
                    <a:close/>
                    <a:moveTo>
                      <a:pt x="1085" y="2075"/>
                    </a:moveTo>
                    <a:lnTo>
                      <a:pt x="1086" y="2074"/>
                    </a:lnTo>
                    <a:lnTo>
                      <a:pt x="1088" y="2073"/>
                    </a:lnTo>
                    <a:lnTo>
                      <a:pt x="1096" y="2087"/>
                    </a:lnTo>
                    <a:lnTo>
                      <a:pt x="1085" y="2075"/>
                    </a:lnTo>
                    <a:close/>
                    <a:moveTo>
                      <a:pt x="1088" y="2073"/>
                    </a:moveTo>
                    <a:lnTo>
                      <a:pt x="1104" y="2065"/>
                    </a:lnTo>
                    <a:lnTo>
                      <a:pt x="1119" y="2094"/>
                    </a:lnTo>
                    <a:lnTo>
                      <a:pt x="1103" y="2101"/>
                    </a:lnTo>
                    <a:lnTo>
                      <a:pt x="1088" y="2073"/>
                    </a:lnTo>
                    <a:close/>
                    <a:moveTo>
                      <a:pt x="1123" y="2090"/>
                    </a:moveTo>
                    <a:lnTo>
                      <a:pt x="1122" y="2092"/>
                    </a:lnTo>
                    <a:lnTo>
                      <a:pt x="1119" y="2094"/>
                    </a:lnTo>
                    <a:lnTo>
                      <a:pt x="1112" y="2079"/>
                    </a:lnTo>
                    <a:lnTo>
                      <a:pt x="1123" y="2090"/>
                    </a:lnTo>
                    <a:close/>
                    <a:moveTo>
                      <a:pt x="1101" y="2068"/>
                    </a:moveTo>
                    <a:lnTo>
                      <a:pt x="1108" y="2059"/>
                    </a:lnTo>
                    <a:lnTo>
                      <a:pt x="1131" y="2083"/>
                    </a:lnTo>
                    <a:lnTo>
                      <a:pt x="1123" y="2090"/>
                    </a:lnTo>
                    <a:lnTo>
                      <a:pt x="1101" y="2068"/>
                    </a:lnTo>
                    <a:close/>
                    <a:moveTo>
                      <a:pt x="1108" y="2059"/>
                    </a:moveTo>
                    <a:lnTo>
                      <a:pt x="1111" y="2058"/>
                    </a:lnTo>
                    <a:lnTo>
                      <a:pt x="1113" y="2057"/>
                    </a:lnTo>
                    <a:lnTo>
                      <a:pt x="1120" y="2071"/>
                    </a:lnTo>
                    <a:lnTo>
                      <a:pt x="1108" y="2059"/>
                    </a:lnTo>
                    <a:close/>
                    <a:moveTo>
                      <a:pt x="1113" y="2057"/>
                    </a:moveTo>
                    <a:lnTo>
                      <a:pt x="1129" y="2049"/>
                    </a:lnTo>
                    <a:lnTo>
                      <a:pt x="1143" y="2078"/>
                    </a:lnTo>
                    <a:lnTo>
                      <a:pt x="1127" y="2085"/>
                    </a:lnTo>
                    <a:lnTo>
                      <a:pt x="1113" y="2057"/>
                    </a:lnTo>
                    <a:close/>
                    <a:moveTo>
                      <a:pt x="1147" y="2074"/>
                    </a:moveTo>
                    <a:lnTo>
                      <a:pt x="1145" y="2076"/>
                    </a:lnTo>
                    <a:lnTo>
                      <a:pt x="1143" y="2078"/>
                    </a:lnTo>
                    <a:lnTo>
                      <a:pt x="1136" y="2063"/>
                    </a:lnTo>
                    <a:lnTo>
                      <a:pt x="1147" y="2074"/>
                    </a:lnTo>
                    <a:close/>
                    <a:moveTo>
                      <a:pt x="1124" y="2052"/>
                    </a:moveTo>
                    <a:lnTo>
                      <a:pt x="1133" y="2043"/>
                    </a:lnTo>
                    <a:lnTo>
                      <a:pt x="1155" y="2066"/>
                    </a:lnTo>
                    <a:lnTo>
                      <a:pt x="1147" y="2074"/>
                    </a:lnTo>
                    <a:lnTo>
                      <a:pt x="1124" y="2052"/>
                    </a:lnTo>
                    <a:close/>
                    <a:moveTo>
                      <a:pt x="1133" y="2043"/>
                    </a:moveTo>
                    <a:lnTo>
                      <a:pt x="1134" y="2042"/>
                    </a:lnTo>
                    <a:lnTo>
                      <a:pt x="1136" y="2041"/>
                    </a:lnTo>
                    <a:lnTo>
                      <a:pt x="1144" y="2055"/>
                    </a:lnTo>
                    <a:lnTo>
                      <a:pt x="1133" y="2043"/>
                    </a:lnTo>
                    <a:close/>
                    <a:moveTo>
                      <a:pt x="1136" y="2041"/>
                    </a:moveTo>
                    <a:lnTo>
                      <a:pt x="1152" y="2033"/>
                    </a:lnTo>
                    <a:lnTo>
                      <a:pt x="1167" y="2062"/>
                    </a:lnTo>
                    <a:lnTo>
                      <a:pt x="1151" y="2069"/>
                    </a:lnTo>
                    <a:lnTo>
                      <a:pt x="1136" y="2041"/>
                    </a:lnTo>
                    <a:close/>
                    <a:moveTo>
                      <a:pt x="1175" y="2054"/>
                    </a:moveTo>
                    <a:lnTo>
                      <a:pt x="1172" y="2059"/>
                    </a:lnTo>
                    <a:lnTo>
                      <a:pt x="1167" y="2062"/>
                    </a:lnTo>
                    <a:lnTo>
                      <a:pt x="1160" y="2047"/>
                    </a:lnTo>
                    <a:lnTo>
                      <a:pt x="1175" y="2054"/>
                    </a:lnTo>
                    <a:close/>
                    <a:moveTo>
                      <a:pt x="1146" y="2039"/>
                    </a:moveTo>
                    <a:lnTo>
                      <a:pt x="1154" y="2023"/>
                    </a:lnTo>
                    <a:lnTo>
                      <a:pt x="1182" y="2038"/>
                    </a:lnTo>
                    <a:lnTo>
                      <a:pt x="1175" y="2054"/>
                    </a:lnTo>
                    <a:lnTo>
                      <a:pt x="1146" y="2039"/>
                    </a:lnTo>
                    <a:close/>
                    <a:moveTo>
                      <a:pt x="1154" y="2023"/>
                    </a:moveTo>
                    <a:lnTo>
                      <a:pt x="1155" y="2021"/>
                    </a:lnTo>
                    <a:lnTo>
                      <a:pt x="1156" y="2020"/>
                    </a:lnTo>
                    <a:lnTo>
                      <a:pt x="1168" y="2031"/>
                    </a:lnTo>
                    <a:lnTo>
                      <a:pt x="1154" y="2023"/>
                    </a:lnTo>
                    <a:close/>
                    <a:moveTo>
                      <a:pt x="1156" y="2020"/>
                    </a:moveTo>
                    <a:lnTo>
                      <a:pt x="1165" y="2011"/>
                    </a:lnTo>
                    <a:lnTo>
                      <a:pt x="1187" y="2034"/>
                    </a:lnTo>
                    <a:lnTo>
                      <a:pt x="1179" y="2042"/>
                    </a:lnTo>
                    <a:lnTo>
                      <a:pt x="1156" y="2020"/>
                    </a:lnTo>
                    <a:close/>
                    <a:moveTo>
                      <a:pt x="1165" y="2011"/>
                    </a:moveTo>
                    <a:lnTo>
                      <a:pt x="1166" y="2010"/>
                    </a:lnTo>
                    <a:lnTo>
                      <a:pt x="1168" y="2009"/>
                    </a:lnTo>
                    <a:lnTo>
                      <a:pt x="1176" y="2023"/>
                    </a:lnTo>
                    <a:lnTo>
                      <a:pt x="1165" y="2011"/>
                    </a:lnTo>
                    <a:close/>
                    <a:moveTo>
                      <a:pt x="1168" y="2009"/>
                    </a:moveTo>
                    <a:lnTo>
                      <a:pt x="1184" y="2001"/>
                    </a:lnTo>
                    <a:lnTo>
                      <a:pt x="1199" y="2030"/>
                    </a:lnTo>
                    <a:lnTo>
                      <a:pt x="1183" y="2037"/>
                    </a:lnTo>
                    <a:lnTo>
                      <a:pt x="1168" y="2009"/>
                    </a:lnTo>
                    <a:close/>
                    <a:moveTo>
                      <a:pt x="1203" y="2026"/>
                    </a:moveTo>
                    <a:lnTo>
                      <a:pt x="1202" y="2028"/>
                    </a:lnTo>
                    <a:lnTo>
                      <a:pt x="1199" y="2030"/>
                    </a:lnTo>
                    <a:lnTo>
                      <a:pt x="1192" y="2015"/>
                    </a:lnTo>
                    <a:lnTo>
                      <a:pt x="1203" y="2026"/>
                    </a:lnTo>
                    <a:close/>
                    <a:moveTo>
                      <a:pt x="1181" y="2004"/>
                    </a:moveTo>
                    <a:lnTo>
                      <a:pt x="1188" y="1995"/>
                    </a:lnTo>
                    <a:lnTo>
                      <a:pt x="1212" y="2018"/>
                    </a:lnTo>
                    <a:lnTo>
                      <a:pt x="1203" y="2026"/>
                    </a:lnTo>
                    <a:lnTo>
                      <a:pt x="1181" y="2004"/>
                    </a:lnTo>
                    <a:close/>
                    <a:moveTo>
                      <a:pt x="1188" y="1995"/>
                    </a:moveTo>
                    <a:lnTo>
                      <a:pt x="1191" y="1994"/>
                    </a:lnTo>
                    <a:lnTo>
                      <a:pt x="1193" y="1993"/>
                    </a:lnTo>
                    <a:lnTo>
                      <a:pt x="1200" y="2007"/>
                    </a:lnTo>
                    <a:lnTo>
                      <a:pt x="1188" y="1995"/>
                    </a:lnTo>
                    <a:close/>
                    <a:moveTo>
                      <a:pt x="1193" y="1993"/>
                    </a:moveTo>
                    <a:lnTo>
                      <a:pt x="1209" y="1985"/>
                    </a:lnTo>
                    <a:lnTo>
                      <a:pt x="1223" y="2014"/>
                    </a:lnTo>
                    <a:lnTo>
                      <a:pt x="1207" y="2021"/>
                    </a:lnTo>
                    <a:lnTo>
                      <a:pt x="1193" y="1993"/>
                    </a:lnTo>
                    <a:close/>
                    <a:moveTo>
                      <a:pt x="1228" y="2010"/>
                    </a:moveTo>
                    <a:lnTo>
                      <a:pt x="1225" y="2012"/>
                    </a:lnTo>
                    <a:lnTo>
                      <a:pt x="1223" y="2014"/>
                    </a:lnTo>
                    <a:lnTo>
                      <a:pt x="1216" y="1999"/>
                    </a:lnTo>
                    <a:lnTo>
                      <a:pt x="1228" y="2010"/>
                    </a:lnTo>
                    <a:close/>
                    <a:moveTo>
                      <a:pt x="1204" y="1988"/>
                    </a:moveTo>
                    <a:lnTo>
                      <a:pt x="1213" y="1979"/>
                    </a:lnTo>
                    <a:lnTo>
                      <a:pt x="1235" y="2002"/>
                    </a:lnTo>
                    <a:lnTo>
                      <a:pt x="1228" y="2010"/>
                    </a:lnTo>
                    <a:lnTo>
                      <a:pt x="1204" y="1988"/>
                    </a:lnTo>
                    <a:close/>
                    <a:moveTo>
                      <a:pt x="1213" y="1979"/>
                    </a:moveTo>
                    <a:lnTo>
                      <a:pt x="1214" y="1978"/>
                    </a:lnTo>
                    <a:lnTo>
                      <a:pt x="1216" y="1977"/>
                    </a:lnTo>
                    <a:lnTo>
                      <a:pt x="1224" y="1991"/>
                    </a:lnTo>
                    <a:lnTo>
                      <a:pt x="1213" y="1979"/>
                    </a:lnTo>
                    <a:close/>
                    <a:moveTo>
                      <a:pt x="1216" y="1977"/>
                    </a:moveTo>
                    <a:lnTo>
                      <a:pt x="1232" y="1969"/>
                    </a:lnTo>
                    <a:lnTo>
                      <a:pt x="1247" y="1998"/>
                    </a:lnTo>
                    <a:lnTo>
                      <a:pt x="1231" y="2005"/>
                    </a:lnTo>
                    <a:lnTo>
                      <a:pt x="1216" y="1977"/>
                    </a:lnTo>
                    <a:close/>
                    <a:moveTo>
                      <a:pt x="1251" y="1994"/>
                    </a:moveTo>
                    <a:lnTo>
                      <a:pt x="1250" y="1996"/>
                    </a:lnTo>
                    <a:lnTo>
                      <a:pt x="1247" y="1998"/>
                    </a:lnTo>
                    <a:lnTo>
                      <a:pt x="1240" y="1983"/>
                    </a:lnTo>
                    <a:lnTo>
                      <a:pt x="1251" y="1994"/>
                    </a:lnTo>
                    <a:close/>
                    <a:moveTo>
                      <a:pt x="1229" y="1972"/>
                    </a:moveTo>
                    <a:lnTo>
                      <a:pt x="1236" y="1963"/>
                    </a:lnTo>
                    <a:lnTo>
                      <a:pt x="1260" y="1986"/>
                    </a:lnTo>
                    <a:lnTo>
                      <a:pt x="1251" y="1994"/>
                    </a:lnTo>
                    <a:lnTo>
                      <a:pt x="1229" y="1972"/>
                    </a:lnTo>
                    <a:close/>
                    <a:moveTo>
                      <a:pt x="1236" y="1963"/>
                    </a:moveTo>
                    <a:lnTo>
                      <a:pt x="1245" y="1956"/>
                    </a:lnTo>
                    <a:lnTo>
                      <a:pt x="1267" y="1978"/>
                    </a:lnTo>
                    <a:lnTo>
                      <a:pt x="1260" y="1986"/>
                    </a:lnTo>
                    <a:lnTo>
                      <a:pt x="1236" y="1963"/>
                    </a:lnTo>
                    <a:close/>
                    <a:moveTo>
                      <a:pt x="1245" y="1956"/>
                    </a:moveTo>
                    <a:lnTo>
                      <a:pt x="1246" y="1954"/>
                    </a:lnTo>
                    <a:lnTo>
                      <a:pt x="1248" y="1953"/>
                    </a:lnTo>
                    <a:lnTo>
                      <a:pt x="1256" y="1967"/>
                    </a:lnTo>
                    <a:lnTo>
                      <a:pt x="1245" y="1956"/>
                    </a:lnTo>
                    <a:close/>
                    <a:moveTo>
                      <a:pt x="1248" y="1953"/>
                    </a:moveTo>
                    <a:lnTo>
                      <a:pt x="1264" y="1945"/>
                    </a:lnTo>
                    <a:lnTo>
                      <a:pt x="1279" y="1973"/>
                    </a:lnTo>
                    <a:lnTo>
                      <a:pt x="1263" y="1981"/>
                    </a:lnTo>
                    <a:lnTo>
                      <a:pt x="1248" y="1953"/>
                    </a:lnTo>
                    <a:close/>
                    <a:moveTo>
                      <a:pt x="1283" y="1970"/>
                    </a:moveTo>
                    <a:lnTo>
                      <a:pt x="1282" y="1972"/>
                    </a:lnTo>
                    <a:lnTo>
                      <a:pt x="1279" y="1973"/>
                    </a:lnTo>
                    <a:lnTo>
                      <a:pt x="1272" y="1959"/>
                    </a:lnTo>
                    <a:lnTo>
                      <a:pt x="1283" y="1970"/>
                    </a:lnTo>
                    <a:close/>
                    <a:moveTo>
                      <a:pt x="1261" y="1948"/>
                    </a:moveTo>
                    <a:lnTo>
                      <a:pt x="1268" y="1940"/>
                    </a:lnTo>
                    <a:lnTo>
                      <a:pt x="1292" y="1962"/>
                    </a:lnTo>
                    <a:lnTo>
                      <a:pt x="1283" y="1970"/>
                    </a:lnTo>
                    <a:lnTo>
                      <a:pt x="1261" y="1948"/>
                    </a:lnTo>
                    <a:close/>
                    <a:moveTo>
                      <a:pt x="1268" y="1940"/>
                    </a:moveTo>
                    <a:lnTo>
                      <a:pt x="1271" y="1938"/>
                    </a:lnTo>
                    <a:lnTo>
                      <a:pt x="1273" y="1937"/>
                    </a:lnTo>
                    <a:lnTo>
                      <a:pt x="1279" y="1951"/>
                    </a:lnTo>
                    <a:lnTo>
                      <a:pt x="1268" y="1940"/>
                    </a:lnTo>
                    <a:close/>
                    <a:moveTo>
                      <a:pt x="1273" y="1937"/>
                    </a:moveTo>
                    <a:lnTo>
                      <a:pt x="1289" y="1929"/>
                    </a:lnTo>
                    <a:lnTo>
                      <a:pt x="1303" y="1957"/>
                    </a:lnTo>
                    <a:lnTo>
                      <a:pt x="1287" y="1965"/>
                    </a:lnTo>
                    <a:lnTo>
                      <a:pt x="1273" y="1937"/>
                    </a:lnTo>
                    <a:close/>
                    <a:moveTo>
                      <a:pt x="1308" y="1954"/>
                    </a:moveTo>
                    <a:lnTo>
                      <a:pt x="1305" y="1956"/>
                    </a:lnTo>
                    <a:lnTo>
                      <a:pt x="1303" y="1957"/>
                    </a:lnTo>
                    <a:lnTo>
                      <a:pt x="1295" y="1943"/>
                    </a:lnTo>
                    <a:lnTo>
                      <a:pt x="1308" y="1954"/>
                    </a:lnTo>
                    <a:close/>
                    <a:moveTo>
                      <a:pt x="1284" y="1932"/>
                    </a:moveTo>
                    <a:lnTo>
                      <a:pt x="1293" y="1924"/>
                    </a:lnTo>
                    <a:lnTo>
                      <a:pt x="1315" y="1946"/>
                    </a:lnTo>
                    <a:lnTo>
                      <a:pt x="1308" y="1954"/>
                    </a:lnTo>
                    <a:lnTo>
                      <a:pt x="1284" y="1932"/>
                    </a:lnTo>
                    <a:close/>
                    <a:moveTo>
                      <a:pt x="1293" y="1924"/>
                    </a:moveTo>
                    <a:lnTo>
                      <a:pt x="1294" y="1922"/>
                    </a:lnTo>
                    <a:lnTo>
                      <a:pt x="1296" y="1921"/>
                    </a:lnTo>
                    <a:lnTo>
                      <a:pt x="1304" y="1935"/>
                    </a:lnTo>
                    <a:lnTo>
                      <a:pt x="1293" y="1924"/>
                    </a:lnTo>
                    <a:close/>
                    <a:moveTo>
                      <a:pt x="1296" y="1921"/>
                    </a:moveTo>
                    <a:lnTo>
                      <a:pt x="1312" y="1913"/>
                    </a:lnTo>
                    <a:lnTo>
                      <a:pt x="1327" y="1941"/>
                    </a:lnTo>
                    <a:lnTo>
                      <a:pt x="1311" y="1949"/>
                    </a:lnTo>
                    <a:lnTo>
                      <a:pt x="1296" y="1921"/>
                    </a:lnTo>
                    <a:close/>
                    <a:moveTo>
                      <a:pt x="1335" y="1933"/>
                    </a:moveTo>
                    <a:lnTo>
                      <a:pt x="1332" y="1938"/>
                    </a:lnTo>
                    <a:lnTo>
                      <a:pt x="1327" y="1941"/>
                    </a:lnTo>
                    <a:lnTo>
                      <a:pt x="1320" y="1927"/>
                    </a:lnTo>
                    <a:lnTo>
                      <a:pt x="1335" y="1933"/>
                    </a:lnTo>
                    <a:close/>
                    <a:moveTo>
                      <a:pt x="1305" y="1920"/>
                    </a:moveTo>
                    <a:lnTo>
                      <a:pt x="1314" y="1904"/>
                    </a:lnTo>
                    <a:lnTo>
                      <a:pt x="1342" y="1919"/>
                    </a:lnTo>
                    <a:lnTo>
                      <a:pt x="1335" y="1933"/>
                    </a:lnTo>
                    <a:lnTo>
                      <a:pt x="1305" y="1920"/>
                    </a:lnTo>
                    <a:close/>
                    <a:moveTo>
                      <a:pt x="1314" y="1904"/>
                    </a:moveTo>
                    <a:lnTo>
                      <a:pt x="1316" y="1899"/>
                    </a:lnTo>
                    <a:lnTo>
                      <a:pt x="1321" y="1897"/>
                    </a:lnTo>
                    <a:lnTo>
                      <a:pt x="1327" y="1911"/>
                    </a:lnTo>
                    <a:lnTo>
                      <a:pt x="1314" y="1904"/>
                    </a:lnTo>
                    <a:close/>
                    <a:moveTo>
                      <a:pt x="1321" y="1897"/>
                    </a:moveTo>
                    <a:lnTo>
                      <a:pt x="1337" y="1889"/>
                    </a:lnTo>
                    <a:lnTo>
                      <a:pt x="1351" y="1917"/>
                    </a:lnTo>
                    <a:lnTo>
                      <a:pt x="1335" y="1925"/>
                    </a:lnTo>
                    <a:lnTo>
                      <a:pt x="1321" y="1897"/>
                    </a:lnTo>
                    <a:close/>
                    <a:moveTo>
                      <a:pt x="1356" y="1914"/>
                    </a:moveTo>
                    <a:lnTo>
                      <a:pt x="1353" y="1916"/>
                    </a:lnTo>
                    <a:lnTo>
                      <a:pt x="1351" y="1917"/>
                    </a:lnTo>
                    <a:lnTo>
                      <a:pt x="1343" y="1903"/>
                    </a:lnTo>
                    <a:lnTo>
                      <a:pt x="1356" y="1914"/>
                    </a:lnTo>
                    <a:close/>
                    <a:moveTo>
                      <a:pt x="1332" y="1892"/>
                    </a:moveTo>
                    <a:lnTo>
                      <a:pt x="1341" y="1884"/>
                    </a:lnTo>
                    <a:lnTo>
                      <a:pt x="1363" y="1906"/>
                    </a:lnTo>
                    <a:lnTo>
                      <a:pt x="1356" y="1914"/>
                    </a:lnTo>
                    <a:lnTo>
                      <a:pt x="1332" y="1892"/>
                    </a:lnTo>
                    <a:close/>
                    <a:moveTo>
                      <a:pt x="1341" y="1884"/>
                    </a:moveTo>
                    <a:lnTo>
                      <a:pt x="1348" y="1876"/>
                    </a:lnTo>
                    <a:lnTo>
                      <a:pt x="1372" y="1898"/>
                    </a:lnTo>
                    <a:lnTo>
                      <a:pt x="1363" y="1906"/>
                    </a:lnTo>
                    <a:lnTo>
                      <a:pt x="1341" y="1884"/>
                    </a:lnTo>
                    <a:close/>
                    <a:moveTo>
                      <a:pt x="1348" y="1876"/>
                    </a:moveTo>
                    <a:lnTo>
                      <a:pt x="1351" y="1874"/>
                    </a:lnTo>
                    <a:lnTo>
                      <a:pt x="1353" y="1873"/>
                    </a:lnTo>
                    <a:lnTo>
                      <a:pt x="1359" y="1887"/>
                    </a:lnTo>
                    <a:lnTo>
                      <a:pt x="1348" y="1876"/>
                    </a:lnTo>
                    <a:close/>
                    <a:moveTo>
                      <a:pt x="1353" y="1873"/>
                    </a:moveTo>
                    <a:lnTo>
                      <a:pt x="1369" y="1864"/>
                    </a:lnTo>
                    <a:lnTo>
                      <a:pt x="1383" y="1893"/>
                    </a:lnTo>
                    <a:lnTo>
                      <a:pt x="1367" y="1901"/>
                    </a:lnTo>
                    <a:lnTo>
                      <a:pt x="1353" y="1873"/>
                    </a:lnTo>
                    <a:close/>
                    <a:moveTo>
                      <a:pt x="1369" y="1864"/>
                    </a:moveTo>
                    <a:lnTo>
                      <a:pt x="1372" y="1863"/>
                    </a:lnTo>
                    <a:lnTo>
                      <a:pt x="1375" y="1863"/>
                    </a:lnTo>
                    <a:lnTo>
                      <a:pt x="1375" y="1879"/>
                    </a:lnTo>
                    <a:lnTo>
                      <a:pt x="1369" y="1864"/>
                    </a:lnTo>
                    <a:close/>
                    <a:moveTo>
                      <a:pt x="1375" y="1863"/>
                    </a:moveTo>
                    <a:lnTo>
                      <a:pt x="1384" y="1863"/>
                    </a:lnTo>
                    <a:lnTo>
                      <a:pt x="1384" y="1895"/>
                    </a:lnTo>
                    <a:lnTo>
                      <a:pt x="1375" y="1895"/>
                    </a:lnTo>
                    <a:lnTo>
                      <a:pt x="1375" y="1863"/>
                    </a:lnTo>
                    <a:close/>
                    <a:moveTo>
                      <a:pt x="1391" y="1893"/>
                    </a:moveTo>
                    <a:lnTo>
                      <a:pt x="1388" y="1895"/>
                    </a:lnTo>
                    <a:lnTo>
                      <a:pt x="1384" y="1895"/>
                    </a:lnTo>
                    <a:lnTo>
                      <a:pt x="1384" y="1879"/>
                    </a:lnTo>
                    <a:lnTo>
                      <a:pt x="1391" y="1893"/>
                    </a:lnTo>
                    <a:close/>
                    <a:moveTo>
                      <a:pt x="1377" y="1864"/>
                    </a:moveTo>
                    <a:lnTo>
                      <a:pt x="1393" y="1857"/>
                    </a:lnTo>
                    <a:lnTo>
                      <a:pt x="1407" y="1885"/>
                    </a:lnTo>
                    <a:lnTo>
                      <a:pt x="1391" y="1893"/>
                    </a:lnTo>
                    <a:lnTo>
                      <a:pt x="1377" y="1864"/>
                    </a:lnTo>
                    <a:close/>
                    <a:moveTo>
                      <a:pt x="1411" y="1882"/>
                    </a:moveTo>
                    <a:lnTo>
                      <a:pt x="1410" y="1884"/>
                    </a:lnTo>
                    <a:lnTo>
                      <a:pt x="1407" y="1885"/>
                    </a:lnTo>
                    <a:lnTo>
                      <a:pt x="1400" y="1871"/>
                    </a:lnTo>
                    <a:lnTo>
                      <a:pt x="1411" y="1882"/>
                    </a:lnTo>
                    <a:close/>
                    <a:moveTo>
                      <a:pt x="1389" y="1860"/>
                    </a:moveTo>
                    <a:lnTo>
                      <a:pt x="1396" y="1852"/>
                    </a:lnTo>
                    <a:lnTo>
                      <a:pt x="1420" y="1874"/>
                    </a:lnTo>
                    <a:lnTo>
                      <a:pt x="1411" y="1882"/>
                    </a:lnTo>
                    <a:lnTo>
                      <a:pt x="1389" y="1860"/>
                    </a:lnTo>
                    <a:close/>
                    <a:moveTo>
                      <a:pt x="1396" y="1852"/>
                    </a:moveTo>
                    <a:lnTo>
                      <a:pt x="1399" y="1850"/>
                    </a:lnTo>
                    <a:lnTo>
                      <a:pt x="1401" y="1848"/>
                    </a:lnTo>
                    <a:lnTo>
                      <a:pt x="1407" y="1863"/>
                    </a:lnTo>
                    <a:lnTo>
                      <a:pt x="1396" y="1852"/>
                    </a:lnTo>
                    <a:close/>
                    <a:moveTo>
                      <a:pt x="1401" y="1848"/>
                    </a:moveTo>
                    <a:lnTo>
                      <a:pt x="1417" y="1841"/>
                    </a:lnTo>
                    <a:lnTo>
                      <a:pt x="1431" y="1869"/>
                    </a:lnTo>
                    <a:lnTo>
                      <a:pt x="1415" y="1877"/>
                    </a:lnTo>
                    <a:lnTo>
                      <a:pt x="1401" y="1848"/>
                    </a:lnTo>
                    <a:close/>
                    <a:moveTo>
                      <a:pt x="1436" y="1866"/>
                    </a:moveTo>
                    <a:lnTo>
                      <a:pt x="1433" y="1868"/>
                    </a:lnTo>
                    <a:lnTo>
                      <a:pt x="1431" y="1869"/>
                    </a:lnTo>
                    <a:lnTo>
                      <a:pt x="1423" y="1855"/>
                    </a:lnTo>
                    <a:lnTo>
                      <a:pt x="1436" y="1866"/>
                    </a:lnTo>
                    <a:close/>
                    <a:moveTo>
                      <a:pt x="1412" y="1844"/>
                    </a:moveTo>
                    <a:lnTo>
                      <a:pt x="1421" y="1836"/>
                    </a:lnTo>
                    <a:lnTo>
                      <a:pt x="1443" y="1858"/>
                    </a:lnTo>
                    <a:lnTo>
                      <a:pt x="1436" y="1866"/>
                    </a:lnTo>
                    <a:lnTo>
                      <a:pt x="1412" y="1844"/>
                    </a:lnTo>
                    <a:close/>
                    <a:moveTo>
                      <a:pt x="1421" y="1836"/>
                    </a:moveTo>
                    <a:lnTo>
                      <a:pt x="1428" y="1828"/>
                    </a:lnTo>
                    <a:lnTo>
                      <a:pt x="1452" y="1850"/>
                    </a:lnTo>
                    <a:lnTo>
                      <a:pt x="1443" y="1858"/>
                    </a:lnTo>
                    <a:lnTo>
                      <a:pt x="1421" y="1836"/>
                    </a:lnTo>
                    <a:close/>
                    <a:moveTo>
                      <a:pt x="1428" y="1828"/>
                    </a:moveTo>
                    <a:lnTo>
                      <a:pt x="1431" y="1826"/>
                    </a:lnTo>
                    <a:lnTo>
                      <a:pt x="1433" y="1825"/>
                    </a:lnTo>
                    <a:lnTo>
                      <a:pt x="1439" y="1839"/>
                    </a:lnTo>
                    <a:lnTo>
                      <a:pt x="1428" y="1828"/>
                    </a:lnTo>
                    <a:close/>
                    <a:moveTo>
                      <a:pt x="1433" y="1825"/>
                    </a:moveTo>
                    <a:lnTo>
                      <a:pt x="1449" y="1816"/>
                    </a:lnTo>
                    <a:lnTo>
                      <a:pt x="1463" y="1845"/>
                    </a:lnTo>
                    <a:lnTo>
                      <a:pt x="1447" y="1853"/>
                    </a:lnTo>
                    <a:lnTo>
                      <a:pt x="1433" y="1825"/>
                    </a:lnTo>
                    <a:close/>
                    <a:moveTo>
                      <a:pt x="1468" y="1842"/>
                    </a:moveTo>
                    <a:lnTo>
                      <a:pt x="1465" y="1844"/>
                    </a:lnTo>
                    <a:lnTo>
                      <a:pt x="1463" y="1845"/>
                    </a:lnTo>
                    <a:lnTo>
                      <a:pt x="1455" y="1831"/>
                    </a:lnTo>
                    <a:lnTo>
                      <a:pt x="1468" y="1842"/>
                    </a:lnTo>
                    <a:close/>
                    <a:moveTo>
                      <a:pt x="1444" y="1820"/>
                    </a:moveTo>
                    <a:lnTo>
                      <a:pt x="1453" y="1812"/>
                    </a:lnTo>
                    <a:lnTo>
                      <a:pt x="1475" y="1834"/>
                    </a:lnTo>
                    <a:lnTo>
                      <a:pt x="1468" y="1842"/>
                    </a:lnTo>
                    <a:lnTo>
                      <a:pt x="1444" y="1820"/>
                    </a:lnTo>
                    <a:close/>
                    <a:moveTo>
                      <a:pt x="1453" y="1812"/>
                    </a:moveTo>
                    <a:lnTo>
                      <a:pt x="1454" y="1810"/>
                    </a:lnTo>
                    <a:lnTo>
                      <a:pt x="1457" y="1809"/>
                    </a:lnTo>
                    <a:lnTo>
                      <a:pt x="1464" y="1823"/>
                    </a:lnTo>
                    <a:lnTo>
                      <a:pt x="1453" y="1812"/>
                    </a:lnTo>
                    <a:close/>
                    <a:moveTo>
                      <a:pt x="1457" y="1809"/>
                    </a:moveTo>
                    <a:lnTo>
                      <a:pt x="1473" y="1800"/>
                    </a:lnTo>
                    <a:lnTo>
                      <a:pt x="1487" y="1829"/>
                    </a:lnTo>
                    <a:lnTo>
                      <a:pt x="1471" y="1837"/>
                    </a:lnTo>
                    <a:lnTo>
                      <a:pt x="1457" y="1809"/>
                    </a:lnTo>
                    <a:close/>
                    <a:moveTo>
                      <a:pt x="1491" y="1826"/>
                    </a:moveTo>
                    <a:lnTo>
                      <a:pt x="1490" y="1828"/>
                    </a:lnTo>
                    <a:lnTo>
                      <a:pt x="1487" y="1829"/>
                    </a:lnTo>
                    <a:lnTo>
                      <a:pt x="1480" y="1815"/>
                    </a:lnTo>
                    <a:lnTo>
                      <a:pt x="1491" y="1826"/>
                    </a:lnTo>
                    <a:close/>
                    <a:moveTo>
                      <a:pt x="1469" y="1804"/>
                    </a:moveTo>
                    <a:lnTo>
                      <a:pt x="1476" y="1795"/>
                    </a:lnTo>
                    <a:lnTo>
                      <a:pt x="1500" y="1818"/>
                    </a:lnTo>
                    <a:lnTo>
                      <a:pt x="1491" y="1826"/>
                    </a:lnTo>
                    <a:lnTo>
                      <a:pt x="1469" y="1804"/>
                    </a:lnTo>
                    <a:close/>
                    <a:moveTo>
                      <a:pt x="1476" y="1795"/>
                    </a:moveTo>
                    <a:lnTo>
                      <a:pt x="1479" y="1794"/>
                    </a:lnTo>
                    <a:lnTo>
                      <a:pt x="1481" y="1793"/>
                    </a:lnTo>
                    <a:lnTo>
                      <a:pt x="1487" y="1807"/>
                    </a:lnTo>
                    <a:lnTo>
                      <a:pt x="1476" y="1795"/>
                    </a:lnTo>
                    <a:close/>
                    <a:moveTo>
                      <a:pt x="1481" y="1793"/>
                    </a:moveTo>
                    <a:lnTo>
                      <a:pt x="1497" y="1784"/>
                    </a:lnTo>
                    <a:lnTo>
                      <a:pt x="1511" y="1813"/>
                    </a:lnTo>
                    <a:lnTo>
                      <a:pt x="1495" y="1821"/>
                    </a:lnTo>
                    <a:lnTo>
                      <a:pt x="1481" y="1793"/>
                    </a:lnTo>
                    <a:close/>
                    <a:moveTo>
                      <a:pt x="1516" y="1810"/>
                    </a:moveTo>
                    <a:lnTo>
                      <a:pt x="1513" y="1812"/>
                    </a:lnTo>
                    <a:lnTo>
                      <a:pt x="1511" y="1813"/>
                    </a:lnTo>
                    <a:lnTo>
                      <a:pt x="1503" y="1799"/>
                    </a:lnTo>
                    <a:lnTo>
                      <a:pt x="1516" y="1810"/>
                    </a:lnTo>
                    <a:close/>
                    <a:moveTo>
                      <a:pt x="1492" y="1788"/>
                    </a:moveTo>
                    <a:lnTo>
                      <a:pt x="1501" y="1779"/>
                    </a:lnTo>
                    <a:lnTo>
                      <a:pt x="1523" y="1802"/>
                    </a:lnTo>
                    <a:lnTo>
                      <a:pt x="1516" y="1810"/>
                    </a:lnTo>
                    <a:lnTo>
                      <a:pt x="1492" y="1788"/>
                    </a:lnTo>
                    <a:close/>
                    <a:moveTo>
                      <a:pt x="1501" y="1779"/>
                    </a:moveTo>
                    <a:lnTo>
                      <a:pt x="1508" y="1772"/>
                    </a:lnTo>
                    <a:lnTo>
                      <a:pt x="1532" y="1794"/>
                    </a:lnTo>
                    <a:lnTo>
                      <a:pt x="1523" y="1802"/>
                    </a:lnTo>
                    <a:lnTo>
                      <a:pt x="1501" y="1779"/>
                    </a:lnTo>
                    <a:close/>
                    <a:moveTo>
                      <a:pt x="1508" y="1772"/>
                    </a:moveTo>
                    <a:lnTo>
                      <a:pt x="1511" y="1770"/>
                    </a:lnTo>
                    <a:lnTo>
                      <a:pt x="1513" y="1768"/>
                    </a:lnTo>
                    <a:lnTo>
                      <a:pt x="1519" y="1783"/>
                    </a:lnTo>
                    <a:lnTo>
                      <a:pt x="1508" y="1772"/>
                    </a:lnTo>
                    <a:close/>
                    <a:moveTo>
                      <a:pt x="1513" y="1768"/>
                    </a:moveTo>
                    <a:lnTo>
                      <a:pt x="1529" y="1761"/>
                    </a:lnTo>
                    <a:lnTo>
                      <a:pt x="1543" y="1789"/>
                    </a:lnTo>
                    <a:lnTo>
                      <a:pt x="1527" y="1797"/>
                    </a:lnTo>
                    <a:lnTo>
                      <a:pt x="1513" y="1768"/>
                    </a:lnTo>
                    <a:close/>
                    <a:moveTo>
                      <a:pt x="1548" y="1786"/>
                    </a:moveTo>
                    <a:lnTo>
                      <a:pt x="1545" y="1788"/>
                    </a:lnTo>
                    <a:lnTo>
                      <a:pt x="1543" y="1789"/>
                    </a:lnTo>
                    <a:lnTo>
                      <a:pt x="1535" y="1775"/>
                    </a:lnTo>
                    <a:lnTo>
                      <a:pt x="1548" y="1786"/>
                    </a:lnTo>
                    <a:close/>
                    <a:moveTo>
                      <a:pt x="1524" y="1763"/>
                    </a:moveTo>
                    <a:lnTo>
                      <a:pt x="1533" y="1756"/>
                    </a:lnTo>
                    <a:lnTo>
                      <a:pt x="1555" y="1778"/>
                    </a:lnTo>
                    <a:lnTo>
                      <a:pt x="1548" y="1786"/>
                    </a:lnTo>
                    <a:lnTo>
                      <a:pt x="1524" y="1763"/>
                    </a:lnTo>
                    <a:close/>
                    <a:moveTo>
                      <a:pt x="1533" y="1756"/>
                    </a:moveTo>
                    <a:lnTo>
                      <a:pt x="1534" y="1754"/>
                    </a:lnTo>
                    <a:lnTo>
                      <a:pt x="1537" y="1752"/>
                    </a:lnTo>
                    <a:lnTo>
                      <a:pt x="1544" y="1767"/>
                    </a:lnTo>
                    <a:lnTo>
                      <a:pt x="1533" y="1756"/>
                    </a:lnTo>
                    <a:close/>
                    <a:moveTo>
                      <a:pt x="1537" y="1752"/>
                    </a:moveTo>
                    <a:lnTo>
                      <a:pt x="1553" y="1745"/>
                    </a:lnTo>
                    <a:lnTo>
                      <a:pt x="1567" y="1773"/>
                    </a:lnTo>
                    <a:lnTo>
                      <a:pt x="1551" y="1781"/>
                    </a:lnTo>
                    <a:lnTo>
                      <a:pt x="1537" y="1752"/>
                    </a:lnTo>
                    <a:close/>
                    <a:moveTo>
                      <a:pt x="1553" y="1745"/>
                    </a:moveTo>
                    <a:lnTo>
                      <a:pt x="1556" y="1743"/>
                    </a:lnTo>
                    <a:lnTo>
                      <a:pt x="1560" y="1743"/>
                    </a:lnTo>
                    <a:lnTo>
                      <a:pt x="1560" y="1759"/>
                    </a:lnTo>
                    <a:lnTo>
                      <a:pt x="1553" y="1745"/>
                    </a:lnTo>
                    <a:close/>
                    <a:moveTo>
                      <a:pt x="1560" y="1743"/>
                    </a:moveTo>
                    <a:lnTo>
                      <a:pt x="1567" y="1743"/>
                    </a:lnTo>
                    <a:lnTo>
                      <a:pt x="1567" y="1775"/>
                    </a:lnTo>
                    <a:lnTo>
                      <a:pt x="1560" y="1775"/>
                    </a:lnTo>
                    <a:lnTo>
                      <a:pt x="1560" y="1743"/>
                    </a:lnTo>
                    <a:close/>
                    <a:moveTo>
                      <a:pt x="1575" y="1773"/>
                    </a:moveTo>
                    <a:lnTo>
                      <a:pt x="1571" y="1775"/>
                    </a:lnTo>
                    <a:lnTo>
                      <a:pt x="1567" y="1775"/>
                    </a:lnTo>
                    <a:lnTo>
                      <a:pt x="1567" y="1759"/>
                    </a:lnTo>
                    <a:lnTo>
                      <a:pt x="1575" y="1773"/>
                    </a:lnTo>
                    <a:close/>
                    <a:moveTo>
                      <a:pt x="1561" y="1745"/>
                    </a:moveTo>
                    <a:lnTo>
                      <a:pt x="1577" y="1736"/>
                    </a:lnTo>
                    <a:lnTo>
                      <a:pt x="1591" y="1765"/>
                    </a:lnTo>
                    <a:lnTo>
                      <a:pt x="1575" y="1773"/>
                    </a:lnTo>
                    <a:lnTo>
                      <a:pt x="1561" y="1745"/>
                    </a:lnTo>
                    <a:close/>
                    <a:moveTo>
                      <a:pt x="1595" y="1762"/>
                    </a:moveTo>
                    <a:lnTo>
                      <a:pt x="1593" y="1763"/>
                    </a:lnTo>
                    <a:lnTo>
                      <a:pt x="1591" y="1765"/>
                    </a:lnTo>
                    <a:lnTo>
                      <a:pt x="1583" y="1751"/>
                    </a:lnTo>
                    <a:lnTo>
                      <a:pt x="1595" y="1762"/>
                    </a:lnTo>
                    <a:close/>
                    <a:moveTo>
                      <a:pt x="1572" y="1740"/>
                    </a:moveTo>
                    <a:lnTo>
                      <a:pt x="1581" y="1731"/>
                    </a:lnTo>
                    <a:lnTo>
                      <a:pt x="1603" y="1755"/>
                    </a:lnTo>
                    <a:lnTo>
                      <a:pt x="1595" y="1762"/>
                    </a:lnTo>
                    <a:lnTo>
                      <a:pt x="1572" y="1740"/>
                    </a:lnTo>
                    <a:close/>
                    <a:moveTo>
                      <a:pt x="1581" y="1731"/>
                    </a:moveTo>
                    <a:lnTo>
                      <a:pt x="1588" y="1724"/>
                    </a:lnTo>
                    <a:lnTo>
                      <a:pt x="1611" y="1746"/>
                    </a:lnTo>
                    <a:lnTo>
                      <a:pt x="1603" y="1755"/>
                    </a:lnTo>
                    <a:lnTo>
                      <a:pt x="1581" y="1731"/>
                    </a:lnTo>
                    <a:close/>
                    <a:moveTo>
                      <a:pt x="1588" y="1724"/>
                    </a:moveTo>
                    <a:lnTo>
                      <a:pt x="1590" y="1722"/>
                    </a:lnTo>
                    <a:lnTo>
                      <a:pt x="1592" y="1720"/>
                    </a:lnTo>
                    <a:lnTo>
                      <a:pt x="1599" y="1735"/>
                    </a:lnTo>
                    <a:lnTo>
                      <a:pt x="1588" y="1724"/>
                    </a:lnTo>
                    <a:close/>
                    <a:moveTo>
                      <a:pt x="1592" y="1720"/>
                    </a:moveTo>
                    <a:lnTo>
                      <a:pt x="1608" y="1713"/>
                    </a:lnTo>
                    <a:lnTo>
                      <a:pt x="1623" y="1741"/>
                    </a:lnTo>
                    <a:lnTo>
                      <a:pt x="1607" y="1749"/>
                    </a:lnTo>
                    <a:lnTo>
                      <a:pt x="1592" y="1720"/>
                    </a:lnTo>
                    <a:close/>
                    <a:moveTo>
                      <a:pt x="1627" y="1739"/>
                    </a:moveTo>
                    <a:lnTo>
                      <a:pt x="1625" y="1740"/>
                    </a:lnTo>
                    <a:lnTo>
                      <a:pt x="1623" y="1741"/>
                    </a:lnTo>
                    <a:lnTo>
                      <a:pt x="1615" y="1727"/>
                    </a:lnTo>
                    <a:lnTo>
                      <a:pt x="1627" y="1739"/>
                    </a:lnTo>
                    <a:close/>
                    <a:moveTo>
                      <a:pt x="1604" y="1715"/>
                    </a:moveTo>
                    <a:lnTo>
                      <a:pt x="1613" y="1708"/>
                    </a:lnTo>
                    <a:lnTo>
                      <a:pt x="1635" y="1730"/>
                    </a:lnTo>
                    <a:lnTo>
                      <a:pt x="1627" y="1739"/>
                    </a:lnTo>
                    <a:lnTo>
                      <a:pt x="1604" y="1715"/>
                    </a:lnTo>
                    <a:close/>
                    <a:moveTo>
                      <a:pt x="1613" y="1708"/>
                    </a:moveTo>
                    <a:lnTo>
                      <a:pt x="1614" y="1706"/>
                    </a:lnTo>
                    <a:lnTo>
                      <a:pt x="1617" y="1704"/>
                    </a:lnTo>
                    <a:lnTo>
                      <a:pt x="1624" y="1719"/>
                    </a:lnTo>
                    <a:lnTo>
                      <a:pt x="1613" y="1708"/>
                    </a:lnTo>
                    <a:close/>
                    <a:moveTo>
                      <a:pt x="1617" y="1704"/>
                    </a:moveTo>
                    <a:lnTo>
                      <a:pt x="1633" y="1697"/>
                    </a:lnTo>
                    <a:lnTo>
                      <a:pt x="1647" y="1725"/>
                    </a:lnTo>
                    <a:lnTo>
                      <a:pt x="1631" y="1733"/>
                    </a:lnTo>
                    <a:lnTo>
                      <a:pt x="1617" y="1704"/>
                    </a:lnTo>
                    <a:close/>
                    <a:moveTo>
                      <a:pt x="1633" y="1697"/>
                    </a:moveTo>
                    <a:lnTo>
                      <a:pt x="1636" y="1694"/>
                    </a:lnTo>
                    <a:lnTo>
                      <a:pt x="1640" y="1694"/>
                    </a:lnTo>
                    <a:lnTo>
                      <a:pt x="1640" y="1711"/>
                    </a:lnTo>
                    <a:lnTo>
                      <a:pt x="1633" y="1697"/>
                    </a:lnTo>
                    <a:close/>
                    <a:moveTo>
                      <a:pt x="1640" y="1694"/>
                    </a:moveTo>
                    <a:lnTo>
                      <a:pt x="1647" y="1694"/>
                    </a:lnTo>
                    <a:lnTo>
                      <a:pt x="1647" y="1727"/>
                    </a:lnTo>
                    <a:lnTo>
                      <a:pt x="1640" y="1727"/>
                    </a:lnTo>
                    <a:lnTo>
                      <a:pt x="1640" y="1694"/>
                    </a:lnTo>
                    <a:close/>
                    <a:moveTo>
                      <a:pt x="1655" y="1725"/>
                    </a:moveTo>
                    <a:lnTo>
                      <a:pt x="1651" y="1727"/>
                    </a:lnTo>
                    <a:lnTo>
                      <a:pt x="1647" y="1727"/>
                    </a:lnTo>
                    <a:lnTo>
                      <a:pt x="1647" y="1711"/>
                    </a:lnTo>
                    <a:lnTo>
                      <a:pt x="1655" y="1725"/>
                    </a:lnTo>
                    <a:close/>
                    <a:moveTo>
                      <a:pt x="1640" y="1697"/>
                    </a:moveTo>
                    <a:lnTo>
                      <a:pt x="1656" y="1688"/>
                    </a:lnTo>
                    <a:lnTo>
                      <a:pt x="1671" y="1717"/>
                    </a:lnTo>
                    <a:lnTo>
                      <a:pt x="1655" y="1725"/>
                    </a:lnTo>
                    <a:lnTo>
                      <a:pt x="1640" y="1697"/>
                    </a:lnTo>
                    <a:close/>
                    <a:moveTo>
                      <a:pt x="1675" y="1714"/>
                    </a:moveTo>
                    <a:lnTo>
                      <a:pt x="1673" y="1715"/>
                    </a:lnTo>
                    <a:lnTo>
                      <a:pt x="1671" y="1717"/>
                    </a:lnTo>
                    <a:lnTo>
                      <a:pt x="1663" y="1703"/>
                    </a:lnTo>
                    <a:lnTo>
                      <a:pt x="1675" y="1714"/>
                    </a:lnTo>
                    <a:close/>
                    <a:moveTo>
                      <a:pt x="1652" y="1692"/>
                    </a:moveTo>
                    <a:lnTo>
                      <a:pt x="1661" y="1683"/>
                    </a:lnTo>
                    <a:lnTo>
                      <a:pt x="1683" y="1707"/>
                    </a:lnTo>
                    <a:lnTo>
                      <a:pt x="1675" y="1714"/>
                    </a:lnTo>
                    <a:lnTo>
                      <a:pt x="1652" y="1692"/>
                    </a:lnTo>
                    <a:close/>
                    <a:moveTo>
                      <a:pt x="1661" y="1683"/>
                    </a:moveTo>
                    <a:lnTo>
                      <a:pt x="1668" y="1676"/>
                    </a:lnTo>
                    <a:lnTo>
                      <a:pt x="1691" y="1698"/>
                    </a:lnTo>
                    <a:lnTo>
                      <a:pt x="1683" y="1707"/>
                    </a:lnTo>
                    <a:lnTo>
                      <a:pt x="1661" y="1683"/>
                    </a:lnTo>
                    <a:close/>
                    <a:moveTo>
                      <a:pt x="1668" y="1676"/>
                    </a:moveTo>
                    <a:lnTo>
                      <a:pt x="1670" y="1674"/>
                    </a:lnTo>
                    <a:lnTo>
                      <a:pt x="1672" y="1672"/>
                    </a:lnTo>
                    <a:lnTo>
                      <a:pt x="1679" y="1687"/>
                    </a:lnTo>
                    <a:lnTo>
                      <a:pt x="1668" y="1676"/>
                    </a:lnTo>
                    <a:close/>
                    <a:moveTo>
                      <a:pt x="1672" y="1672"/>
                    </a:moveTo>
                    <a:lnTo>
                      <a:pt x="1688" y="1665"/>
                    </a:lnTo>
                    <a:lnTo>
                      <a:pt x="1703" y="1693"/>
                    </a:lnTo>
                    <a:lnTo>
                      <a:pt x="1687" y="1701"/>
                    </a:lnTo>
                    <a:lnTo>
                      <a:pt x="1672" y="1672"/>
                    </a:lnTo>
                    <a:close/>
                    <a:moveTo>
                      <a:pt x="1707" y="1691"/>
                    </a:moveTo>
                    <a:lnTo>
                      <a:pt x="1705" y="1692"/>
                    </a:lnTo>
                    <a:lnTo>
                      <a:pt x="1703" y="1693"/>
                    </a:lnTo>
                    <a:lnTo>
                      <a:pt x="1695" y="1678"/>
                    </a:lnTo>
                    <a:lnTo>
                      <a:pt x="1707" y="1691"/>
                    </a:lnTo>
                    <a:close/>
                    <a:moveTo>
                      <a:pt x="1684" y="1667"/>
                    </a:moveTo>
                    <a:lnTo>
                      <a:pt x="1693" y="1660"/>
                    </a:lnTo>
                    <a:lnTo>
                      <a:pt x="1715" y="1682"/>
                    </a:lnTo>
                    <a:lnTo>
                      <a:pt x="1707" y="1691"/>
                    </a:lnTo>
                    <a:lnTo>
                      <a:pt x="1684" y="1667"/>
                    </a:lnTo>
                    <a:close/>
                    <a:moveTo>
                      <a:pt x="1693" y="1660"/>
                    </a:moveTo>
                    <a:lnTo>
                      <a:pt x="1697" y="1655"/>
                    </a:lnTo>
                    <a:lnTo>
                      <a:pt x="1704" y="1655"/>
                    </a:lnTo>
                    <a:lnTo>
                      <a:pt x="1704" y="1671"/>
                    </a:lnTo>
                    <a:lnTo>
                      <a:pt x="1693" y="1660"/>
                    </a:lnTo>
                    <a:close/>
                    <a:moveTo>
                      <a:pt x="1704" y="1655"/>
                    </a:moveTo>
                    <a:lnTo>
                      <a:pt x="1720" y="1655"/>
                    </a:lnTo>
                    <a:lnTo>
                      <a:pt x="1720" y="1687"/>
                    </a:lnTo>
                    <a:lnTo>
                      <a:pt x="1704" y="1687"/>
                    </a:lnTo>
                    <a:lnTo>
                      <a:pt x="1704" y="1655"/>
                    </a:lnTo>
                    <a:close/>
                    <a:moveTo>
                      <a:pt x="1731" y="1682"/>
                    </a:moveTo>
                    <a:lnTo>
                      <a:pt x="1726" y="1687"/>
                    </a:lnTo>
                    <a:lnTo>
                      <a:pt x="1720" y="1687"/>
                    </a:lnTo>
                    <a:lnTo>
                      <a:pt x="1720" y="1671"/>
                    </a:lnTo>
                    <a:lnTo>
                      <a:pt x="1731" y="1682"/>
                    </a:lnTo>
                    <a:close/>
                    <a:moveTo>
                      <a:pt x="1709" y="1660"/>
                    </a:moveTo>
                    <a:lnTo>
                      <a:pt x="1716" y="1651"/>
                    </a:lnTo>
                    <a:lnTo>
                      <a:pt x="1739" y="1675"/>
                    </a:lnTo>
                    <a:lnTo>
                      <a:pt x="1731" y="1682"/>
                    </a:lnTo>
                    <a:lnTo>
                      <a:pt x="1709" y="1660"/>
                    </a:lnTo>
                    <a:close/>
                    <a:moveTo>
                      <a:pt x="1716" y="1651"/>
                    </a:moveTo>
                    <a:lnTo>
                      <a:pt x="1718" y="1650"/>
                    </a:lnTo>
                    <a:lnTo>
                      <a:pt x="1720" y="1649"/>
                    </a:lnTo>
                    <a:lnTo>
                      <a:pt x="1728" y="1662"/>
                    </a:lnTo>
                    <a:lnTo>
                      <a:pt x="1716" y="1651"/>
                    </a:lnTo>
                    <a:close/>
                    <a:moveTo>
                      <a:pt x="1720" y="1649"/>
                    </a:moveTo>
                    <a:lnTo>
                      <a:pt x="1736" y="1640"/>
                    </a:lnTo>
                    <a:lnTo>
                      <a:pt x="1751" y="1669"/>
                    </a:lnTo>
                    <a:lnTo>
                      <a:pt x="1735" y="1677"/>
                    </a:lnTo>
                    <a:lnTo>
                      <a:pt x="1720" y="1649"/>
                    </a:lnTo>
                    <a:close/>
                    <a:moveTo>
                      <a:pt x="1755" y="1666"/>
                    </a:moveTo>
                    <a:lnTo>
                      <a:pt x="1753" y="1667"/>
                    </a:lnTo>
                    <a:lnTo>
                      <a:pt x="1751" y="1669"/>
                    </a:lnTo>
                    <a:lnTo>
                      <a:pt x="1744" y="1655"/>
                    </a:lnTo>
                    <a:lnTo>
                      <a:pt x="1755" y="1666"/>
                    </a:lnTo>
                    <a:close/>
                    <a:moveTo>
                      <a:pt x="1732" y="1644"/>
                    </a:moveTo>
                    <a:lnTo>
                      <a:pt x="1741" y="1635"/>
                    </a:lnTo>
                    <a:lnTo>
                      <a:pt x="1763" y="1659"/>
                    </a:lnTo>
                    <a:lnTo>
                      <a:pt x="1755" y="1666"/>
                    </a:lnTo>
                    <a:lnTo>
                      <a:pt x="1732" y="1644"/>
                    </a:lnTo>
                    <a:close/>
                    <a:moveTo>
                      <a:pt x="1741" y="1635"/>
                    </a:moveTo>
                    <a:lnTo>
                      <a:pt x="1748" y="1628"/>
                    </a:lnTo>
                    <a:lnTo>
                      <a:pt x="1771" y="1650"/>
                    </a:lnTo>
                    <a:lnTo>
                      <a:pt x="1763" y="1659"/>
                    </a:lnTo>
                    <a:lnTo>
                      <a:pt x="1741" y="1635"/>
                    </a:lnTo>
                    <a:close/>
                    <a:moveTo>
                      <a:pt x="1748" y="1628"/>
                    </a:moveTo>
                    <a:lnTo>
                      <a:pt x="1750" y="1626"/>
                    </a:lnTo>
                    <a:lnTo>
                      <a:pt x="1752" y="1624"/>
                    </a:lnTo>
                    <a:lnTo>
                      <a:pt x="1760" y="1639"/>
                    </a:lnTo>
                    <a:lnTo>
                      <a:pt x="1748" y="1628"/>
                    </a:lnTo>
                    <a:close/>
                    <a:moveTo>
                      <a:pt x="1752" y="1624"/>
                    </a:moveTo>
                    <a:lnTo>
                      <a:pt x="1768" y="1617"/>
                    </a:lnTo>
                    <a:lnTo>
                      <a:pt x="1783" y="1645"/>
                    </a:lnTo>
                    <a:lnTo>
                      <a:pt x="1767" y="1653"/>
                    </a:lnTo>
                    <a:lnTo>
                      <a:pt x="1752" y="1624"/>
                    </a:lnTo>
                    <a:close/>
                    <a:moveTo>
                      <a:pt x="1768" y="1617"/>
                    </a:moveTo>
                    <a:lnTo>
                      <a:pt x="1772" y="1614"/>
                    </a:lnTo>
                    <a:lnTo>
                      <a:pt x="1776" y="1614"/>
                    </a:lnTo>
                    <a:lnTo>
                      <a:pt x="1776" y="1630"/>
                    </a:lnTo>
                    <a:lnTo>
                      <a:pt x="1768" y="1617"/>
                    </a:lnTo>
                    <a:close/>
                    <a:moveTo>
                      <a:pt x="1776" y="1614"/>
                    </a:moveTo>
                    <a:lnTo>
                      <a:pt x="1784" y="1614"/>
                    </a:lnTo>
                    <a:lnTo>
                      <a:pt x="1784" y="1646"/>
                    </a:lnTo>
                    <a:lnTo>
                      <a:pt x="1776" y="1646"/>
                    </a:lnTo>
                    <a:lnTo>
                      <a:pt x="1776" y="1614"/>
                    </a:lnTo>
                    <a:close/>
                    <a:moveTo>
                      <a:pt x="1790" y="1645"/>
                    </a:moveTo>
                    <a:lnTo>
                      <a:pt x="1788" y="1646"/>
                    </a:lnTo>
                    <a:lnTo>
                      <a:pt x="1784" y="1646"/>
                    </a:lnTo>
                    <a:lnTo>
                      <a:pt x="1784" y="1630"/>
                    </a:lnTo>
                    <a:lnTo>
                      <a:pt x="1790" y="1645"/>
                    </a:lnTo>
                    <a:close/>
                    <a:moveTo>
                      <a:pt x="1777" y="1617"/>
                    </a:moveTo>
                    <a:lnTo>
                      <a:pt x="1793" y="1608"/>
                    </a:lnTo>
                    <a:lnTo>
                      <a:pt x="1806" y="1637"/>
                    </a:lnTo>
                    <a:lnTo>
                      <a:pt x="1790" y="1645"/>
                    </a:lnTo>
                    <a:lnTo>
                      <a:pt x="1777" y="1617"/>
                    </a:lnTo>
                    <a:close/>
                    <a:moveTo>
                      <a:pt x="1811" y="1634"/>
                    </a:moveTo>
                    <a:lnTo>
                      <a:pt x="1809" y="1635"/>
                    </a:lnTo>
                    <a:lnTo>
                      <a:pt x="1806" y="1637"/>
                    </a:lnTo>
                    <a:lnTo>
                      <a:pt x="1800" y="1623"/>
                    </a:lnTo>
                    <a:lnTo>
                      <a:pt x="1811" y="1634"/>
                    </a:lnTo>
                    <a:close/>
                    <a:moveTo>
                      <a:pt x="1788" y="1612"/>
                    </a:moveTo>
                    <a:lnTo>
                      <a:pt x="1796" y="1603"/>
                    </a:lnTo>
                    <a:lnTo>
                      <a:pt x="1819" y="1627"/>
                    </a:lnTo>
                    <a:lnTo>
                      <a:pt x="1811" y="1634"/>
                    </a:lnTo>
                    <a:lnTo>
                      <a:pt x="1788" y="1612"/>
                    </a:lnTo>
                    <a:close/>
                    <a:moveTo>
                      <a:pt x="1796" y="1603"/>
                    </a:moveTo>
                    <a:lnTo>
                      <a:pt x="1798" y="1602"/>
                    </a:lnTo>
                    <a:lnTo>
                      <a:pt x="1800" y="1601"/>
                    </a:lnTo>
                    <a:lnTo>
                      <a:pt x="1808" y="1614"/>
                    </a:lnTo>
                    <a:lnTo>
                      <a:pt x="1796" y="1603"/>
                    </a:lnTo>
                    <a:close/>
                    <a:moveTo>
                      <a:pt x="1800" y="1601"/>
                    </a:moveTo>
                    <a:lnTo>
                      <a:pt x="1816" y="1592"/>
                    </a:lnTo>
                    <a:lnTo>
                      <a:pt x="1831" y="1621"/>
                    </a:lnTo>
                    <a:lnTo>
                      <a:pt x="1815" y="1629"/>
                    </a:lnTo>
                    <a:lnTo>
                      <a:pt x="1800" y="1601"/>
                    </a:lnTo>
                    <a:close/>
                    <a:moveTo>
                      <a:pt x="1816" y="1592"/>
                    </a:moveTo>
                    <a:lnTo>
                      <a:pt x="1820" y="1591"/>
                    </a:lnTo>
                    <a:lnTo>
                      <a:pt x="1824" y="1591"/>
                    </a:lnTo>
                    <a:lnTo>
                      <a:pt x="1824" y="1607"/>
                    </a:lnTo>
                    <a:lnTo>
                      <a:pt x="1816" y="1592"/>
                    </a:lnTo>
                    <a:close/>
                    <a:moveTo>
                      <a:pt x="1824" y="1591"/>
                    </a:moveTo>
                    <a:lnTo>
                      <a:pt x="1832" y="1591"/>
                    </a:lnTo>
                    <a:lnTo>
                      <a:pt x="1832" y="1623"/>
                    </a:lnTo>
                    <a:lnTo>
                      <a:pt x="1824" y="1623"/>
                    </a:lnTo>
                    <a:lnTo>
                      <a:pt x="1824" y="1591"/>
                    </a:lnTo>
                    <a:close/>
                    <a:moveTo>
                      <a:pt x="1843" y="1618"/>
                    </a:moveTo>
                    <a:lnTo>
                      <a:pt x="1838" y="1623"/>
                    </a:lnTo>
                    <a:lnTo>
                      <a:pt x="1832" y="1623"/>
                    </a:lnTo>
                    <a:lnTo>
                      <a:pt x="1832" y="1607"/>
                    </a:lnTo>
                    <a:lnTo>
                      <a:pt x="1843" y="1618"/>
                    </a:lnTo>
                    <a:close/>
                    <a:moveTo>
                      <a:pt x="1820" y="1596"/>
                    </a:moveTo>
                    <a:lnTo>
                      <a:pt x="1828" y="1587"/>
                    </a:lnTo>
                    <a:lnTo>
                      <a:pt x="1851" y="1611"/>
                    </a:lnTo>
                    <a:lnTo>
                      <a:pt x="1843" y="1618"/>
                    </a:lnTo>
                    <a:lnTo>
                      <a:pt x="1820" y="1596"/>
                    </a:lnTo>
                    <a:close/>
                    <a:moveTo>
                      <a:pt x="1828" y="1587"/>
                    </a:moveTo>
                    <a:lnTo>
                      <a:pt x="1830" y="1586"/>
                    </a:lnTo>
                    <a:lnTo>
                      <a:pt x="1832" y="1585"/>
                    </a:lnTo>
                    <a:lnTo>
                      <a:pt x="1840" y="1598"/>
                    </a:lnTo>
                    <a:lnTo>
                      <a:pt x="1828" y="1587"/>
                    </a:lnTo>
                    <a:close/>
                    <a:moveTo>
                      <a:pt x="1832" y="1585"/>
                    </a:moveTo>
                    <a:lnTo>
                      <a:pt x="1848" y="1576"/>
                    </a:lnTo>
                    <a:lnTo>
                      <a:pt x="1863" y="1606"/>
                    </a:lnTo>
                    <a:lnTo>
                      <a:pt x="1847" y="1613"/>
                    </a:lnTo>
                    <a:lnTo>
                      <a:pt x="1832" y="1585"/>
                    </a:lnTo>
                    <a:close/>
                    <a:moveTo>
                      <a:pt x="1867" y="1602"/>
                    </a:moveTo>
                    <a:lnTo>
                      <a:pt x="1865" y="1603"/>
                    </a:lnTo>
                    <a:lnTo>
                      <a:pt x="1863" y="1606"/>
                    </a:lnTo>
                    <a:lnTo>
                      <a:pt x="1856" y="1591"/>
                    </a:lnTo>
                    <a:lnTo>
                      <a:pt x="1867" y="1602"/>
                    </a:lnTo>
                    <a:close/>
                    <a:moveTo>
                      <a:pt x="1845" y="1580"/>
                    </a:moveTo>
                    <a:lnTo>
                      <a:pt x="1852" y="1571"/>
                    </a:lnTo>
                    <a:lnTo>
                      <a:pt x="1875" y="1595"/>
                    </a:lnTo>
                    <a:lnTo>
                      <a:pt x="1867" y="1602"/>
                    </a:lnTo>
                    <a:lnTo>
                      <a:pt x="1845" y="1580"/>
                    </a:lnTo>
                    <a:close/>
                    <a:moveTo>
                      <a:pt x="1852" y="1571"/>
                    </a:moveTo>
                    <a:lnTo>
                      <a:pt x="1854" y="1570"/>
                    </a:lnTo>
                    <a:lnTo>
                      <a:pt x="1857" y="1569"/>
                    </a:lnTo>
                    <a:lnTo>
                      <a:pt x="1864" y="1582"/>
                    </a:lnTo>
                    <a:lnTo>
                      <a:pt x="1852" y="1571"/>
                    </a:lnTo>
                    <a:close/>
                    <a:moveTo>
                      <a:pt x="1857" y="1569"/>
                    </a:moveTo>
                    <a:lnTo>
                      <a:pt x="1873" y="1560"/>
                    </a:lnTo>
                    <a:lnTo>
                      <a:pt x="1886" y="1590"/>
                    </a:lnTo>
                    <a:lnTo>
                      <a:pt x="1870" y="1597"/>
                    </a:lnTo>
                    <a:lnTo>
                      <a:pt x="1857" y="1569"/>
                    </a:lnTo>
                    <a:close/>
                    <a:moveTo>
                      <a:pt x="1873" y="1560"/>
                    </a:moveTo>
                    <a:lnTo>
                      <a:pt x="1877" y="1559"/>
                    </a:lnTo>
                    <a:lnTo>
                      <a:pt x="1880" y="1559"/>
                    </a:lnTo>
                    <a:lnTo>
                      <a:pt x="1880" y="1575"/>
                    </a:lnTo>
                    <a:lnTo>
                      <a:pt x="1873" y="1560"/>
                    </a:lnTo>
                    <a:close/>
                    <a:moveTo>
                      <a:pt x="1880" y="1559"/>
                    </a:moveTo>
                    <a:lnTo>
                      <a:pt x="1888" y="1559"/>
                    </a:lnTo>
                    <a:lnTo>
                      <a:pt x="1888" y="1591"/>
                    </a:lnTo>
                    <a:lnTo>
                      <a:pt x="1880" y="1591"/>
                    </a:lnTo>
                    <a:lnTo>
                      <a:pt x="1880" y="1559"/>
                    </a:lnTo>
                    <a:close/>
                    <a:moveTo>
                      <a:pt x="1895" y="1590"/>
                    </a:moveTo>
                    <a:lnTo>
                      <a:pt x="1891" y="1591"/>
                    </a:lnTo>
                    <a:lnTo>
                      <a:pt x="1888" y="1591"/>
                    </a:lnTo>
                    <a:lnTo>
                      <a:pt x="1888" y="1575"/>
                    </a:lnTo>
                    <a:lnTo>
                      <a:pt x="1895" y="1590"/>
                    </a:lnTo>
                    <a:close/>
                    <a:moveTo>
                      <a:pt x="1880" y="1560"/>
                    </a:moveTo>
                    <a:lnTo>
                      <a:pt x="1896" y="1553"/>
                    </a:lnTo>
                    <a:lnTo>
                      <a:pt x="1911" y="1581"/>
                    </a:lnTo>
                    <a:lnTo>
                      <a:pt x="1895" y="1590"/>
                    </a:lnTo>
                    <a:lnTo>
                      <a:pt x="1880" y="1560"/>
                    </a:lnTo>
                    <a:close/>
                    <a:moveTo>
                      <a:pt x="1915" y="1579"/>
                    </a:moveTo>
                    <a:lnTo>
                      <a:pt x="1913" y="1580"/>
                    </a:lnTo>
                    <a:lnTo>
                      <a:pt x="1911" y="1581"/>
                    </a:lnTo>
                    <a:lnTo>
                      <a:pt x="1904" y="1566"/>
                    </a:lnTo>
                    <a:lnTo>
                      <a:pt x="1915" y="1579"/>
                    </a:lnTo>
                    <a:close/>
                    <a:moveTo>
                      <a:pt x="1893" y="1555"/>
                    </a:moveTo>
                    <a:lnTo>
                      <a:pt x="1900" y="1548"/>
                    </a:lnTo>
                    <a:lnTo>
                      <a:pt x="1923" y="1570"/>
                    </a:lnTo>
                    <a:lnTo>
                      <a:pt x="1915" y="1579"/>
                    </a:lnTo>
                    <a:lnTo>
                      <a:pt x="1893" y="1555"/>
                    </a:lnTo>
                    <a:close/>
                    <a:moveTo>
                      <a:pt x="1900" y="1548"/>
                    </a:moveTo>
                    <a:lnTo>
                      <a:pt x="1909" y="1539"/>
                    </a:lnTo>
                    <a:lnTo>
                      <a:pt x="1931" y="1563"/>
                    </a:lnTo>
                    <a:lnTo>
                      <a:pt x="1923" y="1570"/>
                    </a:lnTo>
                    <a:lnTo>
                      <a:pt x="1900" y="1548"/>
                    </a:lnTo>
                    <a:close/>
                    <a:moveTo>
                      <a:pt x="1909" y="1539"/>
                    </a:moveTo>
                    <a:lnTo>
                      <a:pt x="1913" y="1534"/>
                    </a:lnTo>
                    <a:lnTo>
                      <a:pt x="1920" y="1534"/>
                    </a:lnTo>
                    <a:lnTo>
                      <a:pt x="1920" y="1550"/>
                    </a:lnTo>
                    <a:lnTo>
                      <a:pt x="1909" y="1539"/>
                    </a:lnTo>
                    <a:close/>
                    <a:moveTo>
                      <a:pt x="1920" y="1534"/>
                    </a:moveTo>
                    <a:lnTo>
                      <a:pt x="1936" y="1534"/>
                    </a:lnTo>
                    <a:lnTo>
                      <a:pt x="1936" y="1566"/>
                    </a:lnTo>
                    <a:lnTo>
                      <a:pt x="1920" y="1566"/>
                    </a:lnTo>
                    <a:lnTo>
                      <a:pt x="1920" y="1534"/>
                    </a:lnTo>
                    <a:close/>
                    <a:moveTo>
                      <a:pt x="1947" y="1563"/>
                    </a:moveTo>
                    <a:lnTo>
                      <a:pt x="1942" y="1566"/>
                    </a:lnTo>
                    <a:lnTo>
                      <a:pt x="1936" y="1566"/>
                    </a:lnTo>
                    <a:lnTo>
                      <a:pt x="1936" y="1550"/>
                    </a:lnTo>
                    <a:lnTo>
                      <a:pt x="1947" y="1563"/>
                    </a:lnTo>
                    <a:close/>
                    <a:moveTo>
                      <a:pt x="1925" y="1539"/>
                    </a:moveTo>
                    <a:lnTo>
                      <a:pt x="1932" y="1532"/>
                    </a:lnTo>
                    <a:lnTo>
                      <a:pt x="1955" y="1554"/>
                    </a:lnTo>
                    <a:lnTo>
                      <a:pt x="1947" y="1563"/>
                    </a:lnTo>
                    <a:lnTo>
                      <a:pt x="1925" y="1539"/>
                    </a:lnTo>
                    <a:close/>
                    <a:moveTo>
                      <a:pt x="1932" y="1532"/>
                    </a:moveTo>
                    <a:lnTo>
                      <a:pt x="1934" y="1529"/>
                    </a:lnTo>
                    <a:lnTo>
                      <a:pt x="1937" y="1528"/>
                    </a:lnTo>
                    <a:lnTo>
                      <a:pt x="1944" y="1543"/>
                    </a:lnTo>
                    <a:lnTo>
                      <a:pt x="1932" y="1532"/>
                    </a:lnTo>
                    <a:close/>
                    <a:moveTo>
                      <a:pt x="1937" y="1528"/>
                    </a:moveTo>
                    <a:lnTo>
                      <a:pt x="1953" y="1521"/>
                    </a:lnTo>
                    <a:lnTo>
                      <a:pt x="1966" y="1549"/>
                    </a:lnTo>
                    <a:lnTo>
                      <a:pt x="1950" y="1558"/>
                    </a:lnTo>
                    <a:lnTo>
                      <a:pt x="1937" y="1528"/>
                    </a:lnTo>
                    <a:close/>
                    <a:moveTo>
                      <a:pt x="1971" y="1547"/>
                    </a:moveTo>
                    <a:lnTo>
                      <a:pt x="1969" y="1548"/>
                    </a:lnTo>
                    <a:lnTo>
                      <a:pt x="1966" y="1549"/>
                    </a:lnTo>
                    <a:lnTo>
                      <a:pt x="1960" y="1534"/>
                    </a:lnTo>
                    <a:lnTo>
                      <a:pt x="1971" y="1547"/>
                    </a:lnTo>
                    <a:close/>
                    <a:moveTo>
                      <a:pt x="1948" y="1523"/>
                    </a:moveTo>
                    <a:lnTo>
                      <a:pt x="1957" y="1516"/>
                    </a:lnTo>
                    <a:lnTo>
                      <a:pt x="1979" y="1538"/>
                    </a:lnTo>
                    <a:lnTo>
                      <a:pt x="1971" y="1547"/>
                    </a:lnTo>
                    <a:lnTo>
                      <a:pt x="1948" y="1523"/>
                    </a:lnTo>
                    <a:close/>
                    <a:moveTo>
                      <a:pt x="1957" y="1516"/>
                    </a:moveTo>
                    <a:lnTo>
                      <a:pt x="1961" y="1511"/>
                    </a:lnTo>
                    <a:lnTo>
                      <a:pt x="1968" y="1511"/>
                    </a:lnTo>
                    <a:lnTo>
                      <a:pt x="1968" y="1527"/>
                    </a:lnTo>
                    <a:lnTo>
                      <a:pt x="1957" y="1516"/>
                    </a:lnTo>
                    <a:close/>
                    <a:moveTo>
                      <a:pt x="1968" y="1511"/>
                    </a:moveTo>
                    <a:lnTo>
                      <a:pt x="1984" y="1511"/>
                    </a:lnTo>
                    <a:lnTo>
                      <a:pt x="1984" y="1543"/>
                    </a:lnTo>
                    <a:lnTo>
                      <a:pt x="1968" y="1543"/>
                    </a:lnTo>
                    <a:lnTo>
                      <a:pt x="1968" y="1511"/>
                    </a:lnTo>
                    <a:close/>
                    <a:moveTo>
                      <a:pt x="1995" y="1538"/>
                    </a:moveTo>
                    <a:lnTo>
                      <a:pt x="1990" y="1543"/>
                    </a:lnTo>
                    <a:lnTo>
                      <a:pt x="1984" y="1543"/>
                    </a:lnTo>
                    <a:lnTo>
                      <a:pt x="1984" y="1527"/>
                    </a:lnTo>
                    <a:lnTo>
                      <a:pt x="1995" y="1538"/>
                    </a:lnTo>
                    <a:close/>
                    <a:moveTo>
                      <a:pt x="1973" y="1516"/>
                    </a:moveTo>
                    <a:lnTo>
                      <a:pt x="1980" y="1507"/>
                    </a:lnTo>
                    <a:lnTo>
                      <a:pt x="2003" y="1531"/>
                    </a:lnTo>
                    <a:lnTo>
                      <a:pt x="1995" y="1538"/>
                    </a:lnTo>
                    <a:lnTo>
                      <a:pt x="1973" y="1516"/>
                    </a:lnTo>
                    <a:close/>
                    <a:moveTo>
                      <a:pt x="1980" y="1507"/>
                    </a:moveTo>
                    <a:lnTo>
                      <a:pt x="1989" y="1500"/>
                    </a:lnTo>
                    <a:lnTo>
                      <a:pt x="2011" y="1522"/>
                    </a:lnTo>
                    <a:lnTo>
                      <a:pt x="2003" y="1531"/>
                    </a:lnTo>
                    <a:lnTo>
                      <a:pt x="1980" y="1507"/>
                    </a:lnTo>
                    <a:close/>
                    <a:moveTo>
                      <a:pt x="1989" y="1500"/>
                    </a:moveTo>
                    <a:lnTo>
                      <a:pt x="1994" y="1495"/>
                    </a:lnTo>
                    <a:lnTo>
                      <a:pt x="2000" y="1495"/>
                    </a:lnTo>
                    <a:lnTo>
                      <a:pt x="2000" y="1511"/>
                    </a:lnTo>
                    <a:lnTo>
                      <a:pt x="1989" y="1500"/>
                    </a:lnTo>
                    <a:close/>
                    <a:moveTo>
                      <a:pt x="2000" y="1495"/>
                    </a:moveTo>
                    <a:lnTo>
                      <a:pt x="2016" y="1495"/>
                    </a:lnTo>
                    <a:lnTo>
                      <a:pt x="2016" y="1527"/>
                    </a:lnTo>
                    <a:lnTo>
                      <a:pt x="2000" y="1527"/>
                    </a:lnTo>
                    <a:lnTo>
                      <a:pt x="2000" y="1495"/>
                    </a:lnTo>
                    <a:close/>
                    <a:moveTo>
                      <a:pt x="2027" y="1522"/>
                    </a:moveTo>
                    <a:lnTo>
                      <a:pt x="2022" y="1527"/>
                    </a:lnTo>
                    <a:lnTo>
                      <a:pt x="2016" y="1527"/>
                    </a:lnTo>
                    <a:lnTo>
                      <a:pt x="2016" y="1511"/>
                    </a:lnTo>
                    <a:lnTo>
                      <a:pt x="2027" y="1522"/>
                    </a:lnTo>
                    <a:close/>
                    <a:moveTo>
                      <a:pt x="2005" y="1500"/>
                    </a:moveTo>
                    <a:lnTo>
                      <a:pt x="2012" y="1491"/>
                    </a:lnTo>
                    <a:lnTo>
                      <a:pt x="2035" y="1515"/>
                    </a:lnTo>
                    <a:lnTo>
                      <a:pt x="2027" y="1522"/>
                    </a:lnTo>
                    <a:lnTo>
                      <a:pt x="2005" y="1500"/>
                    </a:lnTo>
                    <a:close/>
                    <a:moveTo>
                      <a:pt x="2012" y="1491"/>
                    </a:moveTo>
                    <a:lnTo>
                      <a:pt x="2014" y="1490"/>
                    </a:lnTo>
                    <a:lnTo>
                      <a:pt x="2017" y="1489"/>
                    </a:lnTo>
                    <a:lnTo>
                      <a:pt x="2023" y="1502"/>
                    </a:lnTo>
                    <a:lnTo>
                      <a:pt x="2012" y="1491"/>
                    </a:lnTo>
                    <a:close/>
                    <a:moveTo>
                      <a:pt x="2017" y="1489"/>
                    </a:moveTo>
                    <a:lnTo>
                      <a:pt x="2033" y="1480"/>
                    </a:lnTo>
                    <a:lnTo>
                      <a:pt x="2046" y="1510"/>
                    </a:lnTo>
                    <a:lnTo>
                      <a:pt x="2030" y="1517"/>
                    </a:lnTo>
                    <a:lnTo>
                      <a:pt x="2017" y="1489"/>
                    </a:lnTo>
                    <a:close/>
                    <a:moveTo>
                      <a:pt x="2051" y="1506"/>
                    </a:moveTo>
                    <a:lnTo>
                      <a:pt x="2049" y="1508"/>
                    </a:lnTo>
                    <a:lnTo>
                      <a:pt x="2046" y="1510"/>
                    </a:lnTo>
                    <a:lnTo>
                      <a:pt x="2039" y="1495"/>
                    </a:lnTo>
                    <a:lnTo>
                      <a:pt x="2051" y="1506"/>
                    </a:lnTo>
                    <a:close/>
                    <a:moveTo>
                      <a:pt x="2028" y="1484"/>
                    </a:moveTo>
                    <a:lnTo>
                      <a:pt x="2037" y="1475"/>
                    </a:lnTo>
                    <a:lnTo>
                      <a:pt x="2059" y="1499"/>
                    </a:lnTo>
                    <a:lnTo>
                      <a:pt x="2051" y="1506"/>
                    </a:lnTo>
                    <a:lnTo>
                      <a:pt x="2028" y="1484"/>
                    </a:lnTo>
                    <a:close/>
                    <a:moveTo>
                      <a:pt x="2037" y="1475"/>
                    </a:moveTo>
                    <a:lnTo>
                      <a:pt x="2042" y="1472"/>
                    </a:lnTo>
                    <a:lnTo>
                      <a:pt x="2048" y="1472"/>
                    </a:lnTo>
                    <a:lnTo>
                      <a:pt x="2048" y="1488"/>
                    </a:lnTo>
                    <a:lnTo>
                      <a:pt x="2037" y="1475"/>
                    </a:lnTo>
                    <a:close/>
                    <a:moveTo>
                      <a:pt x="2048" y="1472"/>
                    </a:moveTo>
                    <a:lnTo>
                      <a:pt x="2064" y="1472"/>
                    </a:lnTo>
                    <a:lnTo>
                      <a:pt x="2064" y="1502"/>
                    </a:lnTo>
                    <a:lnTo>
                      <a:pt x="2048" y="1502"/>
                    </a:lnTo>
                    <a:lnTo>
                      <a:pt x="2048" y="1472"/>
                    </a:lnTo>
                    <a:close/>
                    <a:moveTo>
                      <a:pt x="2075" y="1499"/>
                    </a:moveTo>
                    <a:lnTo>
                      <a:pt x="2070" y="1502"/>
                    </a:lnTo>
                    <a:lnTo>
                      <a:pt x="2064" y="1502"/>
                    </a:lnTo>
                    <a:lnTo>
                      <a:pt x="2064" y="1488"/>
                    </a:lnTo>
                    <a:lnTo>
                      <a:pt x="2075" y="1499"/>
                    </a:lnTo>
                    <a:close/>
                    <a:moveTo>
                      <a:pt x="2053" y="1475"/>
                    </a:moveTo>
                    <a:lnTo>
                      <a:pt x="2060" y="1468"/>
                    </a:lnTo>
                    <a:lnTo>
                      <a:pt x="2083" y="1490"/>
                    </a:lnTo>
                    <a:lnTo>
                      <a:pt x="2075" y="1499"/>
                    </a:lnTo>
                    <a:lnTo>
                      <a:pt x="2053" y="1475"/>
                    </a:lnTo>
                    <a:close/>
                    <a:moveTo>
                      <a:pt x="2060" y="1468"/>
                    </a:moveTo>
                    <a:lnTo>
                      <a:pt x="2062" y="1465"/>
                    </a:lnTo>
                    <a:lnTo>
                      <a:pt x="2065" y="1464"/>
                    </a:lnTo>
                    <a:lnTo>
                      <a:pt x="2071" y="1479"/>
                    </a:lnTo>
                    <a:lnTo>
                      <a:pt x="2060" y="1468"/>
                    </a:lnTo>
                    <a:close/>
                    <a:moveTo>
                      <a:pt x="2065" y="1464"/>
                    </a:moveTo>
                    <a:lnTo>
                      <a:pt x="2081" y="1457"/>
                    </a:lnTo>
                    <a:lnTo>
                      <a:pt x="2094" y="1485"/>
                    </a:lnTo>
                    <a:lnTo>
                      <a:pt x="2078" y="1494"/>
                    </a:lnTo>
                    <a:lnTo>
                      <a:pt x="2065" y="1464"/>
                    </a:lnTo>
                    <a:close/>
                    <a:moveTo>
                      <a:pt x="2081" y="1457"/>
                    </a:moveTo>
                    <a:lnTo>
                      <a:pt x="2085" y="1456"/>
                    </a:lnTo>
                    <a:lnTo>
                      <a:pt x="2087" y="1456"/>
                    </a:lnTo>
                    <a:lnTo>
                      <a:pt x="2087" y="1472"/>
                    </a:lnTo>
                    <a:lnTo>
                      <a:pt x="2081" y="1457"/>
                    </a:lnTo>
                    <a:close/>
                    <a:moveTo>
                      <a:pt x="2087" y="1456"/>
                    </a:moveTo>
                    <a:lnTo>
                      <a:pt x="2096" y="1456"/>
                    </a:lnTo>
                    <a:lnTo>
                      <a:pt x="2096" y="1488"/>
                    </a:lnTo>
                    <a:lnTo>
                      <a:pt x="2087" y="1488"/>
                    </a:lnTo>
                    <a:lnTo>
                      <a:pt x="2087" y="1456"/>
                    </a:lnTo>
                    <a:close/>
                    <a:moveTo>
                      <a:pt x="2107" y="1483"/>
                    </a:moveTo>
                    <a:lnTo>
                      <a:pt x="2102" y="1488"/>
                    </a:lnTo>
                    <a:lnTo>
                      <a:pt x="2096" y="1488"/>
                    </a:lnTo>
                    <a:lnTo>
                      <a:pt x="2096" y="1472"/>
                    </a:lnTo>
                    <a:lnTo>
                      <a:pt x="2107" y="1483"/>
                    </a:lnTo>
                    <a:close/>
                    <a:moveTo>
                      <a:pt x="2085" y="1459"/>
                    </a:moveTo>
                    <a:lnTo>
                      <a:pt x="2092" y="1452"/>
                    </a:lnTo>
                    <a:lnTo>
                      <a:pt x="2115" y="1474"/>
                    </a:lnTo>
                    <a:lnTo>
                      <a:pt x="2107" y="1483"/>
                    </a:lnTo>
                    <a:lnTo>
                      <a:pt x="2085" y="1459"/>
                    </a:lnTo>
                    <a:close/>
                    <a:moveTo>
                      <a:pt x="2092" y="1452"/>
                    </a:moveTo>
                    <a:lnTo>
                      <a:pt x="2094" y="1449"/>
                    </a:lnTo>
                    <a:lnTo>
                      <a:pt x="2097" y="1448"/>
                    </a:lnTo>
                    <a:lnTo>
                      <a:pt x="2103" y="1463"/>
                    </a:lnTo>
                    <a:lnTo>
                      <a:pt x="2092" y="1452"/>
                    </a:lnTo>
                    <a:close/>
                    <a:moveTo>
                      <a:pt x="2097" y="1448"/>
                    </a:moveTo>
                    <a:lnTo>
                      <a:pt x="2113" y="1441"/>
                    </a:lnTo>
                    <a:lnTo>
                      <a:pt x="2127" y="1469"/>
                    </a:lnTo>
                    <a:lnTo>
                      <a:pt x="2111" y="1478"/>
                    </a:lnTo>
                    <a:lnTo>
                      <a:pt x="2097" y="1448"/>
                    </a:lnTo>
                    <a:close/>
                    <a:moveTo>
                      <a:pt x="2113" y="1441"/>
                    </a:moveTo>
                    <a:lnTo>
                      <a:pt x="2117" y="1440"/>
                    </a:lnTo>
                    <a:lnTo>
                      <a:pt x="2119" y="1440"/>
                    </a:lnTo>
                    <a:lnTo>
                      <a:pt x="2119" y="1456"/>
                    </a:lnTo>
                    <a:lnTo>
                      <a:pt x="2113" y="1441"/>
                    </a:lnTo>
                    <a:close/>
                    <a:moveTo>
                      <a:pt x="2119" y="1440"/>
                    </a:moveTo>
                    <a:lnTo>
                      <a:pt x="2128" y="1440"/>
                    </a:lnTo>
                    <a:lnTo>
                      <a:pt x="2128" y="1472"/>
                    </a:lnTo>
                    <a:lnTo>
                      <a:pt x="2119" y="1472"/>
                    </a:lnTo>
                    <a:lnTo>
                      <a:pt x="2119" y="1440"/>
                    </a:lnTo>
                    <a:close/>
                    <a:moveTo>
                      <a:pt x="2135" y="1469"/>
                    </a:moveTo>
                    <a:lnTo>
                      <a:pt x="2131" y="1472"/>
                    </a:lnTo>
                    <a:lnTo>
                      <a:pt x="2128" y="1472"/>
                    </a:lnTo>
                    <a:lnTo>
                      <a:pt x="2128" y="1456"/>
                    </a:lnTo>
                    <a:lnTo>
                      <a:pt x="2135" y="1469"/>
                    </a:lnTo>
                    <a:close/>
                    <a:moveTo>
                      <a:pt x="2120" y="1441"/>
                    </a:moveTo>
                    <a:lnTo>
                      <a:pt x="2136" y="1432"/>
                    </a:lnTo>
                    <a:lnTo>
                      <a:pt x="2151" y="1462"/>
                    </a:lnTo>
                    <a:lnTo>
                      <a:pt x="2135" y="1469"/>
                    </a:lnTo>
                    <a:lnTo>
                      <a:pt x="2120" y="1441"/>
                    </a:lnTo>
                    <a:close/>
                    <a:moveTo>
                      <a:pt x="2155" y="1458"/>
                    </a:moveTo>
                    <a:lnTo>
                      <a:pt x="2154" y="1460"/>
                    </a:lnTo>
                    <a:lnTo>
                      <a:pt x="2151" y="1462"/>
                    </a:lnTo>
                    <a:lnTo>
                      <a:pt x="2144" y="1447"/>
                    </a:lnTo>
                    <a:lnTo>
                      <a:pt x="2155" y="1458"/>
                    </a:lnTo>
                    <a:close/>
                    <a:moveTo>
                      <a:pt x="2133" y="1436"/>
                    </a:moveTo>
                    <a:lnTo>
                      <a:pt x="2140" y="1427"/>
                    </a:lnTo>
                    <a:lnTo>
                      <a:pt x="2163" y="1451"/>
                    </a:lnTo>
                    <a:lnTo>
                      <a:pt x="2155" y="1458"/>
                    </a:lnTo>
                    <a:lnTo>
                      <a:pt x="2133" y="1436"/>
                    </a:lnTo>
                    <a:close/>
                    <a:moveTo>
                      <a:pt x="2140" y="1427"/>
                    </a:moveTo>
                    <a:lnTo>
                      <a:pt x="2145" y="1423"/>
                    </a:lnTo>
                    <a:lnTo>
                      <a:pt x="2151" y="1423"/>
                    </a:lnTo>
                    <a:lnTo>
                      <a:pt x="2151" y="1440"/>
                    </a:lnTo>
                    <a:lnTo>
                      <a:pt x="2140" y="1427"/>
                    </a:lnTo>
                    <a:close/>
                    <a:moveTo>
                      <a:pt x="2151" y="1423"/>
                    </a:moveTo>
                    <a:lnTo>
                      <a:pt x="2167" y="1423"/>
                    </a:lnTo>
                    <a:lnTo>
                      <a:pt x="2167" y="1456"/>
                    </a:lnTo>
                    <a:lnTo>
                      <a:pt x="2151" y="1456"/>
                    </a:lnTo>
                    <a:lnTo>
                      <a:pt x="2151" y="1423"/>
                    </a:lnTo>
                    <a:close/>
                    <a:moveTo>
                      <a:pt x="2179" y="1451"/>
                    </a:moveTo>
                    <a:lnTo>
                      <a:pt x="2175" y="1456"/>
                    </a:lnTo>
                    <a:lnTo>
                      <a:pt x="2167" y="1456"/>
                    </a:lnTo>
                    <a:lnTo>
                      <a:pt x="2167" y="1440"/>
                    </a:lnTo>
                    <a:lnTo>
                      <a:pt x="2179" y="1451"/>
                    </a:lnTo>
                    <a:close/>
                    <a:moveTo>
                      <a:pt x="2156" y="1427"/>
                    </a:moveTo>
                    <a:lnTo>
                      <a:pt x="2165" y="1420"/>
                    </a:lnTo>
                    <a:lnTo>
                      <a:pt x="2187" y="1442"/>
                    </a:lnTo>
                    <a:lnTo>
                      <a:pt x="2179" y="1451"/>
                    </a:lnTo>
                    <a:lnTo>
                      <a:pt x="2156" y="1427"/>
                    </a:lnTo>
                    <a:close/>
                    <a:moveTo>
                      <a:pt x="2187" y="1442"/>
                    </a:moveTo>
                    <a:lnTo>
                      <a:pt x="2187" y="1442"/>
                    </a:lnTo>
                    <a:lnTo>
                      <a:pt x="2176" y="1431"/>
                    </a:lnTo>
                    <a:lnTo>
                      <a:pt x="2187" y="1442"/>
                    </a:lnTo>
                    <a:close/>
                    <a:moveTo>
                      <a:pt x="2165" y="1420"/>
                    </a:moveTo>
                    <a:lnTo>
                      <a:pt x="2172" y="1411"/>
                    </a:lnTo>
                    <a:lnTo>
                      <a:pt x="2195" y="1435"/>
                    </a:lnTo>
                    <a:lnTo>
                      <a:pt x="2187" y="1442"/>
                    </a:lnTo>
                    <a:lnTo>
                      <a:pt x="2165" y="1420"/>
                    </a:lnTo>
                    <a:close/>
                    <a:moveTo>
                      <a:pt x="2172" y="1411"/>
                    </a:moveTo>
                    <a:lnTo>
                      <a:pt x="2177" y="1407"/>
                    </a:lnTo>
                    <a:lnTo>
                      <a:pt x="2183" y="1407"/>
                    </a:lnTo>
                    <a:lnTo>
                      <a:pt x="2183" y="1423"/>
                    </a:lnTo>
                    <a:lnTo>
                      <a:pt x="2172" y="1411"/>
                    </a:lnTo>
                    <a:close/>
                    <a:moveTo>
                      <a:pt x="2183" y="1407"/>
                    </a:moveTo>
                    <a:lnTo>
                      <a:pt x="2199" y="1407"/>
                    </a:lnTo>
                    <a:lnTo>
                      <a:pt x="2199" y="1440"/>
                    </a:lnTo>
                    <a:lnTo>
                      <a:pt x="2183" y="1440"/>
                    </a:lnTo>
                    <a:lnTo>
                      <a:pt x="2183" y="1407"/>
                    </a:lnTo>
                    <a:close/>
                    <a:moveTo>
                      <a:pt x="2211" y="1435"/>
                    </a:moveTo>
                    <a:lnTo>
                      <a:pt x="2207" y="1440"/>
                    </a:lnTo>
                    <a:lnTo>
                      <a:pt x="2199" y="1440"/>
                    </a:lnTo>
                    <a:lnTo>
                      <a:pt x="2199" y="1423"/>
                    </a:lnTo>
                    <a:lnTo>
                      <a:pt x="2211" y="1435"/>
                    </a:lnTo>
                    <a:close/>
                    <a:moveTo>
                      <a:pt x="2188" y="1411"/>
                    </a:moveTo>
                    <a:lnTo>
                      <a:pt x="2197" y="1404"/>
                    </a:lnTo>
                    <a:lnTo>
                      <a:pt x="2219" y="1426"/>
                    </a:lnTo>
                    <a:lnTo>
                      <a:pt x="2211" y="1435"/>
                    </a:lnTo>
                    <a:lnTo>
                      <a:pt x="2188" y="1411"/>
                    </a:lnTo>
                    <a:close/>
                    <a:moveTo>
                      <a:pt x="2197" y="1404"/>
                    </a:moveTo>
                    <a:lnTo>
                      <a:pt x="2198" y="1403"/>
                    </a:lnTo>
                    <a:lnTo>
                      <a:pt x="2200" y="1400"/>
                    </a:lnTo>
                    <a:lnTo>
                      <a:pt x="2208" y="1415"/>
                    </a:lnTo>
                    <a:lnTo>
                      <a:pt x="2197" y="1404"/>
                    </a:lnTo>
                    <a:close/>
                    <a:moveTo>
                      <a:pt x="2200" y="1400"/>
                    </a:moveTo>
                    <a:lnTo>
                      <a:pt x="2216" y="1393"/>
                    </a:lnTo>
                    <a:lnTo>
                      <a:pt x="2231" y="1421"/>
                    </a:lnTo>
                    <a:lnTo>
                      <a:pt x="2215" y="1430"/>
                    </a:lnTo>
                    <a:lnTo>
                      <a:pt x="2200" y="1400"/>
                    </a:lnTo>
                    <a:close/>
                    <a:moveTo>
                      <a:pt x="2216" y="1393"/>
                    </a:moveTo>
                    <a:lnTo>
                      <a:pt x="2220" y="1391"/>
                    </a:lnTo>
                    <a:lnTo>
                      <a:pt x="2224" y="1391"/>
                    </a:lnTo>
                    <a:lnTo>
                      <a:pt x="2224" y="1407"/>
                    </a:lnTo>
                    <a:lnTo>
                      <a:pt x="2216" y="1393"/>
                    </a:lnTo>
                    <a:close/>
                    <a:moveTo>
                      <a:pt x="2224" y="1391"/>
                    </a:moveTo>
                    <a:lnTo>
                      <a:pt x="2231" y="1391"/>
                    </a:lnTo>
                    <a:lnTo>
                      <a:pt x="2231" y="1423"/>
                    </a:lnTo>
                    <a:lnTo>
                      <a:pt x="2224" y="1423"/>
                    </a:lnTo>
                    <a:lnTo>
                      <a:pt x="2224" y="1391"/>
                    </a:lnTo>
                    <a:close/>
                    <a:moveTo>
                      <a:pt x="2239" y="1421"/>
                    </a:moveTo>
                    <a:lnTo>
                      <a:pt x="2235" y="1423"/>
                    </a:lnTo>
                    <a:lnTo>
                      <a:pt x="2231" y="1423"/>
                    </a:lnTo>
                    <a:lnTo>
                      <a:pt x="2231" y="1407"/>
                    </a:lnTo>
                    <a:lnTo>
                      <a:pt x="2239" y="1421"/>
                    </a:lnTo>
                    <a:close/>
                    <a:moveTo>
                      <a:pt x="2225" y="1393"/>
                    </a:moveTo>
                    <a:lnTo>
                      <a:pt x="2241" y="1385"/>
                    </a:lnTo>
                    <a:lnTo>
                      <a:pt x="2255" y="1414"/>
                    </a:lnTo>
                    <a:lnTo>
                      <a:pt x="2239" y="1421"/>
                    </a:lnTo>
                    <a:lnTo>
                      <a:pt x="2225" y="1393"/>
                    </a:lnTo>
                    <a:close/>
                    <a:moveTo>
                      <a:pt x="2260" y="1410"/>
                    </a:moveTo>
                    <a:lnTo>
                      <a:pt x="2257" y="1412"/>
                    </a:lnTo>
                    <a:lnTo>
                      <a:pt x="2255" y="1414"/>
                    </a:lnTo>
                    <a:lnTo>
                      <a:pt x="2247" y="1399"/>
                    </a:lnTo>
                    <a:lnTo>
                      <a:pt x="2260" y="1410"/>
                    </a:lnTo>
                    <a:close/>
                    <a:moveTo>
                      <a:pt x="2236" y="1388"/>
                    </a:moveTo>
                    <a:lnTo>
                      <a:pt x="2245" y="1379"/>
                    </a:lnTo>
                    <a:lnTo>
                      <a:pt x="2267" y="1403"/>
                    </a:lnTo>
                    <a:lnTo>
                      <a:pt x="2260" y="1410"/>
                    </a:lnTo>
                    <a:lnTo>
                      <a:pt x="2236" y="1388"/>
                    </a:lnTo>
                    <a:close/>
                    <a:moveTo>
                      <a:pt x="2245" y="1379"/>
                    </a:moveTo>
                    <a:lnTo>
                      <a:pt x="2248" y="1375"/>
                    </a:lnTo>
                    <a:lnTo>
                      <a:pt x="2256" y="1375"/>
                    </a:lnTo>
                    <a:lnTo>
                      <a:pt x="2256" y="1391"/>
                    </a:lnTo>
                    <a:lnTo>
                      <a:pt x="2245" y="1379"/>
                    </a:lnTo>
                    <a:close/>
                    <a:moveTo>
                      <a:pt x="2256" y="1375"/>
                    </a:moveTo>
                    <a:lnTo>
                      <a:pt x="2263" y="1375"/>
                    </a:lnTo>
                    <a:lnTo>
                      <a:pt x="2263" y="1407"/>
                    </a:lnTo>
                    <a:lnTo>
                      <a:pt x="2256" y="1407"/>
                    </a:lnTo>
                    <a:lnTo>
                      <a:pt x="2256" y="1375"/>
                    </a:lnTo>
                    <a:close/>
                    <a:moveTo>
                      <a:pt x="2271" y="1405"/>
                    </a:moveTo>
                    <a:lnTo>
                      <a:pt x="2267" y="1407"/>
                    </a:lnTo>
                    <a:lnTo>
                      <a:pt x="2263" y="1407"/>
                    </a:lnTo>
                    <a:lnTo>
                      <a:pt x="2263" y="1391"/>
                    </a:lnTo>
                    <a:lnTo>
                      <a:pt x="2271" y="1405"/>
                    </a:lnTo>
                    <a:close/>
                    <a:moveTo>
                      <a:pt x="2257" y="1377"/>
                    </a:moveTo>
                    <a:lnTo>
                      <a:pt x="2273" y="1369"/>
                    </a:lnTo>
                    <a:lnTo>
                      <a:pt x="2287" y="1398"/>
                    </a:lnTo>
                    <a:lnTo>
                      <a:pt x="2271" y="1405"/>
                    </a:lnTo>
                    <a:lnTo>
                      <a:pt x="2257" y="1377"/>
                    </a:lnTo>
                    <a:close/>
                    <a:moveTo>
                      <a:pt x="2292" y="1394"/>
                    </a:moveTo>
                    <a:lnTo>
                      <a:pt x="2289" y="1396"/>
                    </a:lnTo>
                    <a:lnTo>
                      <a:pt x="2287" y="1398"/>
                    </a:lnTo>
                    <a:lnTo>
                      <a:pt x="2279" y="1383"/>
                    </a:lnTo>
                    <a:lnTo>
                      <a:pt x="2292" y="1394"/>
                    </a:lnTo>
                    <a:close/>
                    <a:moveTo>
                      <a:pt x="2268" y="1372"/>
                    </a:moveTo>
                    <a:lnTo>
                      <a:pt x="2277" y="1363"/>
                    </a:lnTo>
                    <a:lnTo>
                      <a:pt x="2299" y="1387"/>
                    </a:lnTo>
                    <a:lnTo>
                      <a:pt x="2292" y="1394"/>
                    </a:lnTo>
                    <a:lnTo>
                      <a:pt x="2268" y="1372"/>
                    </a:lnTo>
                    <a:close/>
                    <a:moveTo>
                      <a:pt x="2277" y="1363"/>
                    </a:moveTo>
                    <a:lnTo>
                      <a:pt x="2280" y="1359"/>
                    </a:lnTo>
                    <a:lnTo>
                      <a:pt x="2288" y="1359"/>
                    </a:lnTo>
                    <a:lnTo>
                      <a:pt x="2288" y="1375"/>
                    </a:lnTo>
                    <a:lnTo>
                      <a:pt x="2277" y="1363"/>
                    </a:lnTo>
                    <a:close/>
                    <a:moveTo>
                      <a:pt x="2288" y="1359"/>
                    </a:moveTo>
                    <a:lnTo>
                      <a:pt x="2304" y="1359"/>
                    </a:lnTo>
                    <a:lnTo>
                      <a:pt x="2304" y="1391"/>
                    </a:lnTo>
                    <a:lnTo>
                      <a:pt x="2288" y="1391"/>
                    </a:lnTo>
                    <a:lnTo>
                      <a:pt x="2288" y="1359"/>
                    </a:lnTo>
                    <a:close/>
                    <a:moveTo>
                      <a:pt x="2315" y="1387"/>
                    </a:moveTo>
                    <a:lnTo>
                      <a:pt x="2310" y="1391"/>
                    </a:lnTo>
                    <a:lnTo>
                      <a:pt x="2304" y="1391"/>
                    </a:lnTo>
                    <a:lnTo>
                      <a:pt x="2304" y="1375"/>
                    </a:lnTo>
                    <a:lnTo>
                      <a:pt x="2315" y="1387"/>
                    </a:lnTo>
                    <a:close/>
                    <a:moveTo>
                      <a:pt x="2293" y="1363"/>
                    </a:moveTo>
                    <a:lnTo>
                      <a:pt x="2300" y="1356"/>
                    </a:lnTo>
                    <a:lnTo>
                      <a:pt x="2322" y="1378"/>
                    </a:lnTo>
                    <a:lnTo>
                      <a:pt x="2315" y="1387"/>
                    </a:lnTo>
                    <a:lnTo>
                      <a:pt x="2293" y="1363"/>
                    </a:lnTo>
                    <a:close/>
                    <a:moveTo>
                      <a:pt x="2300" y="1356"/>
                    </a:moveTo>
                    <a:lnTo>
                      <a:pt x="2303" y="1355"/>
                    </a:lnTo>
                    <a:lnTo>
                      <a:pt x="2305" y="1353"/>
                    </a:lnTo>
                    <a:lnTo>
                      <a:pt x="2311" y="1367"/>
                    </a:lnTo>
                    <a:lnTo>
                      <a:pt x="2300" y="1356"/>
                    </a:lnTo>
                    <a:close/>
                    <a:moveTo>
                      <a:pt x="2305" y="1353"/>
                    </a:moveTo>
                    <a:lnTo>
                      <a:pt x="2321" y="1345"/>
                    </a:lnTo>
                    <a:lnTo>
                      <a:pt x="2335" y="1373"/>
                    </a:lnTo>
                    <a:lnTo>
                      <a:pt x="2319" y="1382"/>
                    </a:lnTo>
                    <a:lnTo>
                      <a:pt x="2305" y="1353"/>
                    </a:lnTo>
                    <a:close/>
                    <a:moveTo>
                      <a:pt x="2321" y="1345"/>
                    </a:moveTo>
                    <a:lnTo>
                      <a:pt x="2324" y="1343"/>
                    </a:lnTo>
                    <a:lnTo>
                      <a:pt x="2327" y="1343"/>
                    </a:lnTo>
                    <a:lnTo>
                      <a:pt x="2327" y="1359"/>
                    </a:lnTo>
                    <a:lnTo>
                      <a:pt x="2321" y="1345"/>
                    </a:lnTo>
                    <a:close/>
                    <a:moveTo>
                      <a:pt x="2327" y="1343"/>
                    </a:moveTo>
                    <a:lnTo>
                      <a:pt x="2336" y="1343"/>
                    </a:lnTo>
                    <a:lnTo>
                      <a:pt x="2336" y="1375"/>
                    </a:lnTo>
                    <a:lnTo>
                      <a:pt x="2327" y="1375"/>
                    </a:lnTo>
                    <a:lnTo>
                      <a:pt x="2327" y="1343"/>
                    </a:lnTo>
                    <a:close/>
                    <a:moveTo>
                      <a:pt x="2347" y="1371"/>
                    </a:moveTo>
                    <a:lnTo>
                      <a:pt x="2342" y="1375"/>
                    </a:lnTo>
                    <a:lnTo>
                      <a:pt x="2336" y="1375"/>
                    </a:lnTo>
                    <a:lnTo>
                      <a:pt x="2336" y="1359"/>
                    </a:lnTo>
                    <a:lnTo>
                      <a:pt x="2347" y="1371"/>
                    </a:lnTo>
                    <a:close/>
                    <a:moveTo>
                      <a:pt x="2325" y="1347"/>
                    </a:moveTo>
                    <a:lnTo>
                      <a:pt x="2332" y="1340"/>
                    </a:lnTo>
                    <a:lnTo>
                      <a:pt x="2354" y="1362"/>
                    </a:lnTo>
                    <a:lnTo>
                      <a:pt x="2347" y="1371"/>
                    </a:lnTo>
                    <a:lnTo>
                      <a:pt x="2325" y="1347"/>
                    </a:lnTo>
                    <a:close/>
                    <a:moveTo>
                      <a:pt x="2332" y="1340"/>
                    </a:moveTo>
                    <a:lnTo>
                      <a:pt x="2337" y="1335"/>
                    </a:lnTo>
                    <a:lnTo>
                      <a:pt x="2343" y="1335"/>
                    </a:lnTo>
                    <a:lnTo>
                      <a:pt x="2343" y="1351"/>
                    </a:lnTo>
                    <a:lnTo>
                      <a:pt x="2332" y="1340"/>
                    </a:lnTo>
                    <a:close/>
                    <a:moveTo>
                      <a:pt x="2343" y="1335"/>
                    </a:moveTo>
                    <a:lnTo>
                      <a:pt x="2359" y="1335"/>
                    </a:lnTo>
                    <a:lnTo>
                      <a:pt x="2359" y="1367"/>
                    </a:lnTo>
                    <a:lnTo>
                      <a:pt x="2343" y="1367"/>
                    </a:lnTo>
                    <a:lnTo>
                      <a:pt x="2343" y="1335"/>
                    </a:lnTo>
                    <a:close/>
                    <a:moveTo>
                      <a:pt x="2370" y="1362"/>
                    </a:moveTo>
                    <a:lnTo>
                      <a:pt x="2367" y="1367"/>
                    </a:lnTo>
                    <a:lnTo>
                      <a:pt x="2359" y="1367"/>
                    </a:lnTo>
                    <a:lnTo>
                      <a:pt x="2359" y="1351"/>
                    </a:lnTo>
                    <a:lnTo>
                      <a:pt x="2370" y="1362"/>
                    </a:lnTo>
                    <a:close/>
                    <a:moveTo>
                      <a:pt x="2348" y="1340"/>
                    </a:moveTo>
                    <a:lnTo>
                      <a:pt x="2357" y="1331"/>
                    </a:lnTo>
                    <a:lnTo>
                      <a:pt x="2379" y="1355"/>
                    </a:lnTo>
                    <a:lnTo>
                      <a:pt x="2370" y="1362"/>
                    </a:lnTo>
                    <a:lnTo>
                      <a:pt x="2348" y="1340"/>
                    </a:lnTo>
                    <a:close/>
                    <a:moveTo>
                      <a:pt x="2357" y="1331"/>
                    </a:moveTo>
                    <a:lnTo>
                      <a:pt x="2358" y="1330"/>
                    </a:lnTo>
                    <a:lnTo>
                      <a:pt x="2360" y="1329"/>
                    </a:lnTo>
                    <a:lnTo>
                      <a:pt x="2368" y="1343"/>
                    </a:lnTo>
                    <a:lnTo>
                      <a:pt x="2357" y="1331"/>
                    </a:lnTo>
                    <a:close/>
                    <a:moveTo>
                      <a:pt x="2360" y="1329"/>
                    </a:moveTo>
                    <a:lnTo>
                      <a:pt x="2377" y="1321"/>
                    </a:lnTo>
                    <a:lnTo>
                      <a:pt x="2391" y="1350"/>
                    </a:lnTo>
                    <a:lnTo>
                      <a:pt x="2375" y="1357"/>
                    </a:lnTo>
                    <a:lnTo>
                      <a:pt x="2360" y="1329"/>
                    </a:lnTo>
                    <a:close/>
                    <a:moveTo>
                      <a:pt x="2377" y="1321"/>
                    </a:moveTo>
                    <a:lnTo>
                      <a:pt x="2380" y="1319"/>
                    </a:lnTo>
                    <a:lnTo>
                      <a:pt x="2384" y="1319"/>
                    </a:lnTo>
                    <a:lnTo>
                      <a:pt x="2384" y="1335"/>
                    </a:lnTo>
                    <a:lnTo>
                      <a:pt x="2377" y="1321"/>
                    </a:lnTo>
                    <a:close/>
                    <a:moveTo>
                      <a:pt x="2384" y="1319"/>
                    </a:moveTo>
                    <a:lnTo>
                      <a:pt x="2391" y="1319"/>
                    </a:lnTo>
                    <a:lnTo>
                      <a:pt x="2391" y="1351"/>
                    </a:lnTo>
                    <a:lnTo>
                      <a:pt x="2384" y="1351"/>
                    </a:lnTo>
                    <a:lnTo>
                      <a:pt x="2384" y="1319"/>
                    </a:lnTo>
                    <a:close/>
                    <a:moveTo>
                      <a:pt x="2399" y="1350"/>
                    </a:moveTo>
                    <a:lnTo>
                      <a:pt x="2395" y="1351"/>
                    </a:lnTo>
                    <a:lnTo>
                      <a:pt x="2391" y="1351"/>
                    </a:lnTo>
                    <a:lnTo>
                      <a:pt x="2391" y="1335"/>
                    </a:lnTo>
                    <a:lnTo>
                      <a:pt x="2399" y="1350"/>
                    </a:lnTo>
                    <a:close/>
                    <a:moveTo>
                      <a:pt x="2384" y="1321"/>
                    </a:moveTo>
                    <a:lnTo>
                      <a:pt x="2400" y="1313"/>
                    </a:lnTo>
                    <a:lnTo>
                      <a:pt x="2415" y="1341"/>
                    </a:lnTo>
                    <a:lnTo>
                      <a:pt x="2399" y="1350"/>
                    </a:lnTo>
                    <a:lnTo>
                      <a:pt x="2384" y="1321"/>
                    </a:lnTo>
                    <a:close/>
                    <a:moveTo>
                      <a:pt x="2400" y="1313"/>
                    </a:moveTo>
                    <a:lnTo>
                      <a:pt x="2404" y="1311"/>
                    </a:lnTo>
                    <a:lnTo>
                      <a:pt x="2407" y="1311"/>
                    </a:lnTo>
                    <a:lnTo>
                      <a:pt x="2407" y="1327"/>
                    </a:lnTo>
                    <a:lnTo>
                      <a:pt x="2400" y="1313"/>
                    </a:lnTo>
                    <a:close/>
                    <a:moveTo>
                      <a:pt x="2407" y="1311"/>
                    </a:moveTo>
                    <a:lnTo>
                      <a:pt x="2416" y="1311"/>
                    </a:lnTo>
                    <a:lnTo>
                      <a:pt x="2416" y="1343"/>
                    </a:lnTo>
                    <a:lnTo>
                      <a:pt x="2407" y="1343"/>
                    </a:lnTo>
                    <a:lnTo>
                      <a:pt x="2407" y="1311"/>
                    </a:lnTo>
                    <a:close/>
                    <a:moveTo>
                      <a:pt x="2427" y="1338"/>
                    </a:moveTo>
                    <a:lnTo>
                      <a:pt x="2422" y="1343"/>
                    </a:lnTo>
                    <a:lnTo>
                      <a:pt x="2416" y="1343"/>
                    </a:lnTo>
                    <a:lnTo>
                      <a:pt x="2416" y="1327"/>
                    </a:lnTo>
                    <a:lnTo>
                      <a:pt x="2427" y="1338"/>
                    </a:lnTo>
                    <a:close/>
                    <a:moveTo>
                      <a:pt x="2405" y="1315"/>
                    </a:moveTo>
                    <a:lnTo>
                      <a:pt x="2412" y="1308"/>
                    </a:lnTo>
                    <a:lnTo>
                      <a:pt x="2434" y="1330"/>
                    </a:lnTo>
                    <a:lnTo>
                      <a:pt x="2427" y="1338"/>
                    </a:lnTo>
                    <a:lnTo>
                      <a:pt x="2405" y="1315"/>
                    </a:lnTo>
                    <a:close/>
                    <a:moveTo>
                      <a:pt x="2412" y="1308"/>
                    </a:moveTo>
                    <a:lnTo>
                      <a:pt x="2415" y="1306"/>
                    </a:lnTo>
                    <a:lnTo>
                      <a:pt x="2416" y="1305"/>
                    </a:lnTo>
                    <a:lnTo>
                      <a:pt x="2423" y="1319"/>
                    </a:lnTo>
                    <a:lnTo>
                      <a:pt x="2412" y="1308"/>
                    </a:lnTo>
                    <a:close/>
                    <a:moveTo>
                      <a:pt x="2416" y="1305"/>
                    </a:moveTo>
                    <a:lnTo>
                      <a:pt x="2432" y="1297"/>
                    </a:lnTo>
                    <a:lnTo>
                      <a:pt x="2447" y="1325"/>
                    </a:lnTo>
                    <a:lnTo>
                      <a:pt x="2431" y="1334"/>
                    </a:lnTo>
                    <a:lnTo>
                      <a:pt x="2416" y="1305"/>
                    </a:lnTo>
                    <a:close/>
                    <a:moveTo>
                      <a:pt x="2432" y="1297"/>
                    </a:moveTo>
                    <a:lnTo>
                      <a:pt x="2436" y="1295"/>
                    </a:lnTo>
                    <a:lnTo>
                      <a:pt x="2439" y="1295"/>
                    </a:lnTo>
                    <a:lnTo>
                      <a:pt x="2439" y="1311"/>
                    </a:lnTo>
                    <a:lnTo>
                      <a:pt x="2432" y="1297"/>
                    </a:lnTo>
                    <a:close/>
                    <a:moveTo>
                      <a:pt x="2439" y="1295"/>
                    </a:moveTo>
                    <a:lnTo>
                      <a:pt x="2448" y="1295"/>
                    </a:lnTo>
                    <a:lnTo>
                      <a:pt x="2448" y="1327"/>
                    </a:lnTo>
                    <a:lnTo>
                      <a:pt x="2439" y="1327"/>
                    </a:lnTo>
                    <a:lnTo>
                      <a:pt x="2439" y="1295"/>
                    </a:lnTo>
                    <a:close/>
                    <a:moveTo>
                      <a:pt x="2455" y="1325"/>
                    </a:moveTo>
                    <a:lnTo>
                      <a:pt x="2452" y="1327"/>
                    </a:lnTo>
                    <a:lnTo>
                      <a:pt x="2448" y="1327"/>
                    </a:lnTo>
                    <a:lnTo>
                      <a:pt x="2448" y="1311"/>
                    </a:lnTo>
                    <a:lnTo>
                      <a:pt x="2455" y="1325"/>
                    </a:lnTo>
                    <a:close/>
                    <a:moveTo>
                      <a:pt x="2441" y="1297"/>
                    </a:moveTo>
                    <a:lnTo>
                      <a:pt x="2457" y="1289"/>
                    </a:lnTo>
                    <a:lnTo>
                      <a:pt x="2470" y="1318"/>
                    </a:lnTo>
                    <a:lnTo>
                      <a:pt x="2455" y="1325"/>
                    </a:lnTo>
                    <a:lnTo>
                      <a:pt x="2441" y="1297"/>
                    </a:lnTo>
                    <a:close/>
                    <a:moveTo>
                      <a:pt x="2457" y="1289"/>
                    </a:moveTo>
                    <a:lnTo>
                      <a:pt x="2460" y="1287"/>
                    </a:lnTo>
                    <a:lnTo>
                      <a:pt x="2464" y="1287"/>
                    </a:lnTo>
                    <a:lnTo>
                      <a:pt x="2464" y="1303"/>
                    </a:lnTo>
                    <a:lnTo>
                      <a:pt x="2457" y="1289"/>
                    </a:lnTo>
                    <a:close/>
                    <a:moveTo>
                      <a:pt x="2464" y="1287"/>
                    </a:moveTo>
                    <a:lnTo>
                      <a:pt x="2471" y="1287"/>
                    </a:lnTo>
                    <a:lnTo>
                      <a:pt x="2471" y="1319"/>
                    </a:lnTo>
                    <a:lnTo>
                      <a:pt x="2464" y="1319"/>
                    </a:lnTo>
                    <a:lnTo>
                      <a:pt x="2464" y="1287"/>
                    </a:lnTo>
                    <a:close/>
                    <a:moveTo>
                      <a:pt x="2479" y="1318"/>
                    </a:moveTo>
                    <a:lnTo>
                      <a:pt x="2475" y="1319"/>
                    </a:lnTo>
                    <a:lnTo>
                      <a:pt x="2471" y="1319"/>
                    </a:lnTo>
                    <a:lnTo>
                      <a:pt x="2471" y="1303"/>
                    </a:lnTo>
                    <a:lnTo>
                      <a:pt x="2479" y="1318"/>
                    </a:lnTo>
                    <a:close/>
                    <a:moveTo>
                      <a:pt x="2464" y="1289"/>
                    </a:moveTo>
                    <a:lnTo>
                      <a:pt x="2480" y="1281"/>
                    </a:lnTo>
                    <a:lnTo>
                      <a:pt x="2495" y="1309"/>
                    </a:lnTo>
                    <a:lnTo>
                      <a:pt x="2479" y="1318"/>
                    </a:lnTo>
                    <a:lnTo>
                      <a:pt x="2464" y="1289"/>
                    </a:lnTo>
                    <a:close/>
                    <a:moveTo>
                      <a:pt x="2498" y="1306"/>
                    </a:moveTo>
                    <a:lnTo>
                      <a:pt x="2497" y="1308"/>
                    </a:lnTo>
                    <a:lnTo>
                      <a:pt x="2495" y="1309"/>
                    </a:lnTo>
                    <a:lnTo>
                      <a:pt x="2487" y="1295"/>
                    </a:lnTo>
                    <a:lnTo>
                      <a:pt x="2498" y="1306"/>
                    </a:lnTo>
                    <a:close/>
                    <a:moveTo>
                      <a:pt x="2476" y="1283"/>
                    </a:moveTo>
                    <a:lnTo>
                      <a:pt x="2485" y="1276"/>
                    </a:lnTo>
                    <a:lnTo>
                      <a:pt x="2507" y="1298"/>
                    </a:lnTo>
                    <a:lnTo>
                      <a:pt x="2498" y="1306"/>
                    </a:lnTo>
                    <a:lnTo>
                      <a:pt x="2476" y="1283"/>
                    </a:lnTo>
                    <a:close/>
                    <a:moveTo>
                      <a:pt x="2485" y="1276"/>
                    </a:moveTo>
                    <a:lnTo>
                      <a:pt x="2489" y="1271"/>
                    </a:lnTo>
                    <a:lnTo>
                      <a:pt x="2496" y="1271"/>
                    </a:lnTo>
                    <a:lnTo>
                      <a:pt x="2496" y="1287"/>
                    </a:lnTo>
                    <a:lnTo>
                      <a:pt x="2485" y="1276"/>
                    </a:lnTo>
                    <a:close/>
                    <a:moveTo>
                      <a:pt x="2496" y="1271"/>
                    </a:moveTo>
                    <a:lnTo>
                      <a:pt x="2503" y="1271"/>
                    </a:lnTo>
                    <a:lnTo>
                      <a:pt x="2503" y="1303"/>
                    </a:lnTo>
                    <a:lnTo>
                      <a:pt x="2496" y="1303"/>
                    </a:lnTo>
                    <a:lnTo>
                      <a:pt x="2496" y="1271"/>
                    </a:lnTo>
                    <a:close/>
                    <a:moveTo>
                      <a:pt x="2511" y="1302"/>
                    </a:moveTo>
                    <a:lnTo>
                      <a:pt x="2507" y="1303"/>
                    </a:lnTo>
                    <a:lnTo>
                      <a:pt x="2503" y="1303"/>
                    </a:lnTo>
                    <a:lnTo>
                      <a:pt x="2503" y="1287"/>
                    </a:lnTo>
                    <a:lnTo>
                      <a:pt x="2511" y="1302"/>
                    </a:lnTo>
                    <a:close/>
                    <a:moveTo>
                      <a:pt x="2496" y="1273"/>
                    </a:moveTo>
                    <a:lnTo>
                      <a:pt x="2512" y="1265"/>
                    </a:lnTo>
                    <a:lnTo>
                      <a:pt x="2527" y="1293"/>
                    </a:lnTo>
                    <a:lnTo>
                      <a:pt x="2511" y="1302"/>
                    </a:lnTo>
                    <a:lnTo>
                      <a:pt x="2496" y="1273"/>
                    </a:lnTo>
                    <a:close/>
                    <a:moveTo>
                      <a:pt x="2512" y="1265"/>
                    </a:moveTo>
                    <a:lnTo>
                      <a:pt x="2516" y="1263"/>
                    </a:lnTo>
                    <a:lnTo>
                      <a:pt x="2519" y="1263"/>
                    </a:lnTo>
                    <a:lnTo>
                      <a:pt x="2519" y="1279"/>
                    </a:lnTo>
                    <a:lnTo>
                      <a:pt x="2512" y="1265"/>
                    </a:lnTo>
                    <a:close/>
                    <a:moveTo>
                      <a:pt x="2519" y="1263"/>
                    </a:moveTo>
                    <a:lnTo>
                      <a:pt x="2528" y="1263"/>
                    </a:lnTo>
                    <a:lnTo>
                      <a:pt x="2528" y="1295"/>
                    </a:lnTo>
                    <a:lnTo>
                      <a:pt x="2519" y="1295"/>
                    </a:lnTo>
                    <a:lnTo>
                      <a:pt x="2519" y="1263"/>
                    </a:lnTo>
                    <a:close/>
                    <a:moveTo>
                      <a:pt x="2534" y="1293"/>
                    </a:moveTo>
                    <a:lnTo>
                      <a:pt x="2532" y="1295"/>
                    </a:lnTo>
                    <a:lnTo>
                      <a:pt x="2528" y="1295"/>
                    </a:lnTo>
                    <a:lnTo>
                      <a:pt x="2528" y="1279"/>
                    </a:lnTo>
                    <a:lnTo>
                      <a:pt x="2534" y="1293"/>
                    </a:lnTo>
                    <a:close/>
                    <a:moveTo>
                      <a:pt x="2521" y="1265"/>
                    </a:moveTo>
                    <a:lnTo>
                      <a:pt x="2537" y="1257"/>
                    </a:lnTo>
                    <a:lnTo>
                      <a:pt x="2550" y="1286"/>
                    </a:lnTo>
                    <a:lnTo>
                      <a:pt x="2534" y="1293"/>
                    </a:lnTo>
                    <a:lnTo>
                      <a:pt x="2521" y="1265"/>
                    </a:lnTo>
                    <a:close/>
                    <a:moveTo>
                      <a:pt x="2555" y="1282"/>
                    </a:moveTo>
                    <a:lnTo>
                      <a:pt x="2553" y="1284"/>
                    </a:lnTo>
                    <a:lnTo>
                      <a:pt x="2550" y="1286"/>
                    </a:lnTo>
                    <a:lnTo>
                      <a:pt x="2544" y="1271"/>
                    </a:lnTo>
                    <a:lnTo>
                      <a:pt x="2555" y="1282"/>
                    </a:lnTo>
                    <a:close/>
                    <a:moveTo>
                      <a:pt x="2532" y="1260"/>
                    </a:moveTo>
                    <a:lnTo>
                      <a:pt x="2540" y="1251"/>
                    </a:lnTo>
                    <a:lnTo>
                      <a:pt x="2562" y="1274"/>
                    </a:lnTo>
                    <a:lnTo>
                      <a:pt x="2555" y="1282"/>
                    </a:lnTo>
                    <a:lnTo>
                      <a:pt x="2532" y="1260"/>
                    </a:lnTo>
                    <a:close/>
                    <a:moveTo>
                      <a:pt x="2540" y="1251"/>
                    </a:moveTo>
                    <a:lnTo>
                      <a:pt x="2545" y="1247"/>
                    </a:lnTo>
                    <a:lnTo>
                      <a:pt x="2551" y="1247"/>
                    </a:lnTo>
                    <a:lnTo>
                      <a:pt x="2551" y="1263"/>
                    </a:lnTo>
                    <a:lnTo>
                      <a:pt x="2540" y="1251"/>
                    </a:lnTo>
                    <a:close/>
                    <a:moveTo>
                      <a:pt x="2551" y="1247"/>
                    </a:moveTo>
                    <a:lnTo>
                      <a:pt x="2567" y="1247"/>
                    </a:lnTo>
                    <a:lnTo>
                      <a:pt x="2567" y="1279"/>
                    </a:lnTo>
                    <a:lnTo>
                      <a:pt x="2551" y="1279"/>
                    </a:lnTo>
                    <a:lnTo>
                      <a:pt x="2551" y="1247"/>
                    </a:lnTo>
                    <a:close/>
                    <a:moveTo>
                      <a:pt x="2578" y="1274"/>
                    </a:moveTo>
                    <a:lnTo>
                      <a:pt x="2575" y="1279"/>
                    </a:lnTo>
                    <a:lnTo>
                      <a:pt x="2567" y="1279"/>
                    </a:lnTo>
                    <a:lnTo>
                      <a:pt x="2567" y="1263"/>
                    </a:lnTo>
                    <a:lnTo>
                      <a:pt x="2578" y="1274"/>
                    </a:lnTo>
                    <a:close/>
                    <a:moveTo>
                      <a:pt x="2556" y="1251"/>
                    </a:moveTo>
                    <a:lnTo>
                      <a:pt x="2564" y="1244"/>
                    </a:lnTo>
                    <a:lnTo>
                      <a:pt x="2587" y="1266"/>
                    </a:lnTo>
                    <a:lnTo>
                      <a:pt x="2578" y="1274"/>
                    </a:lnTo>
                    <a:lnTo>
                      <a:pt x="2556" y="1251"/>
                    </a:lnTo>
                    <a:close/>
                    <a:moveTo>
                      <a:pt x="2564" y="1244"/>
                    </a:moveTo>
                    <a:lnTo>
                      <a:pt x="2569" y="1239"/>
                    </a:lnTo>
                    <a:lnTo>
                      <a:pt x="2576" y="1239"/>
                    </a:lnTo>
                    <a:lnTo>
                      <a:pt x="2576" y="1255"/>
                    </a:lnTo>
                    <a:lnTo>
                      <a:pt x="2564" y="1244"/>
                    </a:lnTo>
                    <a:close/>
                    <a:moveTo>
                      <a:pt x="2576" y="1239"/>
                    </a:moveTo>
                    <a:lnTo>
                      <a:pt x="2583" y="1239"/>
                    </a:lnTo>
                    <a:lnTo>
                      <a:pt x="2583" y="1271"/>
                    </a:lnTo>
                    <a:lnTo>
                      <a:pt x="2576" y="1271"/>
                    </a:lnTo>
                    <a:lnTo>
                      <a:pt x="2576" y="1239"/>
                    </a:lnTo>
                    <a:close/>
                    <a:moveTo>
                      <a:pt x="2591" y="1270"/>
                    </a:moveTo>
                    <a:lnTo>
                      <a:pt x="2587" y="1271"/>
                    </a:lnTo>
                    <a:lnTo>
                      <a:pt x="2583" y="1271"/>
                    </a:lnTo>
                    <a:lnTo>
                      <a:pt x="2583" y="1255"/>
                    </a:lnTo>
                    <a:lnTo>
                      <a:pt x="2591" y="1270"/>
                    </a:lnTo>
                    <a:close/>
                    <a:moveTo>
                      <a:pt x="2576" y="1241"/>
                    </a:moveTo>
                    <a:lnTo>
                      <a:pt x="2592" y="1233"/>
                    </a:lnTo>
                    <a:lnTo>
                      <a:pt x="2607" y="1261"/>
                    </a:lnTo>
                    <a:lnTo>
                      <a:pt x="2591" y="1270"/>
                    </a:lnTo>
                    <a:lnTo>
                      <a:pt x="2576" y="1241"/>
                    </a:lnTo>
                    <a:close/>
                    <a:moveTo>
                      <a:pt x="2592" y="1233"/>
                    </a:moveTo>
                    <a:lnTo>
                      <a:pt x="2596" y="1231"/>
                    </a:lnTo>
                    <a:lnTo>
                      <a:pt x="2599" y="1231"/>
                    </a:lnTo>
                    <a:lnTo>
                      <a:pt x="2599" y="1247"/>
                    </a:lnTo>
                    <a:lnTo>
                      <a:pt x="2592" y="1233"/>
                    </a:lnTo>
                    <a:close/>
                    <a:moveTo>
                      <a:pt x="2599" y="1231"/>
                    </a:moveTo>
                    <a:lnTo>
                      <a:pt x="2608" y="1231"/>
                    </a:lnTo>
                    <a:lnTo>
                      <a:pt x="2608" y="1263"/>
                    </a:lnTo>
                    <a:lnTo>
                      <a:pt x="2599" y="1263"/>
                    </a:lnTo>
                    <a:lnTo>
                      <a:pt x="2599" y="1231"/>
                    </a:lnTo>
                    <a:close/>
                    <a:moveTo>
                      <a:pt x="2614" y="1261"/>
                    </a:moveTo>
                    <a:lnTo>
                      <a:pt x="2612" y="1263"/>
                    </a:lnTo>
                    <a:lnTo>
                      <a:pt x="2608" y="1263"/>
                    </a:lnTo>
                    <a:lnTo>
                      <a:pt x="2608" y="1247"/>
                    </a:lnTo>
                    <a:lnTo>
                      <a:pt x="2614" y="1261"/>
                    </a:lnTo>
                    <a:close/>
                    <a:moveTo>
                      <a:pt x="2601" y="1233"/>
                    </a:moveTo>
                    <a:lnTo>
                      <a:pt x="2617" y="1225"/>
                    </a:lnTo>
                    <a:lnTo>
                      <a:pt x="2630" y="1254"/>
                    </a:lnTo>
                    <a:lnTo>
                      <a:pt x="2614" y="1261"/>
                    </a:lnTo>
                    <a:lnTo>
                      <a:pt x="2601" y="1233"/>
                    </a:lnTo>
                    <a:close/>
                    <a:moveTo>
                      <a:pt x="2635" y="1250"/>
                    </a:moveTo>
                    <a:lnTo>
                      <a:pt x="2633" y="1252"/>
                    </a:lnTo>
                    <a:lnTo>
                      <a:pt x="2630" y="1254"/>
                    </a:lnTo>
                    <a:lnTo>
                      <a:pt x="2624" y="1239"/>
                    </a:lnTo>
                    <a:lnTo>
                      <a:pt x="2635" y="1250"/>
                    </a:lnTo>
                    <a:close/>
                    <a:moveTo>
                      <a:pt x="2612" y="1228"/>
                    </a:moveTo>
                    <a:lnTo>
                      <a:pt x="2620" y="1220"/>
                    </a:lnTo>
                    <a:lnTo>
                      <a:pt x="2643" y="1242"/>
                    </a:lnTo>
                    <a:lnTo>
                      <a:pt x="2635" y="1250"/>
                    </a:lnTo>
                    <a:lnTo>
                      <a:pt x="2612" y="1228"/>
                    </a:lnTo>
                    <a:close/>
                    <a:moveTo>
                      <a:pt x="2620" y="1220"/>
                    </a:moveTo>
                    <a:lnTo>
                      <a:pt x="2625" y="1215"/>
                    </a:lnTo>
                    <a:lnTo>
                      <a:pt x="2631" y="1215"/>
                    </a:lnTo>
                    <a:lnTo>
                      <a:pt x="2631" y="1231"/>
                    </a:lnTo>
                    <a:lnTo>
                      <a:pt x="2620" y="1220"/>
                    </a:lnTo>
                    <a:close/>
                    <a:moveTo>
                      <a:pt x="2631" y="1215"/>
                    </a:moveTo>
                    <a:lnTo>
                      <a:pt x="2647" y="1215"/>
                    </a:lnTo>
                    <a:lnTo>
                      <a:pt x="2647" y="1247"/>
                    </a:lnTo>
                    <a:lnTo>
                      <a:pt x="2631" y="1247"/>
                    </a:lnTo>
                    <a:lnTo>
                      <a:pt x="2631" y="1215"/>
                    </a:lnTo>
                    <a:close/>
                    <a:moveTo>
                      <a:pt x="2659" y="1242"/>
                    </a:moveTo>
                    <a:lnTo>
                      <a:pt x="2654" y="1247"/>
                    </a:lnTo>
                    <a:lnTo>
                      <a:pt x="2647" y="1247"/>
                    </a:lnTo>
                    <a:lnTo>
                      <a:pt x="2647" y="1231"/>
                    </a:lnTo>
                    <a:lnTo>
                      <a:pt x="2659" y="1242"/>
                    </a:lnTo>
                    <a:close/>
                    <a:moveTo>
                      <a:pt x="2636" y="1220"/>
                    </a:moveTo>
                    <a:lnTo>
                      <a:pt x="2644" y="1212"/>
                    </a:lnTo>
                    <a:lnTo>
                      <a:pt x="2667" y="1234"/>
                    </a:lnTo>
                    <a:lnTo>
                      <a:pt x="2659" y="1242"/>
                    </a:lnTo>
                    <a:lnTo>
                      <a:pt x="2636" y="1220"/>
                    </a:lnTo>
                    <a:close/>
                    <a:moveTo>
                      <a:pt x="2644" y="1212"/>
                    </a:moveTo>
                    <a:lnTo>
                      <a:pt x="2649" y="1207"/>
                    </a:lnTo>
                    <a:lnTo>
                      <a:pt x="2656" y="1207"/>
                    </a:lnTo>
                    <a:lnTo>
                      <a:pt x="2656" y="1223"/>
                    </a:lnTo>
                    <a:lnTo>
                      <a:pt x="2644" y="1212"/>
                    </a:lnTo>
                    <a:close/>
                    <a:moveTo>
                      <a:pt x="2656" y="1207"/>
                    </a:moveTo>
                    <a:lnTo>
                      <a:pt x="2663" y="1207"/>
                    </a:lnTo>
                    <a:lnTo>
                      <a:pt x="2663" y="1239"/>
                    </a:lnTo>
                    <a:lnTo>
                      <a:pt x="2656" y="1239"/>
                    </a:lnTo>
                    <a:lnTo>
                      <a:pt x="2656" y="1207"/>
                    </a:lnTo>
                    <a:close/>
                    <a:moveTo>
                      <a:pt x="2671" y="1237"/>
                    </a:moveTo>
                    <a:lnTo>
                      <a:pt x="2667" y="1239"/>
                    </a:lnTo>
                    <a:lnTo>
                      <a:pt x="2663" y="1239"/>
                    </a:lnTo>
                    <a:lnTo>
                      <a:pt x="2663" y="1223"/>
                    </a:lnTo>
                    <a:lnTo>
                      <a:pt x="2671" y="1237"/>
                    </a:lnTo>
                    <a:close/>
                    <a:moveTo>
                      <a:pt x="2656" y="1209"/>
                    </a:moveTo>
                    <a:lnTo>
                      <a:pt x="2672" y="1201"/>
                    </a:lnTo>
                    <a:lnTo>
                      <a:pt x="2687" y="1229"/>
                    </a:lnTo>
                    <a:lnTo>
                      <a:pt x="2671" y="1237"/>
                    </a:lnTo>
                    <a:lnTo>
                      <a:pt x="2656" y="1209"/>
                    </a:lnTo>
                    <a:close/>
                    <a:moveTo>
                      <a:pt x="2672" y="1201"/>
                    </a:moveTo>
                    <a:lnTo>
                      <a:pt x="2676" y="1199"/>
                    </a:lnTo>
                    <a:lnTo>
                      <a:pt x="2679" y="1199"/>
                    </a:lnTo>
                    <a:lnTo>
                      <a:pt x="2679" y="1215"/>
                    </a:lnTo>
                    <a:lnTo>
                      <a:pt x="2672" y="1201"/>
                    </a:lnTo>
                    <a:close/>
                    <a:moveTo>
                      <a:pt x="2679" y="1199"/>
                    </a:moveTo>
                    <a:lnTo>
                      <a:pt x="2688" y="1199"/>
                    </a:lnTo>
                    <a:lnTo>
                      <a:pt x="2688" y="1231"/>
                    </a:lnTo>
                    <a:lnTo>
                      <a:pt x="2679" y="1231"/>
                    </a:lnTo>
                    <a:lnTo>
                      <a:pt x="2679" y="1199"/>
                    </a:lnTo>
                    <a:close/>
                    <a:moveTo>
                      <a:pt x="2694" y="1229"/>
                    </a:moveTo>
                    <a:lnTo>
                      <a:pt x="2692" y="1231"/>
                    </a:lnTo>
                    <a:lnTo>
                      <a:pt x="2688" y="1231"/>
                    </a:lnTo>
                    <a:lnTo>
                      <a:pt x="2688" y="1215"/>
                    </a:lnTo>
                    <a:lnTo>
                      <a:pt x="2694" y="1229"/>
                    </a:lnTo>
                    <a:close/>
                    <a:moveTo>
                      <a:pt x="2681" y="1201"/>
                    </a:moveTo>
                    <a:lnTo>
                      <a:pt x="2697" y="1193"/>
                    </a:lnTo>
                    <a:lnTo>
                      <a:pt x="2710" y="1221"/>
                    </a:lnTo>
                    <a:lnTo>
                      <a:pt x="2694" y="1229"/>
                    </a:lnTo>
                    <a:lnTo>
                      <a:pt x="2681" y="1201"/>
                    </a:lnTo>
                    <a:close/>
                    <a:moveTo>
                      <a:pt x="2697" y="1193"/>
                    </a:moveTo>
                    <a:lnTo>
                      <a:pt x="2700" y="1191"/>
                    </a:lnTo>
                    <a:lnTo>
                      <a:pt x="2704" y="1191"/>
                    </a:lnTo>
                    <a:lnTo>
                      <a:pt x="2704" y="1207"/>
                    </a:lnTo>
                    <a:lnTo>
                      <a:pt x="2697" y="1193"/>
                    </a:lnTo>
                    <a:close/>
                    <a:moveTo>
                      <a:pt x="2704" y="1191"/>
                    </a:moveTo>
                    <a:lnTo>
                      <a:pt x="2711" y="1191"/>
                    </a:lnTo>
                    <a:lnTo>
                      <a:pt x="2711" y="1223"/>
                    </a:lnTo>
                    <a:lnTo>
                      <a:pt x="2704" y="1223"/>
                    </a:lnTo>
                    <a:lnTo>
                      <a:pt x="2704" y="1191"/>
                    </a:lnTo>
                    <a:close/>
                    <a:moveTo>
                      <a:pt x="2719" y="1221"/>
                    </a:moveTo>
                    <a:lnTo>
                      <a:pt x="2715" y="1223"/>
                    </a:lnTo>
                    <a:lnTo>
                      <a:pt x="2711" y="1223"/>
                    </a:lnTo>
                    <a:lnTo>
                      <a:pt x="2711" y="1207"/>
                    </a:lnTo>
                    <a:lnTo>
                      <a:pt x="2719" y="1221"/>
                    </a:lnTo>
                    <a:close/>
                    <a:moveTo>
                      <a:pt x="2704" y="1193"/>
                    </a:moveTo>
                    <a:lnTo>
                      <a:pt x="2720" y="1185"/>
                    </a:lnTo>
                    <a:lnTo>
                      <a:pt x="2735" y="1213"/>
                    </a:lnTo>
                    <a:lnTo>
                      <a:pt x="2719" y="1221"/>
                    </a:lnTo>
                    <a:lnTo>
                      <a:pt x="2704" y="1193"/>
                    </a:lnTo>
                    <a:close/>
                    <a:moveTo>
                      <a:pt x="2739" y="1210"/>
                    </a:moveTo>
                    <a:lnTo>
                      <a:pt x="2737" y="1212"/>
                    </a:lnTo>
                    <a:lnTo>
                      <a:pt x="2735" y="1213"/>
                    </a:lnTo>
                    <a:lnTo>
                      <a:pt x="2727" y="1199"/>
                    </a:lnTo>
                    <a:lnTo>
                      <a:pt x="2739" y="1210"/>
                    </a:lnTo>
                    <a:close/>
                    <a:moveTo>
                      <a:pt x="2716" y="1188"/>
                    </a:moveTo>
                    <a:lnTo>
                      <a:pt x="2724" y="1180"/>
                    </a:lnTo>
                    <a:lnTo>
                      <a:pt x="2747" y="1202"/>
                    </a:lnTo>
                    <a:lnTo>
                      <a:pt x="2739" y="1210"/>
                    </a:lnTo>
                    <a:lnTo>
                      <a:pt x="2716" y="1188"/>
                    </a:lnTo>
                    <a:close/>
                    <a:moveTo>
                      <a:pt x="2724" y="1180"/>
                    </a:moveTo>
                    <a:lnTo>
                      <a:pt x="2729" y="1175"/>
                    </a:lnTo>
                    <a:lnTo>
                      <a:pt x="2736" y="1175"/>
                    </a:lnTo>
                    <a:lnTo>
                      <a:pt x="2736" y="1191"/>
                    </a:lnTo>
                    <a:lnTo>
                      <a:pt x="2724" y="1180"/>
                    </a:lnTo>
                    <a:close/>
                    <a:moveTo>
                      <a:pt x="2736" y="1175"/>
                    </a:moveTo>
                    <a:lnTo>
                      <a:pt x="2752" y="1175"/>
                    </a:lnTo>
                    <a:lnTo>
                      <a:pt x="2752" y="1207"/>
                    </a:lnTo>
                    <a:lnTo>
                      <a:pt x="2736" y="1207"/>
                    </a:lnTo>
                    <a:lnTo>
                      <a:pt x="2736" y="1175"/>
                    </a:lnTo>
                    <a:close/>
                    <a:moveTo>
                      <a:pt x="2763" y="1202"/>
                    </a:moveTo>
                    <a:lnTo>
                      <a:pt x="2758" y="1207"/>
                    </a:lnTo>
                    <a:lnTo>
                      <a:pt x="2752" y="1207"/>
                    </a:lnTo>
                    <a:lnTo>
                      <a:pt x="2752" y="1191"/>
                    </a:lnTo>
                    <a:lnTo>
                      <a:pt x="2763" y="1202"/>
                    </a:lnTo>
                    <a:close/>
                    <a:moveTo>
                      <a:pt x="2740" y="1180"/>
                    </a:moveTo>
                    <a:lnTo>
                      <a:pt x="2748" y="1172"/>
                    </a:lnTo>
                    <a:lnTo>
                      <a:pt x="2771" y="1194"/>
                    </a:lnTo>
                    <a:lnTo>
                      <a:pt x="2763" y="1202"/>
                    </a:lnTo>
                    <a:lnTo>
                      <a:pt x="2740" y="1180"/>
                    </a:lnTo>
                    <a:close/>
                    <a:moveTo>
                      <a:pt x="2748" y="1172"/>
                    </a:moveTo>
                    <a:lnTo>
                      <a:pt x="2753" y="1167"/>
                    </a:lnTo>
                    <a:lnTo>
                      <a:pt x="2760" y="1167"/>
                    </a:lnTo>
                    <a:lnTo>
                      <a:pt x="2760" y="1183"/>
                    </a:lnTo>
                    <a:lnTo>
                      <a:pt x="2748" y="1172"/>
                    </a:lnTo>
                    <a:close/>
                    <a:moveTo>
                      <a:pt x="2760" y="1167"/>
                    </a:moveTo>
                    <a:lnTo>
                      <a:pt x="2768" y="1167"/>
                    </a:lnTo>
                    <a:lnTo>
                      <a:pt x="2768" y="1199"/>
                    </a:lnTo>
                    <a:lnTo>
                      <a:pt x="2760" y="1199"/>
                    </a:lnTo>
                    <a:lnTo>
                      <a:pt x="2760" y="1167"/>
                    </a:lnTo>
                    <a:close/>
                    <a:moveTo>
                      <a:pt x="2774" y="1197"/>
                    </a:moveTo>
                    <a:lnTo>
                      <a:pt x="2771" y="1199"/>
                    </a:lnTo>
                    <a:lnTo>
                      <a:pt x="2768" y="1199"/>
                    </a:lnTo>
                    <a:lnTo>
                      <a:pt x="2768" y="1183"/>
                    </a:lnTo>
                    <a:lnTo>
                      <a:pt x="2774" y="1197"/>
                    </a:lnTo>
                    <a:close/>
                    <a:moveTo>
                      <a:pt x="2761" y="1169"/>
                    </a:moveTo>
                    <a:lnTo>
                      <a:pt x="2777" y="1161"/>
                    </a:lnTo>
                    <a:lnTo>
                      <a:pt x="2790" y="1189"/>
                    </a:lnTo>
                    <a:lnTo>
                      <a:pt x="2774" y="1197"/>
                    </a:lnTo>
                    <a:lnTo>
                      <a:pt x="2761" y="1169"/>
                    </a:lnTo>
                    <a:close/>
                    <a:moveTo>
                      <a:pt x="2777" y="1161"/>
                    </a:moveTo>
                    <a:lnTo>
                      <a:pt x="2780" y="1159"/>
                    </a:lnTo>
                    <a:lnTo>
                      <a:pt x="2783" y="1159"/>
                    </a:lnTo>
                    <a:lnTo>
                      <a:pt x="2783" y="1175"/>
                    </a:lnTo>
                    <a:lnTo>
                      <a:pt x="2777" y="1161"/>
                    </a:lnTo>
                    <a:close/>
                    <a:moveTo>
                      <a:pt x="2783" y="1159"/>
                    </a:moveTo>
                    <a:lnTo>
                      <a:pt x="2792" y="1159"/>
                    </a:lnTo>
                    <a:lnTo>
                      <a:pt x="2792" y="1191"/>
                    </a:lnTo>
                    <a:lnTo>
                      <a:pt x="2783" y="1191"/>
                    </a:lnTo>
                    <a:lnTo>
                      <a:pt x="2783" y="1159"/>
                    </a:lnTo>
                    <a:close/>
                    <a:moveTo>
                      <a:pt x="2799" y="1189"/>
                    </a:moveTo>
                    <a:lnTo>
                      <a:pt x="2795" y="1191"/>
                    </a:lnTo>
                    <a:lnTo>
                      <a:pt x="2792" y="1191"/>
                    </a:lnTo>
                    <a:lnTo>
                      <a:pt x="2792" y="1175"/>
                    </a:lnTo>
                    <a:lnTo>
                      <a:pt x="2799" y="1189"/>
                    </a:lnTo>
                    <a:close/>
                    <a:moveTo>
                      <a:pt x="2784" y="1161"/>
                    </a:moveTo>
                    <a:lnTo>
                      <a:pt x="2800" y="1152"/>
                    </a:lnTo>
                    <a:lnTo>
                      <a:pt x="2815" y="1181"/>
                    </a:lnTo>
                    <a:lnTo>
                      <a:pt x="2799" y="1189"/>
                    </a:lnTo>
                    <a:lnTo>
                      <a:pt x="2784" y="1161"/>
                    </a:lnTo>
                    <a:close/>
                    <a:moveTo>
                      <a:pt x="2800" y="1152"/>
                    </a:moveTo>
                    <a:lnTo>
                      <a:pt x="2804" y="1151"/>
                    </a:lnTo>
                    <a:lnTo>
                      <a:pt x="2808" y="1151"/>
                    </a:lnTo>
                    <a:lnTo>
                      <a:pt x="2808" y="1167"/>
                    </a:lnTo>
                    <a:lnTo>
                      <a:pt x="2800" y="1152"/>
                    </a:lnTo>
                    <a:close/>
                    <a:moveTo>
                      <a:pt x="2808" y="1151"/>
                    </a:moveTo>
                    <a:lnTo>
                      <a:pt x="2815" y="1151"/>
                    </a:lnTo>
                    <a:lnTo>
                      <a:pt x="2815" y="1183"/>
                    </a:lnTo>
                    <a:lnTo>
                      <a:pt x="2808" y="1183"/>
                    </a:lnTo>
                    <a:lnTo>
                      <a:pt x="2808" y="1151"/>
                    </a:lnTo>
                    <a:close/>
                    <a:moveTo>
                      <a:pt x="2822" y="1181"/>
                    </a:moveTo>
                    <a:lnTo>
                      <a:pt x="2819" y="1183"/>
                    </a:lnTo>
                    <a:lnTo>
                      <a:pt x="2815" y="1183"/>
                    </a:lnTo>
                    <a:lnTo>
                      <a:pt x="2815" y="1167"/>
                    </a:lnTo>
                    <a:lnTo>
                      <a:pt x="2822" y="1181"/>
                    </a:lnTo>
                    <a:close/>
                    <a:moveTo>
                      <a:pt x="2809" y="1152"/>
                    </a:moveTo>
                    <a:lnTo>
                      <a:pt x="2825" y="1145"/>
                    </a:lnTo>
                    <a:lnTo>
                      <a:pt x="2838" y="1173"/>
                    </a:lnTo>
                    <a:lnTo>
                      <a:pt x="2822" y="1181"/>
                    </a:lnTo>
                    <a:lnTo>
                      <a:pt x="2809" y="1152"/>
                    </a:lnTo>
                    <a:close/>
                    <a:moveTo>
                      <a:pt x="2825" y="1145"/>
                    </a:moveTo>
                    <a:lnTo>
                      <a:pt x="2828" y="1143"/>
                    </a:lnTo>
                    <a:lnTo>
                      <a:pt x="2831" y="1143"/>
                    </a:lnTo>
                    <a:lnTo>
                      <a:pt x="2831" y="1159"/>
                    </a:lnTo>
                    <a:lnTo>
                      <a:pt x="2825" y="1145"/>
                    </a:lnTo>
                    <a:close/>
                    <a:moveTo>
                      <a:pt x="2831" y="1143"/>
                    </a:moveTo>
                    <a:lnTo>
                      <a:pt x="2840" y="1143"/>
                    </a:lnTo>
                    <a:lnTo>
                      <a:pt x="2840" y="1175"/>
                    </a:lnTo>
                    <a:lnTo>
                      <a:pt x="2831" y="1175"/>
                    </a:lnTo>
                    <a:lnTo>
                      <a:pt x="2831" y="1143"/>
                    </a:lnTo>
                    <a:close/>
                    <a:moveTo>
                      <a:pt x="2851" y="1170"/>
                    </a:moveTo>
                    <a:lnTo>
                      <a:pt x="2846" y="1175"/>
                    </a:lnTo>
                    <a:lnTo>
                      <a:pt x="2840" y="1175"/>
                    </a:lnTo>
                    <a:lnTo>
                      <a:pt x="2840" y="1159"/>
                    </a:lnTo>
                    <a:lnTo>
                      <a:pt x="2851" y="1170"/>
                    </a:lnTo>
                    <a:close/>
                    <a:moveTo>
                      <a:pt x="2828" y="1148"/>
                    </a:moveTo>
                    <a:lnTo>
                      <a:pt x="2836" y="1140"/>
                    </a:lnTo>
                    <a:lnTo>
                      <a:pt x="2859" y="1162"/>
                    </a:lnTo>
                    <a:lnTo>
                      <a:pt x="2851" y="1170"/>
                    </a:lnTo>
                    <a:lnTo>
                      <a:pt x="2828" y="1148"/>
                    </a:lnTo>
                    <a:close/>
                    <a:moveTo>
                      <a:pt x="2836" y="1140"/>
                    </a:moveTo>
                    <a:lnTo>
                      <a:pt x="2841" y="1135"/>
                    </a:lnTo>
                    <a:lnTo>
                      <a:pt x="2847" y="1135"/>
                    </a:lnTo>
                    <a:lnTo>
                      <a:pt x="2847" y="1151"/>
                    </a:lnTo>
                    <a:lnTo>
                      <a:pt x="2836" y="1140"/>
                    </a:lnTo>
                    <a:close/>
                    <a:moveTo>
                      <a:pt x="2847" y="1135"/>
                    </a:moveTo>
                    <a:lnTo>
                      <a:pt x="2863" y="1135"/>
                    </a:lnTo>
                    <a:lnTo>
                      <a:pt x="2863" y="1167"/>
                    </a:lnTo>
                    <a:lnTo>
                      <a:pt x="2847" y="1167"/>
                    </a:lnTo>
                    <a:lnTo>
                      <a:pt x="2847" y="1135"/>
                    </a:lnTo>
                    <a:close/>
                    <a:moveTo>
                      <a:pt x="2875" y="1162"/>
                    </a:moveTo>
                    <a:lnTo>
                      <a:pt x="2870" y="1167"/>
                    </a:lnTo>
                    <a:lnTo>
                      <a:pt x="2863" y="1167"/>
                    </a:lnTo>
                    <a:lnTo>
                      <a:pt x="2863" y="1151"/>
                    </a:lnTo>
                    <a:lnTo>
                      <a:pt x="2875" y="1162"/>
                    </a:lnTo>
                    <a:close/>
                    <a:moveTo>
                      <a:pt x="2852" y="1140"/>
                    </a:moveTo>
                    <a:lnTo>
                      <a:pt x="2860" y="1132"/>
                    </a:lnTo>
                    <a:lnTo>
                      <a:pt x="2883" y="1154"/>
                    </a:lnTo>
                    <a:lnTo>
                      <a:pt x="2875" y="1162"/>
                    </a:lnTo>
                    <a:lnTo>
                      <a:pt x="2852" y="1140"/>
                    </a:lnTo>
                    <a:close/>
                    <a:moveTo>
                      <a:pt x="2860" y="1132"/>
                    </a:moveTo>
                    <a:lnTo>
                      <a:pt x="2865" y="1127"/>
                    </a:lnTo>
                    <a:lnTo>
                      <a:pt x="2872" y="1127"/>
                    </a:lnTo>
                    <a:lnTo>
                      <a:pt x="2872" y="1143"/>
                    </a:lnTo>
                    <a:lnTo>
                      <a:pt x="2860" y="1132"/>
                    </a:lnTo>
                    <a:close/>
                    <a:moveTo>
                      <a:pt x="2872" y="1127"/>
                    </a:moveTo>
                    <a:lnTo>
                      <a:pt x="2888" y="1127"/>
                    </a:lnTo>
                    <a:lnTo>
                      <a:pt x="2888" y="1159"/>
                    </a:lnTo>
                    <a:lnTo>
                      <a:pt x="2872" y="1159"/>
                    </a:lnTo>
                    <a:lnTo>
                      <a:pt x="2872" y="1127"/>
                    </a:lnTo>
                    <a:close/>
                    <a:moveTo>
                      <a:pt x="2899" y="1154"/>
                    </a:moveTo>
                    <a:lnTo>
                      <a:pt x="2894" y="1159"/>
                    </a:lnTo>
                    <a:lnTo>
                      <a:pt x="2888" y="1159"/>
                    </a:lnTo>
                    <a:lnTo>
                      <a:pt x="2888" y="1143"/>
                    </a:lnTo>
                    <a:lnTo>
                      <a:pt x="2899" y="1154"/>
                    </a:lnTo>
                    <a:close/>
                    <a:moveTo>
                      <a:pt x="2876" y="1132"/>
                    </a:moveTo>
                    <a:lnTo>
                      <a:pt x="2884" y="1124"/>
                    </a:lnTo>
                    <a:lnTo>
                      <a:pt x="2907" y="1146"/>
                    </a:lnTo>
                    <a:lnTo>
                      <a:pt x="2899" y="1154"/>
                    </a:lnTo>
                    <a:lnTo>
                      <a:pt x="2876" y="1132"/>
                    </a:lnTo>
                    <a:close/>
                    <a:moveTo>
                      <a:pt x="2884" y="1124"/>
                    </a:moveTo>
                    <a:lnTo>
                      <a:pt x="2889" y="1119"/>
                    </a:lnTo>
                    <a:lnTo>
                      <a:pt x="2895" y="1119"/>
                    </a:lnTo>
                    <a:lnTo>
                      <a:pt x="2895" y="1135"/>
                    </a:lnTo>
                    <a:lnTo>
                      <a:pt x="2884" y="1124"/>
                    </a:lnTo>
                    <a:close/>
                    <a:moveTo>
                      <a:pt x="2895" y="1119"/>
                    </a:moveTo>
                    <a:lnTo>
                      <a:pt x="2911" y="1119"/>
                    </a:lnTo>
                    <a:lnTo>
                      <a:pt x="2911" y="1151"/>
                    </a:lnTo>
                    <a:lnTo>
                      <a:pt x="2895" y="1151"/>
                    </a:lnTo>
                    <a:lnTo>
                      <a:pt x="2895" y="1119"/>
                    </a:lnTo>
                    <a:close/>
                    <a:moveTo>
                      <a:pt x="2923" y="1146"/>
                    </a:moveTo>
                    <a:lnTo>
                      <a:pt x="2918" y="1151"/>
                    </a:lnTo>
                    <a:lnTo>
                      <a:pt x="2911" y="1151"/>
                    </a:lnTo>
                    <a:lnTo>
                      <a:pt x="2911" y="1135"/>
                    </a:lnTo>
                    <a:lnTo>
                      <a:pt x="2923" y="1146"/>
                    </a:lnTo>
                    <a:close/>
                    <a:moveTo>
                      <a:pt x="2900" y="1124"/>
                    </a:moveTo>
                    <a:lnTo>
                      <a:pt x="2909" y="1116"/>
                    </a:lnTo>
                    <a:lnTo>
                      <a:pt x="2931" y="1138"/>
                    </a:lnTo>
                    <a:lnTo>
                      <a:pt x="2923" y="1146"/>
                    </a:lnTo>
                    <a:lnTo>
                      <a:pt x="2900" y="1124"/>
                    </a:lnTo>
                    <a:close/>
                    <a:moveTo>
                      <a:pt x="2909" y="1116"/>
                    </a:moveTo>
                    <a:lnTo>
                      <a:pt x="2913" y="1111"/>
                    </a:lnTo>
                    <a:lnTo>
                      <a:pt x="2920" y="1111"/>
                    </a:lnTo>
                    <a:lnTo>
                      <a:pt x="2920" y="1127"/>
                    </a:lnTo>
                    <a:lnTo>
                      <a:pt x="2909" y="1116"/>
                    </a:lnTo>
                    <a:close/>
                    <a:moveTo>
                      <a:pt x="2920" y="1111"/>
                    </a:moveTo>
                    <a:lnTo>
                      <a:pt x="2927" y="1111"/>
                    </a:lnTo>
                    <a:lnTo>
                      <a:pt x="2927" y="1143"/>
                    </a:lnTo>
                    <a:lnTo>
                      <a:pt x="2920" y="1143"/>
                    </a:lnTo>
                    <a:lnTo>
                      <a:pt x="2920" y="1111"/>
                    </a:lnTo>
                    <a:close/>
                    <a:moveTo>
                      <a:pt x="2934" y="1141"/>
                    </a:moveTo>
                    <a:lnTo>
                      <a:pt x="2931" y="1143"/>
                    </a:lnTo>
                    <a:lnTo>
                      <a:pt x="2927" y="1143"/>
                    </a:lnTo>
                    <a:lnTo>
                      <a:pt x="2927" y="1127"/>
                    </a:lnTo>
                    <a:lnTo>
                      <a:pt x="2934" y="1141"/>
                    </a:lnTo>
                    <a:close/>
                    <a:moveTo>
                      <a:pt x="2921" y="1113"/>
                    </a:moveTo>
                    <a:lnTo>
                      <a:pt x="2937" y="1104"/>
                    </a:lnTo>
                    <a:lnTo>
                      <a:pt x="2950" y="1133"/>
                    </a:lnTo>
                    <a:lnTo>
                      <a:pt x="2934" y="1141"/>
                    </a:lnTo>
                    <a:lnTo>
                      <a:pt x="2921" y="1113"/>
                    </a:lnTo>
                    <a:close/>
                    <a:moveTo>
                      <a:pt x="2937" y="1104"/>
                    </a:moveTo>
                    <a:lnTo>
                      <a:pt x="2939" y="1103"/>
                    </a:lnTo>
                    <a:lnTo>
                      <a:pt x="2943" y="1103"/>
                    </a:lnTo>
                    <a:lnTo>
                      <a:pt x="2943" y="1119"/>
                    </a:lnTo>
                    <a:lnTo>
                      <a:pt x="2937" y="1104"/>
                    </a:lnTo>
                    <a:close/>
                    <a:moveTo>
                      <a:pt x="2943" y="1103"/>
                    </a:moveTo>
                    <a:lnTo>
                      <a:pt x="2952" y="1103"/>
                    </a:lnTo>
                    <a:lnTo>
                      <a:pt x="2952" y="1135"/>
                    </a:lnTo>
                    <a:lnTo>
                      <a:pt x="2943" y="1135"/>
                    </a:lnTo>
                    <a:lnTo>
                      <a:pt x="2943" y="1103"/>
                    </a:lnTo>
                    <a:close/>
                    <a:moveTo>
                      <a:pt x="2959" y="1133"/>
                    </a:moveTo>
                    <a:lnTo>
                      <a:pt x="2955" y="1135"/>
                    </a:lnTo>
                    <a:lnTo>
                      <a:pt x="2952" y="1135"/>
                    </a:lnTo>
                    <a:lnTo>
                      <a:pt x="2952" y="1119"/>
                    </a:lnTo>
                    <a:lnTo>
                      <a:pt x="2959" y="1133"/>
                    </a:lnTo>
                    <a:close/>
                    <a:moveTo>
                      <a:pt x="2944" y="1104"/>
                    </a:moveTo>
                    <a:lnTo>
                      <a:pt x="2960" y="1097"/>
                    </a:lnTo>
                    <a:lnTo>
                      <a:pt x="2975" y="1125"/>
                    </a:lnTo>
                    <a:lnTo>
                      <a:pt x="2959" y="1133"/>
                    </a:lnTo>
                    <a:lnTo>
                      <a:pt x="2944" y="1104"/>
                    </a:lnTo>
                    <a:close/>
                    <a:moveTo>
                      <a:pt x="2960" y="1097"/>
                    </a:moveTo>
                    <a:lnTo>
                      <a:pt x="2964" y="1095"/>
                    </a:lnTo>
                    <a:lnTo>
                      <a:pt x="2968" y="1095"/>
                    </a:lnTo>
                    <a:lnTo>
                      <a:pt x="2968" y="1111"/>
                    </a:lnTo>
                    <a:lnTo>
                      <a:pt x="2960" y="1097"/>
                    </a:lnTo>
                    <a:close/>
                    <a:moveTo>
                      <a:pt x="2968" y="1095"/>
                    </a:moveTo>
                    <a:lnTo>
                      <a:pt x="2975" y="1095"/>
                    </a:lnTo>
                    <a:lnTo>
                      <a:pt x="2975" y="1127"/>
                    </a:lnTo>
                    <a:lnTo>
                      <a:pt x="2968" y="1127"/>
                    </a:lnTo>
                    <a:lnTo>
                      <a:pt x="2968" y="1095"/>
                    </a:lnTo>
                    <a:close/>
                    <a:moveTo>
                      <a:pt x="2982" y="1125"/>
                    </a:moveTo>
                    <a:lnTo>
                      <a:pt x="2979" y="1127"/>
                    </a:lnTo>
                    <a:lnTo>
                      <a:pt x="2975" y="1127"/>
                    </a:lnTo>
                    <a:lnTo>
                      <a:pt x="2975" y="1111"/>
                    </a:lnTo>
                    <a:lnTo>
                      <a:pt x="2982" y="1125"/>
                    </a:lnTo>
                    <a:close/>
                    <a:moveTo>
                      <a:pt x="2969" y="1097"/>
                    </a:moveTo>
                    <a:lnTo>
                      <a:pt x="2985" y="1088"/>
                    </a:lnTo>
                    <a:lnTo>
                      <a:pt x="2998" y="1117"/>
                    </a:lnTo>
                    <a:lnTo>
                      <a:pt x="2982" y="1125"/>
                    </a:lnTo>
                    <a:lnTo>
                      <a:pt x="2969" y="1097"/>
                    </a:lnTo>
                    <a:close/>
                    <a:moveTo>
                      <a:pt x="2985" y="1088"/>
                    </a:moveTo>
                    <a:lnTo>
                      <a:pt x="2987" y="1087"/>
                    </a:lnTo>
                    <a:lnTo>
                      <a:pt x="2991" y="1087"/>
                    </a:lnTo>
                    <a:lnTo>
                      <a:pt x="2991" y="1103"/>
                    </a:lnTo>
                    <a:lnTo>
                      <a:pt x="2985" y="1088"/>
                    </a:lnTo>
                    <a:close/>
                    <a:moveTo>
                      <a:pt x="2991" y="1087"/>
                    </a:moveTo>
                    <a:lnTo>
                      <a:pt x="3000" y="1087"/>
                    </a:lnTo>
                    <a:lnTo>
                      <a:pt x="3000" y="1119"/>
                    </a:lnTo>
                    <a:lnTo>
                      <a:pt x="2991" y="1119"/>
                    </a:lnTo>
                    <a:lnTo>
                      <a:pt x="2991" y="1087"/>
                    </a:lnTo>
                    <a:close/>
                    <a:moveTo>
                      <a:pt x="3011" y="1114"/>
                    </a:moveTo>
                    <a:lnTo>
                      <a:pt x="3006" y="1119"/>
                    </a:lnTo>
                    <a:lnTo>
                      <a:pt x="3000" y="1119"/>
                    </a:lnTo>
                    <a:lnTo>
                      <a:pt x="3000" y="1103"/>
                    </a:lnTo>
                    <a:lnTo>
                      <a:pt x="3011" y="1114"/>
                    </a:lnTo>
                    <a:close/>
                    <a:moveTo>
                      <a:pt x="2989" y="1092"/>
                    </a:moveTo>
                    <a:lnTo>
                      <a:pt x="2996" y="1084"/>
                    </a:lnTo>
                    <a:lnTo>
                      <a:pt x="3019" y="1106"/>
                    </a:lnTo>
                    <a:lnTo>
                      <a:pt x="3011" y="1114"/>
                    </a:lnTo>
                    <a:lnTo>
                      <a:pt x="2989" y="1092"/>
                    </a:lnTo>
                    <a:close/>
                    <a:moveTo>
                      <a:pt x="2996" y="1084"/>
                    </a:moveTo>
                    <a:lnTo>
                      <a:pt x="3001" y="1079"/>
                    </a:lnTo>
                    <a:lnTo>
                      <a:pt x="3007" y="1079"/>
                    </a:lnTo>
                    <a:lnTo>
                      <a:pt x="3007" y="1095"/>
                    </a:lnTo>
                    <a:lnTo>
                      <a:pt x="2996" y="1084"/>
                    </a:lnTo>
                    <a:close/>
                    <a:moveTo>
                      <a:pt x="3007" y="1079"/>
                    </a:moveTo>
                    <a:lnTo>
                      <a:pt x="3023" y="1079"/>
                    </a:lnTo>
                    <a:lnTo>
                      <a:pt x="3023" y="1111"/>
                    </a:lnTo>
                    <a:lnTo>
                      <a:pt x="3007" y="1111"/>
                    </a:lnTo>
                    <a:lnTo>
                      <a:pt x="3007" y="1079"/>
                    </a:lnTo>
                    <a:close/>
                    <a:moveTo>
                      <a:pt x="3035" y="1106"/>
                    </a:moveTo>
                    <a:lnTo>
                      <a:pt x="3030" y="1111"/>
                    </a:lnTo>
                    <a:lnTo>
                      <a:pt x="3023" y="1111"/>
                    </a:lnTo>
                    <a:lnTo>
                      <a:pt x="3023" y="1095"/>
                    </a:lnTo>
                    <a:lnTo>
                      <a:pt x="3035" y="1106"/>
                    </a:lnTo>
                    <a:close/>
                    <a:moveTo>
                      <a:pt x="3012" y="1084"/>
                    </a:moveTo>
                    <a:lnTo>
                      <a:pt x="3021" y="1076"/>
                    </a:lnTo>
                    <a:lnTo>
                      <a:pt x="3043" y="1098"/>
                    </a:lnTo>
                    <a:lnTo>
                      <a:pt x="3035" y="1106"/>
                    </a:lnTo>
                    <a:lnTo>
                      <a:pt x="3012" y="1084"/>
                    </a:lnTo>
                    <a:close/>
                    <a:moveTo>
                      <a:pt x="3021" y="1076"/>
                    </a:moveTo>
                    <a:lnTo>
                      <a:pt x="3024" y="1071"/>
                    </a:lnTo>
                    <a:lnTo>
                      <a:pt x="3032" y="1071"/>
                    </a:lnTo>
                    <a:lnTo>
                      <a:pt x="3032" y="1087"/>
                    </a:lnTo>
                    <a:lnTo>
                      <a:pt x="3021" y="1076"/>
                    </a:lnTo>
                    <a:close/>
                    <a:moveTo>
                      <a:pt x="3032" y="1071"/>
                    </a:moveTo>
                    <a:lnTo>
                      <a:pt x="3048" y="1071"/>
                    </a:lnTo>
                    <a:lnTo>
                      <a:pt x="3048" y="1103"/>
                    </a:lnTo>
                    <a:lnTo>
                      <a:pt x="3032" y="1103"/>
                    </a:lnTo>
                    <a:lnTo>
                      <a:pt x="3032" y="1071"/>
                    </a:lnTo>
                    <a:close/>
                    <a:moveTo>
                      <a:pt x="3059" y="1098"/>
                    </a:moveTo>
                    <a:lnTo>
                      <a:pt x="3054" y="1103"/>
                    </a:lnTo>
                    <a:lnTo>
                      <a:pt x="3048" y="1103"/>
                    </a:lnTo>
                    <a:lnTo>
                      <a:pt x="3048" y="1087"/>
                    </a:lnTo>
                    <a:lnTo>
                      <a:pt x="3059" y="1098"/>
                    </a:lnTo>
                    <a:close/>
                    <a:moveTo>
                      <a:pt x="3037" y="1076"/>
                    </a:moveTo>
                    <a:lnTo>
                      <a:pt x="3044" y="1068"/>
                    </a:lnTo>
                    <a:lnTo>
                      <a:pt x="3066" y="1090"/>
                    </a:lnTo>
                    <a:lnTo>
                      <a:pt x="3059" y="1098"/>
                    </a:lnTo>
                    <a:lnTo>
                      <a:pt x="3037" y="1076"/>
                    </a:lnTo>
                    <a:close/>
                    <a:moveTo>
                      <a:pt x="3044" y="1068"/>
                    </a:moveTo>
                    <a:lnTo>
                      <a:pt x="3049" y="1063"/>
                    </a:lnTo>
                    <a:lnTo>
                      <a:pt x="3055" y="1063"/>
                    </a:lnTo>
                    <a:lnTo>
                      <a:pt x="3055" y="1079"/>
                    </a:lnTo>
                    <a:lnTo>
                      <a:pt x="3044" y="1068"/>
                    </a:lnTo>
                    <a:close/>
                    <a:moveTo>
                      <a:pt x="3055" y="1063"/>
                    </a:moveTo>
                    <a:lnTo>
                      <a:pt x="3071" y="1063"/>
                    </a:lnTo>
                    <a:lnTo>
                      <a:pt x="3071" y="1095"/>
                    </a:lnTo>
                    <a:lnTo>
                      <a:pt x="3055" y="1095"/>
                    </a:lnTo>
                    <a:lnTo>
                      <a:pt x="3055" y="1063"/>
                    </a:lnTo>
                    <a:close/>
                    <a:moveTo>
                      <a:pt x="3082" y="1090"/>
                    </a:moveTo>
                    <a:lnTo>
                      <a:pt x="3078" y="1095"/>
                    </a:lnTo>
                    <a:lnTo>
                      <a:pt x="3071" y="1095"/>
                    </a:lnTo>
                    <a:lnTo>
                      <a:pt x="3071" y="1079"/>
                    </a:lnTo>
                    <a:lnTo>
                      <a:pt x="3082" y="1090"/>
                    </a:lnTo>
                    <a:close/>
                    <a:moveTo>
                      <a:pt x="3060" y="1068"/>
                    </a:moveTo>
                    <a:lnTo>
                      <a:pt x="3069" y="1060"/>
                    </a:lnTo>
                    <a:lnTo>
                      <a:pt x="3091" y="1082"/>
                    </a:lnTo>
                    <a:lnTo>
                      <a:pt x="3082" y="1090"/>
                    </a:lnTo>
                    <a:lnTo>
                      <a:pt x="3060" y="1068"/>
                    </a:lnTo>
                    <a:close/>
                    <a:moveTo>
                      <a:pt x="3069" y="1060"/>
                    </a:moveTo>
                    <a:lnTo>
                      <a:pt x="3072" y="1055"/>
                    </a:lnTo>
                    <a:lnTo>
                      <a:pt x="3080" y="1055"/>
                    </a:lnTo>
                    <a:lnTo>
                      <a:pt x="3080" y="1071"/>
                    </a:lnTo>
                    <a:lnTo>
                      <a:pt x="3069" y="1060"/>
                    </a:lnTo>
                    <a:close/>
                    <a:moveTo>
                      <a:pt x="3080" y="1055"/>
                    </a:moveTo>
                    <a:lnTo>
                      <a:pt x="3087" y="1055"/>
                    </a:lnTo>
                    <a:lnTo>
                      <a:pt x="3087" y="1087"/>
                    </a:lnTo>
                    <a:lnTo>
                      <a:pt x="3080" y="1087"/>
                    </a:lnTo>
                    <a:lnTo>
                      <a:pt x="3080" y="1055"/>
                    </a:lnTo>
                    <a:close/>
                    <a:moveTo>
                      <a:pt x="3094" y="1085"/>
                    </a:moveTo>
                    <a:lnTo>
                      <a:pt x="3091" y="1087"/>
                    </a:lnTo>
                    <a:lnTo>
                      <a:pt x="3087" y="1087"/>
                    </a:lnTo>
                    <a:lnTo>
                      <a:pt x="3087" y="1071"/>
                    </a:lnTo>
                    <a:lnTo>
                      <a:pt x="3094" y="1085"/>
                    </a:lnTo>
                    <a:close/>
                    <a:moveTo>
                      <a:pt x="3080" y="1056"/>
                    </a:moveTo>
                    <a:lnTo>
                      <a:pt x="3096" y="1049"/>
                    </a:lnTo>
                    <a:lnTo>
                      <a:pt x="3110" y="1077"/>
                    </a:lnTo>
                    <a:lnTo>
                      <a:pt x="3094" y="1085"/>
                    </a:lnTo>
                    <a:lnTo>
                      <a:pt x="3080" y="1056"/>
                    </a:lnTo>
                    <a:close/>
                    <a:moveTo>
                      <a:pt x="3096" y="1049"/>
                    </a:moveTo>
                    <a:lnTo>
                      <a:pt x="3099" y="1047"/>
                    </a:lnTo>
                    <a:lnTo>
                      <a:pt x="3103" y="1047"/>
                    </a:lnTo>
                    <a:lnTo>
                      <a:pt x="3103" y="1063"/>
                    </a:lnTo>
                    <a:lnTo>
                      <a:pt x="3096" y="1049"/>
                    </a:lnTo>
                    <a:close/>
                    <a:moveTo>
                      <a:pt x="3103" y="1047"/>
                    </a:moveTo>
                    <a:lnTo>
                      <a:pt x="3112" y="1047"/>
                    </a:lnTo>
                    <a:lnTo>
                      <a:pt x="3112" y="1079"/>
                    </a:lnTo>
                    <a:lnTo>
                      <a:pt x="3103" y="1079"/>
                    </a:lnTo>
                    <a:lnTo>
                      <a:pt x="3103" y="1047"/>
                    </a:lnTo>
                    <a:close/>
                    <a:moveTo>
                      <a:pt x="3119" y="1077"/>
                    </a:moveTo>
                    <a:lnTo>
                      <a:pt x="3115" y="1079"/>
                    </a:lnTo>
                    <a:lnTo>
                      <a:pt x="3112" y="1079"/>
                    </a:lnTo>
                    <a:lnTo>
                      <a:pt x="3112" y="1063"/>
                    </a:lnTo>
                    <a:lnTo>
                      <a:pt x="3119" y="1077"/>
                    </a:lnTo>
                    <a:close/>
                    <a:moveTo>
                      <a:pt x="3104" y="1049"/>
                    </a:moveTo>
                    <a:lnTo>
                      <a:pt x="3120" y="1040"/>
                    </a:lnTo>
                    <a:lnTo>
                      <a:pt x="3135" y="1069"/>
                    </a:lnTo>
                    <a:lnTo>
                      <a:pt x="3119" y="1077"/>
                    </a:lnTo>
                    <a:lnTo>
                      <a:pt x="3104" y="1049"/>
                    </a:lnTo>
                    <a:close/>
                    <a:moveTo>
                      <a:pt x="3120" y="1040"/>
                    </a:moveTo>
                    <a:lnTo>
                      <a:pt x="3124" y="1039"/>
                    </a:lnTo>
                    <a:lnTo>
                      <a:pt x="3128" y="1039"/>
                    </a:lnTo>
                    <a:lnTo>
                      <a:pt x="3128" y="1055"/>
                    </a:lnTo>
                    <a:lnTo>
                      <a:pt x="3120" y="1040"/>
                    </a:lnTo>
                    <a:close/>
                    <a:moveTo>
                      <a:pt x="3128" y="1039"/>
                    </a:moveTo>
                    <a:lnTo>
                      <a:pt x="3135" y="1039"/>
                    </a:lnTo>
                    <a:lnTo>
                      <a:pt x="3135" y="1071"/>
                    </a:lnTo>
                    <a:lnTo>
                      <a:pt x="3128" y="1071"/>
                    </a:lnTo>
                    <a:lnTo>
                      <a:pt x="3128" y="1039"/>
                    </a:lnTo>
                    <a:close/>
                    <a:moveTo>
                      <a:pt x="3143" y="1069"/>
                    </a:moveTo>
                    <a:lnTo>
                      <a:pt x="3139" y="1071"/>
                    </a:lnTo>
                    <a:lnTo>
                      <a:pt x="3135" y="1071"/>
                    </a:lnTo>
                    <a:lnTo>
                      <a:pt x="3135" y="1055"/>
                    </a:lnTo>
                    <a:lnTo>
                      <a:pt x="3143" y="1069"/>
                    </a:lnTo>
                    <a:close/>
                    <a:moveTo>
                      <a:pt x="3128" y="1040"/>
                    </a:moveTo>
                    <a:lnTo>
                      <a:pt x="3144" y="1033"/>
                    </a:lnTo>
                    <a:lnTo>
                      <a:pt x="3159" y="1061"/>
                    </a:lnTo>
                    <a:lnTo>
                      <a:pt x="3143" y="1069"/>
                    </a:lnTo>
                    <a:lnTo>
                      <a:pt x="3128" y="1040"/>
                    </a:lnTo>
                    <a:close/>
                    <a:moveTo>
                      <a:pt x="3144" y="1033"/>
                    </a:moveTo>
                    <a:lnTo>
                      <a:pt x="3147" y="1031"/>
                    </a:lnTo>
                    <a:lnTo>
                      <a:pt x="3151" y="1031"/>
                    </a:lnTo>
                    <a:lnTo>
                      <a:pt x="3151" y="1047"/>
                    </a:lnTo>
                    <a:lnTo>
                      <a:pt x="3144" y="1033"/>
                    </a:lnTo>
                    <a:close/>
                    <a:moveTo>
                      <a:pt x="3151" y="1031"/>
                    </a:moveTo>
                    <a:lnTo>
                      <a:pt x="3160" y="1031"/>
                    </a:lnTo>
                    <a:lnTo>
                      <a:pt x="3160" y="1063"/>
                    </a:lnTo>
                    <a:lnTo>
                      <a:pt x="3151" y="1063"/>
                    </a:lnTo>
                    <a:lnTo>
                      <a:pt x="3151" y="1031"/>
                    </a:lnTo>
                    <a:close/>
                    <a:moveTo>
                      <a:pt x="3171" y="1058"/>
                    </a:moveTo>
                    <a:lnTo>
                      <a:pt x="3166" y="1063"/>
                    </a:lnTo>
                    <a:lnTo>
                      <a:pt x="3160" y="1063"/>
                    </a:lnTo>
                    <a:lnTo>
                      <a:pt x="3160" y="1047"/>
                    </a:lnTo>
                    <a:lnTo>
                      <a:pt x="3171" y="1058"/>
                    </a:lnTo>
                    <a:close/>
                    <a:moveTo>
                      <a:pt x="3149" y="1035"/>
                    </a:moveTo>
                    <a:lnTo>
                      <a:pt x="3156" y="1028"/>
                    </a:lnTo>
                    <a:lnTo>
                      <a:pt x="3178" y="1050"/>
                    </a:lnTo>
                    <a:lnTo>
                      <a:pt x="3171" y="1058"/>
                    </a:lnTo>
                    <a:lnTo>
                      <a:pt x="3149" y="1035"/>
                    </a:lnTo>
                    <a:close/>
                    <a:moveTo>
                      <a:pt x="3156" y="1028"/>
                    </a:moveTo>
                    <a:lnTo>
                      <a:pt x="3161" y="1023"/>
                    </a:lnTo>
                    <a:lnTo>
                      <a:pt x="3167" y="1023"/>
                    </a:lnTo>
                    <a:lnTo>
                      <a:pt x="3167" y="1039"/>
                    </a:lnTo>
                    <a:lnTo>
                      <a:pt x="3156" y="1028"/>
                    </a:lnTo>
                    <a:close/>
                    <a:moveTo>
                      <a:pt x="3167" y="1023"/>
                    </a:moveTo>
                    <a:lnTo>
                      <a:pt x="3183" y="1023"/>
                    </a:lnTo>
                    <a:lnTo>
                      <a:pt x="3183" y="1055"/>
                    </a:lnTo>
                    <a:lnTo>
                      <a:pt x="3167" y="1055"/>
                    </a:lnTo>
                    <a:lnTo>
                      <a:pt x="3167" y="1023"/>
                    </a:lnTo>
                    <a:close/>
                    <a:moveTo>
                      <a:pt x="3194" y="1050"/>
                    </a:moveTo>
                    <a:lnTo>
                      <a:pt x="3191" y="1055"/>
                    </a:lnTo>
                    <a:lnTo>
                      <a:pt x="3183" y="1055"/>
                    </a:lnTo>
                    <a:lnTo>
                      <a:pt x="3183" y="1039"/>
                    </a:lnTo>
                    <a:lnTo>
                      <a:pt x="3194" y="1050"/>
                    </a:lnTo>
                    <a:close/>
                    <a:moveTo>
                      <a:pt x="3172" y="1028"/>
                    </a:moveTo>
                    <a:lnTo>
                      <a:pt x="3181" y="1019"/>
                    </a:lnTo>
                    <a:lnTo>
                      <a:pt x="3203" y="1043"/>
                    </a:lnTo>
                    <a:lnTo>
                      <a:pt x="3194" y="1050"/>
                    </a:lnTo>
                    <a:lnTo>
                      <a:pt x="3172" y="1028"/>
                    </a:lnTo>
                    <a:close/>
                    <a:moveTo>
                      <a:pt x="3181" y="1019"/>
                    </a:moveTo>
                    <a:lnTo>
                      <a:pt x="3184" y="1015"/>
                    </a:lnTo>
                    <a:lnTo>
                      <a:pt x="3192" y="1015"/>
                    </a:lnTo>
                    <a:lnTo>
                      <a:pt x="3192" y="1031"/>
                    </a:lnTo>
                    <a:lnTo>
                      <a:pt x="3181" y="1019"/>
                    </a:lnTo>
                    <a:close/>
                    <a:moveTo>
                      <a:pt x="3192" y="1015"/>
                    </a:moveTo>
                    <a:lnTo>
                      <a:pt x="3208" y="1015"/>
                    </a:lnTo>
                    <a:lnTo>
                      <a:pt x="3208" y="1047"/>
                    </a:lnTo>
                    <a:lnTo>
                      <a:pt x="3192" y="1047"/>
                    </a:lnTo>
                    <a:lnTo>
                      <a:pt x="3192" y="1015"/>
                    </a:lnTo>
                    <a:close/>
                    <a:moveTo>
                      <a:pt x="3219" y="1043"/>
                    </a:moveTo>
                    <a:lnTo>
                      <a:pt x="3214" y="1047"/>
                    </a:lnTo>
                    <a:lnTo>
                      <a:pt x="3208" y="1047"/>
                    </a:lnTo>
                    <a:lnTo>
                      <a:pt x="3208" y="1031"/>
                    </a:lnTo>
                    <a:lnTo>
                      <a:pt x="3219" y="1043"/>
                    </a:lnTo>
                    <a:close/>
                    <a:moveTo>
                      <a:pt x="3197" y="1019"/>
                    </a:moveTo>
                    <a:lnTo>
                      <a:pt x="3204" y="1012"/>
                    </a:lnTo>
                    <a:lnTo>
                      <a:pt x="3226" y="1034"/>
                    </a:lnTo>
                    <a:lnTo>
                      <a:pt x="3219" y="1043"/>
                    </a:lnTo>
                    <a:lnTo>
                      <a:pt x="3197" y="1019"/>
                    </a:lnTo>
                    <a:close/>
                    <a:moveTo>
                      <a:pt x="3204" y="1012"/>
                    </a:moveTo>
                    <a:lnTo>
                      <a:pt x="3209" y="1007"/>
                    </a:lnTo>
                    <a:lnTo>
                      <a:pt x="3215" y="1007"/>
                    </a:lnTo>
                    <a:lnTo>
                      <a:pt x="3215" y="1023"/>
                    </a:lnTo>
                    <a:lnTo>
                      <a:pt x="3204" y="1012"/>
                    </a:lnTo>
                    <a:close/>
                    <a:moveTo>
                      <a:pt x="3215" y="1007"/>
                    </a:moveTo>
                    <a:lnTo>
                      <a:pt x="3240" y="1007"/>
                    </a:lnTo>
                    <a:lnTo>
                      <a:pt x="3240" y="1039"/>
                    </a:lnTo>
                    <a:lnTo>
                      <a:pt x="3215" y="1039"/>
                    </a:lnTo>
                    <a:lnTo>
                      <a:pt x="3215" y="1007"/>
                    </a:lnTo>
                    <a:close/>
                    <a:moveTo>
                      <a:pt x="3251" y="1034"/>
                    </a:moveTo>
                    <a:lnTo>
                      <a:pt x="3246" y="1039"/>
                    </a:lnTo>
                    <a:lnTo>
                      <a:pt x="3240" y="1039"/>
                    </a:lnTo>
                    <a:lnTo>
                      <a:pt x="3240" y="1023"/>
                    </a:lnTo>
                    <a:lnTo>
                      <a:pt x="3251" y="1034"/>
                    </a:lnTo>
                    <a:close/>
                    <a:moveTo>
                      <a:pt x="3229" y="1012"/>
                    </a:moveTo>
                    <a:lnTo>
                      <a:pt x="3236" y="1003"/>
                    </a:lnTo>
                    <a:lnTo>
                      <a:pt x="3258" y="1027"/>
                    </a:lnTo>
                    <a:lnTo>
                      <a:pt x="3251" y="1034"/>
                    </a:lnTo>
                    <a:lnTo>
                      <a:pt x="3229" y="1012"/>
                    </a:lnTo>
                    <a:close/>
                    <a:moveTo>
                      <a:pt x="3236" y="1003"/>
                    </a:moveTo>
                    <a:lnTo>
                      <a:pt x="3241" y="999"/>
                    </a:lnTo>
                    <a:lnTo>
                      <a:pt x="3247" y="999"/>
                    </a:lnTo>
                    <a:lnTo>
                      <a:pt x="3247" y="1015"/>
                    </a:lnTo>
                    <a:lnTo>
                      <a:pt x="3236" y="1003"/>
                    </a:lnTo>
                    <a:close/>
                    <a:moveTo>
                      <a:pt x="3247" y="999"/>
                    </a:moveTo>
                    <a:lnTo>
                      <a:pt x="3263" y="999"/>
                    </a:lnTo>
                    <a:lnTo>
                      <a:pt x="3263" y="1031"/>
                    </a:lnTo>
                    <a:lnTo>
                      <a:pt x="3247" y="1031"/>
                    </a:lnTo>
                    <a:lnTo>
                      <a:pt x="3247" y="999"/>
                    </a:lnTo>
                    <a:close/>
                    <a:moveTo>
                      <a:pt x="3274" y="1027"/>
                    </a:moveTo>
                    <a:lnTo>
                      <a:pt x="3271" y="1031"/>
                    </a:lnTo>
                    <a:lnTo>
                      <a:pt x="3263" y="1031"/>
                    </a:lnTo>
                    <a:lnTo>
                      <a:pt x="3263" y="1015"/>
                    </a:lnTo>
                    <a:lnTo>
                      <a:pt x="3274" y="1027"/>
                    </a:lnTo>
                    <a:close/>
                    <a:moveTo>
                      <a:pt x="3252" y="1003"/>
                    </a:moveTo>
                    <a:lnTo>
                      <a:pt x="3259" y="996"/>
                    </a:lnTo>
                    <a:lnTo>
                      <a:pt x="3283" y="1018"/>
                    </a:lnTo>
                    <a:lnTo>
                      <a:pt x="3274" y="1027"/>
                    </a:lnTo>
                    <a:lnTo>
                      <a:pt x="3252" y="1003"/>
                    </a:lnTo>
                    <a:close/>
                    <a:moveTo>
                      <a:pt x="3259" y="996"/>
                    </a:moveTo>
                    <a:lnTo>
                      <a:pt x="3264" y="991"/>
                    </a:lnTo>
                    <a:lnTo>
                      <a:pt x="3272" y="991"/>
                    </a:lnTo>
                    <a:lnTo>
                      <a:pt x="3272" y="1007"/>
                    </a:lnTo>
                    <a:lnTo>
                      <a:pt x="3259" y="996"/>
                    </a:lnTo>
                    <a:close/>
                    <a:moveTo>
                      <a:pt x="3272" y="991"/>
                    </a:moveTo>
                    <a:lnTo>
                      <a:pt x="3288" y="991"/>
                    </a:lnTo>
                    <a:lnTo>
                      <a:pt x="3288" y="1023"/>
                    </a:lnTo>
                    <a:lnTo>
                      <a:pt x="3272" y="1023"/>
                    </a:lnTo>
                    <a:lnTo>
                      <a:pt x="3272" y="991"/>
                    </a:lnTo>
                    <a:close/>
                    <a:moveTo>
                      <a:pt x="3299" y="1018"/>
                    </a:moveTo>
                    <a:lnTo>
                      <a:pt x="3294" y="1023"/>
                    </a:lnTo>
                    <a:lnTo>
                      <a:pt x="3288" y="1023"/>
                    </a:lnTo>
                    <a:lnTo>
                      <a:pt x="3288" y="1007"/>
                    </a:lnTo>
                    <a:lnTo>
                      <a:pt x="3299" y="1018"/>
                    </a:lnTo>
                    <a:close/>
                    <a:moveTo>
                      <a:pt x="3277" y="996"/>
                    </a:moveTo>
                    <a:lnTo>
                      <a:pt x="3284" y="987"/>
                    </a:lnTo>
                    <a:lnTo>
                      <a:pt x="3306" y="1011"/>
                    </a:lnTo>
                    <a:lnTo>
                      <a:pt x="3299" y="1018"/>
                    </a:lnTo>
                    <a:lnTo>
                      <a:pt x="3277" y="996"/>
                    </a:lnTo>
                    <a:close/>
                    <a:moveTo>
                      <a:pt x="3284" y="987"/>
                    </a:moveTo>
                    <a:lnTo>
                      <a:pt x="3289" y="983"/>
                    </a:lnTo>
                    <a:lnTo>
                      <a:pt x="3295" y="983"/>
                    </a:lnTo>
                    <a:lnTo>
                      <a:pt x="3295" y="999"/>
                    </a:lnTo>
                    <a:lnTo>
                      <a:pt x="3284" y="987"/>
                    </a:lnTo>
                    <a:close/>
                    <a:moveTo>
                      <a:pt x="3295" y="983"/>
                    </a:moveTo>
                    <a:lnTo>
                      <a:pt x="3311" y="983"/>
                    </a:lnTo>
                    <a:lnTo>
                      <a:pt x="3311" y="1015"/>
                    </a:lnTo>
                    <a:lnTo>
                      <a:pt x="3295" y="1015"/>
                    </a:lnTo>
                    <a:lnTo>
                      <a:pt x="3295" y="983"/>
                    </a:lnTo>
                    <a:close/>
                    <a:moveTo>
                      <a:pt x="3322" y="1011"/>
                    </a:moveTo>
                    <a:lnTo>
                      <a:pt x="3319" y="1015"/>
                    </a:lnTo>
                    <a:lnTo>
                      <a:pt x="3311" y="1015"/>
                    </a:lnTo>
                    <a:lnTo>
                      <a:pt x="3311" y="999"/>
                    </a:lnTo>
                    <a:lnTo>
                      <a:pt x="3322" y="1011"/>
                    </a:lnTo>
                    <a:close/>
                    <a:moveTo>
                      <a:pt x="3300" y="987"/>
                    </a:moveTo>
                    <a:lnTo>
                      <a:pt x="3308" y="980"/>
                    </a:lnTo>
                    <a:lnTo>
                      <a:pt x="3331" y="1002"/>
                    </a:lnTo>
                    <a:lnTo>
                      <a:pt x="3322" y="1011"/>
                    </a:lnTo>
                    <a:lnTo>
                      <a:pt x="3300" y="987"/>
                    </a:lnTo>
                    <a:close/>
                    <a:moveTo>
                      <a:pt x="3308" y="980"/>
                    </a:moveTo>
                    <a:lnTo>
                      <a:pt x="3312" y="975"/>
                    </a:lnTo>
                    <a:lnTo>
                      <a:pt x="3320" y="975"/>
                    </a:lnTo>
                    <a:lnTo>
                      <a:pt x="3320" y="991"/>
                    </a:lnTo>
                    <a:lnTo>
                      <a:pt x="3308" y="980"/>
                    </a:lnTo>
                    <a:close/>
                    <a:moveTo>
                      <a:pt x="3320" y="975"/>
                    </a:moveTo>
                    <a:lnTo>
                      <a:pt x="3327" y="975"/>
                    </a:lnTo>
                    <a:lnTo>
                      <a:pt x="3327" y="1007"/>
                    </a:lnTo>
                    <a:lnTo>
                      <a:pt x="3320" y="1007"/>
                    </a:lnTo>
                    <a:lnTo>
                      <a:pt x="3320" y="975"/>
                    </a:lnTo>
                    <a:close/>
                    <a:moveTo>
                      <a:pt x="3335" y="1005"/>
                    </a:moveTo>
                    <a:lnTo>
                      <a:pt x="3331" y="1007"/>
                    </a:lnTo>
                    <a:lnTo>
                      <a:pt x="3327" y="1007"/>
                    </a:lnTo>
                    <a:lnTo>
                      <a:pt x="3327" y="991"/>
                    </a:lnTo>
                    <a:lnTo>
                      <a:pt x="3335" y="1005"/>
                    </a:lnTo>
                    <a:close/>
                    <a:moveTo>
                      <a:pt x="3320" y="976"/>
                    </a:moveTo>
                    <a:lnTo>
                      <a:pt x="3336" y="969"/>
                    </a:lnTo>
                    <a:lnTo>
                      <a:pt x="3351" y="997"/>
                    </a:lnTo>
                    <a:lnTo>
                      <a:pt x="3335" y="1005"/>
                    </a:lnTo>
                    <a:lnTo>
                      <a:pt x="3320" y="976"/>
                    </a:lnTo>
                    <a:close/>
                    <a:moveTo>
                      <a:pt x="3336" y="969"/>
                    </a:moveTo>
                    <a:lnTo>
                      <a:pt x="3340" y="966"/>
                    </a:lnTo>
                    <a:lnTo>
                      <a:pt x="3343" y="966"/>
                    </a:lnTo>
                    <a:lnTo>
                      <a:pt x="3343" y="983"/>
                    </a:lnTo>
                    <a:lnTo>
                      <a:pt x="3336" y="969"/>
                    </a:lnTo>
                    <a:close/>
                    <a:moveTo>
                      <a:pt x="3343" y="966"/>
                    </a:moveTo>
                    <a:lnTo>
                      <a:pt x="3368" y="966"/>
                    </a:lnTo>
                    <a:lnTo>
                      <a:pt x="3368" y="999"/>
                    </a:lnTo>
                    <a:lnTo>
                      <a:pt x="3343" y="999"/>
                    </a:lnTo>
                    <a:lnTo>
                      <a:pt x="3343" y="966"/>
                    </a:lnTo>
                    <a:close/>
                    <a:moveTo>
                      <a:pt x="3379" y="995"/>
                    </a:moveTo>
                    <a:lnTo>
                      <a:pt x="3374" y="999"/>
                    </a:lnTo>
                    <a:lnTo>
                      <a:pt x="3368" y="999"/>
                    </a:lnTo>
                    <a:lnTo>
                      <a:pt x="3368" y="983"/>
                    </a:lnTo>
                    <a:lnTo>
                      <a:pt x="3379" y="995"/>
                    </a:lnTo>
                    <a:close/>
                    <a:moveTo>
                      <a:pt x="3356" y="971"/>
                    </a:moveTo>
                    <a:lnTo>
                      <a:pt x="3364" y="964"/>
                    </a:lnTo>
                    <a:lnTo>
                      <a:pt x="3386" y="986"/>
                    </a:lnTo>
                    <a:lnTo>
                      <a:pt x="3379" y="995"/>
                    </a:lnTo>
                    <a:lnTo>
                      <a:pt x="3356" y="971"/>
                    </a:lnTo>
                    <a:close/>
                    <a:moveTo>
                      <a:pt x="3364" y="964"/>
                    </a:moveTo>
                    <a:lnTo>
                      <a:pt x="3369" y="959"/>
                    </a:lnTo>
                    <a:lnTo>
                      <a:pt x="3375" y="959"/>
                    </a:lnTo>
                    <a:lnTo>
                      <a:pt x="3375" y="975"/>
                    </a:lnTo>
                    <a:lnTo>
                      <a:pt x="3364" y="964"/>
                    </a:lnTo>
                    <a:close/>
                    <a:moveTo>
                      <a:pt x="3375" y="959"/>
                    </a:moveTo>
                    <a:lnTo>
                      <a:pt x="3391" y="959"/>
                    </a:lnTo>
                    <a:lnTo>
                      <a:pt x="3391" y="991"/>
                    </a:lnTo>
                    <a:lnTo>
                      <a:pt x="3375" y="991"/>
                    </a:lnTo>
                    <a:lnTo>
                      <a:pt x="3375" y="959"/>
                    </a:lnTo>
                    <a:close/>
                    <a:moveTo>
                      <a:pt x="3402" y="986"/>
                    </a:moveTo>
                    <a:lnTo>
                      <a:pt x="3397" y="991"/>
                    </a:lnTo>
                    <a:lnTo>
                      <a:pt x="3391" y="991"/>
                    </a:lnTo>
                    <a:lnTo>
                      <a:pt x="3391" y="975"/>
                    </a:lnTo>
                    <a:lnTo>
                      <a:pt x="3402" y="986"/>
                    </a:lnTo>
                    <a:close/>
                    <a:moveTo>
                      <a:pt x="3380" y="964"/>
                    </a:moveTo>
                    <a:lnTo>
                      <a:pt x="3388" y="955"/>
                    </a:lnTo>
                    <a:lnTo>
                      <a:pt x="3411" y="979"/>
                    </a:lnTo>
                    <a:lnTo>
                      <a:pt x="3402" y="986"/>
                    </a:lnTo>
                    <a:lnTo>
                      <a:pt x="3380" y="964"/>
                    </a:lnTo>
                    <a:close/>
                    <a:moveTo>
                      <a:pt x="3388" y="955"/>
                    </a:moveTo>
                    <a:lnTo>
                      <a:pt x="3392" y="950"/>
                    </a:lnTo>
                    <a:lnTo>
                      <a:pt x="3400" y="950"/>
                    </a:lnTo>
                    <a:lnTo>
                      <a:pt x="3400" y="966"/>
                    </a:lnTo>
                    <a:lnTo>
                      <a:pt x="3388" y="955"/>
                    </a:lnTo>
                    <a:close/>
                    <a:moveTo>
                      <a:pt x="3400" y="950"/>
                    </a:moveTo>
                    <a:lnTo>
                      <a:pt x="3407" y="950"/>
                    </a:lnTo>
                    <a:lnTo>
                      <a:pt x="3407" y="983"/>
                    </a:lnTo>
                    <a:lnTo>
                      <a:pt x="3400" y="983"/>
                    </a:lnTo>
                    <a:lnTo>
                      <a:pt x="3400" y="950"/>
                    </a:lnTo>
                    <a:close/>
                    <a:moveTo>
                      <a:pt x="3415" y="981"/>
                    </a:moveTo>
                    <a:lnTo>
                      <a:pt x="3411" y="983"/>
                    </a:lnTo>
                    <a:lnTo>
                      <a:pt x="3407" y="983"/>
                    </a:lnTo>
                    <a:lnTo>
                      <a:pt x="3407" y="966"/>
                    </a:lnTo>
                    <a:lnTo>
                      <a:pt x="3415" y="981"/>
                    </a:lnTo>
                    <a:close/>
                    <a:moveTo>
                      <a:pt x="3400" y="953"/>
                    </a:moveTo>
                    <a:lnTo>
                      <a:pt x="3416" y="944"/>
                    </a:lnTo>
                    <a:lnTo>
                      <a:pt x="3431" y="973"/>
                    </a:lnTo>
                    <a:lnTo>
                      <a:pt x="3415" y="981"/>
                    </a:lnTo>
                    <a:lnTo>
                      <a:pt x="3400" y="953"/>
                    </a:lnTo>
                    <a:close/>
                    <a:moveTo>
                      <a:pt x="3416" y="944"/>
                    </a:moveTo>
                    <a:lnTo>
                      <a:pt x="3420" y="943"/>
                    </a:lnTo>
                    <a:lnTo>
                      <a:pt x="3423" y="943"/>
                    </a:lnTo>
                    <a:lnTo>
                      <a:pt x="3423" y="959"/>
                    </a:lnTo>
                    <a:lnTo>
                      <a:pt x="3416" y="944"/>
                    </a:lnTo>
                    <a:close/>
                    <a:moveTo>
                      <a:pt x="3423" y="943"/>
                    </a:moveTo>
                    <a:lnTo>
                      <a:pt x="3448" y="943"/>
                    </a:lnTo>
                    <a:lnTo>
                      <a:pt x="3448" y="975"/>
                    </a:lnTo>
                    <a:lnTo>
                      <a:pt x="3423" y="975"/>
                    </a:lnTo>
                    <a:lnTo>
                      <a:pt x="3423" y="943"/>
                    </a:lnTo>
                    <a:close/>
                    <a:moveTo>
                      <a:pt x="3459" y="970"/>
                    </a:moveTo>
                    <a:lnTo>
                      <a:pt x="3454" y="975"/>
                    </a:lnTo>
                    <a:lnTo>
                      <a:pt x="3448" y="975"/>
                    </a:lnTo>
                    <a:lnTo>
                      <a:pt x="3448" y="959"/>
                    </a:lnTo>
                    <a:lnTo>
                      <a:pt x="3459" y="970"/>
                    </a:lnTo>
                    <a:close/>
                    <a:moveTo>
                      <a:pt x="3436" y="948"/>
                    </a:moveTo>
                    <a:lnTo>
                      <a:pt x="3444" y="939"/>
                    </a:lnTo>
                    <a:lnTo>
                      <a:pt x="3466" y="963"/>
                    </a:lnTo>
                    <a:lnTo>
                      <a:pt x="3459" y="970"/>
                    </a:lnTo>
                    <a:lnTo>
                      <a:pt x="3436" y="948"/>
                    </a:lnTo>
                    <a:close/>
                    <a:moveTo>
                      <a:pt x="3444" y="939"/>
                    </a:moveTo>
                    <a:lnTo>
                      <a:pt x="3449" y="934"/>
                    </a:lnTo>
                    <a:lnTo>
                      <a:pt x="3455" y="934"/>
                    </a:lnTo>
                    <a:lnTo>
                      <a:pt x="3455" y="950"/>
                    </a:lnTo>
                    <a:lnTo>
                      <a:pt x="3444" y="939"/>
                    </a:lnTo>
                    <a:close/>
                    <a:moveTo>
                      <a:pt x="3455" y="934"/>
                    </a:moveTo>
                    <a:lnTo>
                      <a:pt x="3471" y="934"/>
                    </a:lnTo>
                    <a:lnTo>
                      <a:pt x="3471" y="966"/>
                    </a:lnTo>
                    <a:lnTo>
                      <a:pt x="3455" y="966"/>
                    </a:lnTo>
                    <a:lnTo>
                      <a:pt x="3455" y="934"/>
                    </a:lnTo>
                    <a:close/>
                    <a:moveTo>
                      <a:pt x="3482" y="963"/>
                    </a:moveTo>
                    <a:lnTo>
                      <a:pt x="3477" y="966"/>
                    </a:lnTo>
                    <a:lnTo>
                      <a:pt x="3471" y="966"/>
                    </a:lnTo>
                    <a:lnTo>
                      <a:pt x="3471" y="950"/>
                    </a:lnTo>
                    <a:lnTo>
                      <a:pt x="3482" y="963"/>
                    </a:lnTo>
                    <a:close/>
                    <a:moveTo>
                      <a:pt x="3460" y="939"/>
                    </a:moveTo>
                    <a:lnTo>
                      <a:pt x="3468" y="932"/>
                    </a:lnTo>
                    <a:lnTo>
                      <a:pt x="3491" y="954"/>
                    </a:lnTo>
                    <a:lnTo>
                      <a:pt x="3482" y="963"/>
                    </a:lnTo>
                    <a:lnTo>
                      <a:pt x="3460" y="939"/>
                    </a:lnTo>
                    <a:close/>
                    <a:moveTo>
                      <a:pt x="3468" y="932"/>
                    </a:moveTo>
                    <a:lnTo>
                      <a:pt x="3473" y="927"/>
                    </a:lnTo>
                    <a:lnTo>
                      <a:pt x="3480" y="927"/>
                    </a:lnTo>
                    <a:lnTo>
                      <a:pt x="3480" y="943"/>
                    </a:lnTo>
                    <a:lnTo>
                      <a:pt x="3468" y="932"/>
                    </a:lnTo>
                    <a:close/>
                    <a:moveTo>
                      <a:pt x="3480" y="927"/>
                    </a:moveTo>
                    <a:lnTo>
                      <a:pt x="3496" y="927"/>
                    </a:lnTo>
                    <a:lnTo>
                      <a:pt x="3496" y="959"/>
                    </a:lnTo>
                    <a:lnTo>
                      <a:pt x="3480" y="959"/>
                    </a:lnTo>
                    <a:lnTo>
                      <a:pt x="3480" y="927"/>
                    </a:lnTo>
                    <a:close/>
                    <a:moveTo>
                      <a:pt x="3507" y="954"/>
                    </a:moveTo>
                    <a:lnTo>
                      <a:pt x="3502" y="959"/>
                    </a:lnTo>
                    <a:lnTo>
                      <a:pt x="3496" y="959"/>
                    </a:lnTo>
                    <a:lnTo>
                      <a:pt x="3496" y="943"/>
                    </a:lnTo>
                    <a:lnTo>
                      <a:pt x="3507" y="954"/>
                    </a:lnTo>
                    <a:close/>
                    <a:moveTo>
                      <a:pt x="3484" y="932"/>
                    </a:moveTo>
                    <a:lnTo>
                      <a:pt x="3492" y="923"/>
                    </a:lnTo>
                    <a:lnTo>
                      <a:pt x="3514" y="947"/>
                    </a:lnTo>
                    <a:lnTo>
                      <a:pt x="3507" y="954"/>
                    </a:lnTo>
                    <a:lnTo>
                      <a:pt x="3484" y="932"/>
                    </a:lnTo>
                    <a:close/>
                    <a:moveTo>
                      <a:pt x="3492" y="923"/>
                    </a:moveTo>
                    <a:lnTo>
                      <a:pt x="3497" y="918"/>
                    </a:lnTo>
                    <a:lnTo>
                      <a:pt x="3503" y="918"/>
                    </a:lnTo>
                    <a:lnTo>
                      <a:pt x="3503" y="934"/>
                    </a:lnTo>
                    <a:lnTo>
                      <a:pt x="3492" y="923"/>
                    </a:lnTo>
                    <a:close/>
                    <a:moveTo>
                      <a:pt x="3503" y="918"/>
                    </a:moveTo>
                    <a:lnTo>
                      <a:pt x="3527" y="918"/>
                    </a:lnTo>
                    <a:lnTo>
                      <a:pt x="3527" y="950"/>
                    </a:lnTo>
                    <a:lnTo>
                      <a:pt x="3503" y="950"/>
                    </a:lnTo>
                    <a:lnTo>
                      <a:pt x="3503" y="918"/>
                    </a:lnTo>
                    <a:close/>
                    <a:moveTo>
                      <a:pt x="3539" y="947"/>
                    </a:moveTo>
                    <a:lnTo>
                      <a:pt x="3534" y="950"/>
                    </a:lnTo>
                    <a:lnTo>
                      <a:pt x="3527" y="950"/>
                    </a:lnTo>
                    <a:lnTo>
                      <a:pt x="3527" y="934"/>
                    </a:lnTo>
                    <a:lnTo>
                      <a:pt x="3539" y="947"/>
                    </a:lnTo>
                    <a:close/>
                    <a:moveTo>
                      <a:pt x="3516" y="923"/>
                    </a:moveTo>
                    <a:lnTo>
                      <a:pt x="3524" y="916"/>
                    </a:lnTo>
                    <a:lnTo>
                      <a:pt x="3546" y="938"/>
                    </a:lnTo>
                    <a:lnTo>
                      <a:pt x="3539" y="947"/>
                    </a:lnTo>
                    <a:lnTo>
                      <a:pt x="3516" y="923"/>
                    </a:lnTo>
                    <a:close/>
                    <a:moveTo>
                      <a:pt x="3524" y="916"/>
                    </a:moveTo>
                    <a:lnTo>
                      <a:pt x="3529" y="911"/>
                    </a:lnTo>
                    <a:lnTo>
                      <a:pt x="3535" y="911"/>
                    </a:lnTo>
                    <a:lnTo>
                      <a:pt x="3535" y="927"/>
                    </a:lnTo>
                    <a:lnTo>
                      <a:pt x="3524" y="916"/>
                    </a:lnTo>
                    <a:close/>
                    <a:moveTo>
                      <a:pt x="3535" y="911"/>
                    </a:moveTo>
                    <a:lnTo>
                      <a:pt x="3551" y="911"/>
                    </a:lnTo>
                    <a:lnTo>
                      <a:pt x="3551" y="943"/>
                    </a:lnTo>
                    <a:lnTo>
                      <a:pt x="3535" y="943"/>
                    </a:lnTo>
                    <a:lnTo>
                      <a:pt x="3535" y="911"/>
                    </a:lnTo>
                    <a:close/>
                    <a:moveTo>
                      <a:pt x="3562" y="938"/>
                    </a:moveTo>
                    <a:lnTo>
                      <a:pt x="3558" y="943"/>
                    </a:lnTo>
                    <a:lnTo>
                      <a:pt x="3551" y="943"/>
                    </a:lnTo>
                    <a:lnTo>
                      <a:pt x="3551" y="927"/>
                    </a:lnTo>
                    <a:lnTo>
                      <a:pt x="3562" y="938"/>
                    </a:lnTo>
                    <a:close/>
                    <a:moveTo>
                      <a:pt x="3540" y="916"/>
                    </a:moveTo>
                    <a:lnTo>
                      <a:pt x="3548" y="907"/>
                    </a:lnTo>
                    <a:lnTo>
                      <a:pt x="3571" y="931"/>
                    </a:lnTo>
                    <a:lnTo>
                      <a:pt x="3562" y="938"/>
                    </a:lnTo>
                    <a:lnTo>
                      <a:pt x="3540" y="916"/>
                    </a:lnTo>
                    <a:close/>
                    <a:moveTo>
                      <a:pt x="3548" y="907"/>
                    </a:moveTo>
                    <a:lnTo>
                      <a:pt x="3553" y="902"/>
                    </a:lnTo>
                    <a:lnTo>
                      <a:pt x="3559" y="902"/>
                    </a:lnTo>
                    <a:lnTo>
                      <a:pt x="3559" y="918"/>
                    </a:lnTo>
                    <a:lnTo>
                      <a:pt x="3548" y="907"/>
                    </a:lnTo>
                    <a:close/>
                    <a:moveTo>
                      <a:pt x="3559" y="902"/>
                    </a:moveTo>
                    <a:lnTo>
                      <a:pt x="3575" y="902"/>
                    </a:lnTo>
                    <a:lnTo>
                      <a:pt x="3575" y="934"/>
                    </a:lnTo>
                    <a:lnTo>
                      <a:pt x="3559" y="934"/>
                    </a:lnTo>
                    <a:lnTo>
                      <a:pt x="3559" y="902"/>
                    </a:lnTo>
                    <a:close/>
                    <a:moveTo>
                      <a:pt x="3587" y="931"/>
                    </a:moveTo>
                    <a:lnTo>
                      <a:pt x="3582" y="934"/>
                    </a:lnTo>
                    <a:lnTo>
                      <a:pt x="3575" y="934"/>
                    </a:lnTo>
                    <a:lnTo>
                      <a:pt x="3575" y="918"/>
                    </a:lnTo>
                    <a:lnTo>
                      <a:pt x="3587" y="931"/>
                    </a:lnTo>
                    <a:close/>
                    <a:moveTo>
                      <a:pt x="3564" y="907"/>
                    </a:moveTo>
                    <a:lnTo>
                      <a:pt x="3572" y="900"/>
                    </a:lnTo>
                    <a:lnTo>
                      <a:pt x="3594" y="922"/>
                    </a:lnTo>
                    <a:lnTo>
                      <a:pt x="3587" y="931"/>
                    </a:lnTo>
                    <a:lnTo>
                      <a:pt x="3564" y="907"/>
                    </a:lnTo>
                    <a:close/>
                    <a:moveTo>
                      <a:pt x="3572" y="900"/>
                    </a:moveTo>
                    <a:lnTo>
                      <a:pt x="3577" y="895"/>
                    </a:lnTo>
                    <a:lnTo>
                      <a:pt x="3583" y="895"/>
                    </a:lnTo>
                    <a:lnTo>
                      <a:pt x="3583" y="911"/>
                    </a:lnTo>
                    <a:lnTo>
                      <a:pt x="3572" y="900"/>
                    </a:lnTo>
                    <a:close/>
                    <a:moveTo>
                      <a:pt x="3583" y="895"/>
                    </a:moveTo>
                    <a:lnTo>
                      <a:pt x="3607" y="895"/>
                    </a:lnTo>
                    <a:lnTo>
                      <a:pt x="3607" y="927"/>
                    </a:lnTo>
                    <a:lnTo>
                      <a:pt x="3583" y="927"/>
                    </a:lnTo>
                    <a:lnTo>
                      <a:pt x="3583" y="895"/>
                    </a:lnTo>
                    <a:close/>
                    <a:moveTo>
                      <a:pt x="3619" y="922"/>
                    </a:moveTo>
                    <a:lnTo>
                      <a:pt x="3614" y="927"/>
                    </a:lnTo>
                    <a:lnTo>
                      <a:pt x="3607" y="927"/>
                    </a:lnTo>
                    <a:lnTo>
                      <a:pt x="3607" y="911"/>
                    </a:lnTo>
                    <a:lnTo>
                      <a:pt x="3619" y="922"/>
                    </a:lnTo>
                    <a:close/>
                    <a:moveTo>
                      <a:pt x="3596" y="900"/>
                    </a:moveTo>
                    <a:lnTo>
                      <a:pt x="3604" y="891"/>
                    </a:lnTo>
                    <a:lnTo>
                      <a:pt x="3626" y="915"/>
                    </a:lnTo>
                    <a:lnTo>
                      <a:pt x="3619" y="922"/>
                    </a:lnTo>
                    <a:lnTo>
                      <a:pt x="3596" y="900"/>
                    </a:lnTo>
                    <a:close/>
                    <a:moveTo>
                      <a:pt x="3604" y="891"/>
                    </a:moveTo>
                    <a:lnTo>
                      <a:pt x="3609" y="886"/>
                    </a:lnTo>
                    <a:lnTo>
                      <a:pt x="3615" y="886"/>
                    </a:lnTo>
                    <a:lnTo>
                      <a:pt x="3615" y="902"/>
                    </a:lnTo>
                    <a:lnTo>
                      <a:pt x="3604" y="891"/>
                    </a:lnTo>
                    <a:close/>
                    <a:moveTo>
                      <a:pt x="3615" y="886"/>
                    </a:moveTo>
                    <a:lnTo>
                      <a:pt x="3631" y="886"/>
                    </a:lnTo>
                    <a:lnTo>
                      <a:pt x="3631" y="918"/>
                    </a:lnTo>
                    <a:lnTo>
                      <a:pt x="3615" y="918"/>
                    </a:lnTo>
                    <a:lnTo>
                      <a:pt x="3615" y="886"/>
                    </a:lnTo>
                    <a:close/>
                    <a:moveTo>
                      <a:pt x="3642" y="915"/>
                    </a:moveTo>
                    <a:lnTo>
                      <a:pt x="3638" y="918"/>
                    </a:lnTo>
                    <a:lnTo>
                      <a:pt x="3631" y="918"/>
                    </a:lnTo>
                    <a:lnTo>
                      <a:pt x="3631" y="902"/>
                    </a:lnTo>
                    <a:lnTo>
                      <a:pt x="3642" y="915"/>
                    </a:lnTo>
                    <a:close/>
                    <a:moveTo>
                      <a:pt x="3620" y="891"/>
                    </a:moveTo>
                    <a:lnTo>
                      <a:pt x="3628" y="884"/>
                    </a:lnTo>
                    <a:lnTo>
                      <a:pt x="3651" y="906"/>
                    </a:lnTo>
                    <a:lnTo>
                      <a:pt x="3642" y="915"/>
                    </a:lnTo>
                    <a:lnTo>
                      <a:pt x="3620" y="891"/>
                    </a:lnTo>
                    <a:close/>
                    <a:moveTo>
                      <a:pt x="3628" y="884"/>
                    </a:moveTo>
                    <a:lnTo>
                      <a:pt x="3633" y="879"/>
                    </a:lnTo>
                    <a:lnTo>
                      <a:pt x="3639" y="879"/>
                    </a:lnTo>
                    <a:lnTo>
                      <a:pt x="3639" y="895"/>
                    </a:lnTo>
                    <a:lnTo>
                      <a:pt x="3628" y="884"/>
                    </a:lnTo>
                    <a:close/>
                    <a:moveTo>
                      <a:pt x="3639" y="879"/>
                    </a:moveTo>
                    <a:lnTo>
                      <a:pt x="3663" y="879"/>
                    </a:lnTo>
                    <a:lnTo>
                      <a:pt x="3663" y="911"/>
                    </a:lnTo>
                    <a:lnTo>
                      <a:pt x="3639" y="911"/>
                    </a:lnTo>
                    <a:lnTo>
                      <a:pt x="3639" y="879"/>
                    </a:lnTo>
                    <a:close/>
                    <a:moveTo>
                      <a:pt x="3675" y="906"/>
                    </a:moveTo>
                    <a:lnTo>
                      <a:pt x="3670" y="911"/>
                    </a:lnTo>
                    <a:lnTo>
                      <a:pt x="3663" y="911"/>
                    </a:lnTo>
                    <a:lnTo>
                      <a:pt x="3663" y="895"/>
                    </a:lnTo>
                    <a:lnTo>
                      <a:pt x="3675" y="906"/>
                    </a:lnTo>
                    <a:close/>
                    <a:moveTo>
                      <a:pt x="3652" y="884"/>
                    </a:moveTo>
                    <a:lnTo>
                      <a:pt x="3660" y="875"/>
                    </a:lnTo>
                    <a:lnTo>
                      <a:pt x="3683" y="899"/>
                    </a:lnTo>
                    <a:lnTo>
                      <a:pt x="3675" y="906"/>
                    </a:lnTo>
                    <a:lnTo>
                      <a:pt x="3652" y="884"/>
                    </a:lnTo>
                    <a:close/>
                    <a:moveTo>
                      <a:pt x="3660" y="875"/>
                    </a:moveTo>
                    <a:lnTo>
                      <a:pt x="3665" y="870"/>
                    </a:lnTo>
                    <a:lnTo>
                      <a:pt x="3671" y="870"/>
                    </a:lnTo>
                    <a:lnTo>
                      <a:pt x="3671" y="886"/>
                    </a:lnTo>
                    <a:lnTo>
                      <a:pt x="3660" y="875"/>
                    </a:lnTo>
                    <a:close/>
                    <a:moveTo>
                      <a:pt x="3671" y="870"/>
                    </a:moveTo>
                    <a:lnTo>
                      <a:pt x="3687" y="870"/>
                    </a:lnTo>
                    <a:lnTo>
                      <a:pt x="3687" y="902"/>
                    </a:lnTo>
                    <a:lnTo>
                      <a:pt x="3671" y="902"/>
                    </a:lnTo>
                    <a:lnTo>
                      <a:pt x="3671" y="870"/>
                    </a:lnTo>
                    <a:close/>
                    <a:moveTo>
                      <a:pt x="3699" y="899"/>
                    </a:moveTo>
                    <a:lnTo>
                      <a:pt x="3694" y="902"/>
                    </a:lnTo>
                    <a:lnTo>
                      <a:pt x="3687" y="902"/>
                    </a:lnTo>
                    <a:lnTo>
                      <a:pt x="3687" y="886"/>
                    </a:lnTo>
                    <a:lnTo>
                      <a:pt x="3699" y="899"/>
                    </a:lnTo>
                    <a:close/>
                    <a:moveTo>
                      <a:pt x="3676" y="875"/>
                    </a:moveTo>
                    <a:lnTo>
                      <a:pt x="3684" y="868"/>
                    </a:lnTo>
                    <a:lnTo>
                      <a:pt x="3707" y="890"/>
                    </a:lnTo>
                    <a:lnTo>
                      <a:pt x="3699" y="899"/>
                    </a:lnTo>
                    <a:lnTo>
                      <a:pt x="3676" y="875"/>
                    </a:lnTo>
                    <a:close/>
                    <a:moveTo>
                      <a:pt x="3684" y="868"/>
                    </a:moveTo>
                    <a:lnTo>
                      <a:pt x="3689" y="863"/>
                    </a:lnTo>
                    <a:lnTo>
                      <a:pt x="3695" y="863"/>
                    </a:lnTo>
                    <a:lnTo>
                      <a:pt x="3695" y="879"/>
                    </a:lnTo>
                    <a:lnTo>
                      <a:pt x="3684" y="868"/>
                    </a:lnTo>
                    <a:close/>
                    <a:moveTo>
                      <a:pt x="3695" y="863"/>
                    </a:moveTo>
                    <a:lnTo>
                      <a:pt x="3719" y="863"/>
                    </a:lnTo>
                    <a:lnTo>
                      <a:pt x="3719" y="895"/>
                    </a:lnTo>
                    <a:lnTo>
                      <a:pt x="3695" y="895"/>
                    </a:lnTo>
                    <a:lnTo>
                      <a:pt x="3695" y="863"/>
                    </a:lnTo>
                    <a:close/>
                    <a:moveTo>
                      <a:pt x="3726" y="894"/>
                    </a:moveTo>
                    <a:lnTo>
                      <a:pt x="3723" y="895"/>
                    </a:lnTo>
                    <a:lnTo>
                      <a:pt x="3719" y="895"/>
                    </a:lnTo>
                    <a:lnTo>
                      <a:pt x="3719" y="879"/>
                    </a:lnTo>
                    <a:lnTo>
                      <a:pt x="3726" y="894"/>
                    </a:lnTo>
                    <a:close/>
                    <a:moveTo>
                      <a:pt x="3713" y="864"/>
                    </a:moveTo>
                    <a:lnTo>
                      <a:pt x="3729" y="857"/>
                    </a:lnTo>
                    <a:lnTo>
                      <a:pt x="3742" y="885"/>
                    </a:lnTo>
                    <a:lnTo>
                      <a:pt x="3726" y="894"/>
                    </a:lnTo>
                    <a:lnTo>
                      <a:pt x="3713" y="864"/>
                    </a:lnTo>
                    <a:close/>
                    <a:moveTo>
                      <a:pt x="3729" y="857"/>
                    </a:moveTo>
                    <a:lnTo>
                      <a:pt x="3731" y="854"/>
                    </a:lnTo>
                    <a:lnTo>
                      <a:pt x="3735" y="854"/>
                    </a:lnTo>
                    <a:lnTo>
                      <a:pt x="3735" y="870"/>
                    </a:lnTo>
                    <a:lnTo>
                      <a:pt x="3729" y="857"/>
                    </a:lnTo>
                    <a:close/>
                    <a:moveTo>
                      <a:pt x="3735" y="854"/>
                    </a:moveTo>
                    <a:lnTo>
                      <a:pt x="3743" y="854"/>
                    </a:lnTo>
                    <a:lnTo>
                      <a:pt x="3743" y="886"/>
                    </a:lnTo>
                    <a:lnTo>
                      <a:pt x="3735" y="886"/>
                    </a:lnTo>
                    <a:lnTo>
                      <a:pt x="3735" y="854"/>
                    </a:lnTo>
                    <a:close/>
                    <a:moveTo>
                      <a:pt x="3755" y="883"/>
                    </a:moveTo>
                    <a:lnTo>
                      <a:pt x="3750" y="886"/>
                    </a:lnTo>
                    <a:lnTo>
                      <a:pt x="3743" y="886"/>
                    </a:lnTo>
                    <a:lnTo>
                      <a:pt x="3743" y="870"/>
                    </a:lnTo>
                    <a:lnTo>
                      <a:pt x="3755" y="883"/>
                    </a:lnTo>
                    <a:close/>
                    <a:moveTo>
                      <a:pt x="3732" y="859"/>
                    </a:moveTo>
                    <a:lnTo>
                      <a:pt x="3740" y="852"/>
                    </a:lnTo>
                    <a:lnTo>
                      <a:pt x="3763" y="874"/>
                    </a:lnTo>
                    <a:lnTo>
                      <a:pt x="3755" y="883"/>
                    </a:lnTo>
                    <a:lnTo>
                      <a:pt x="3732" y="859"/>
                    </a:lnTo>
                    <a:close/>
                    <a:moveTo>
                      <a:pt x="3740" y="852"/>
                    </a:moveTo>
                    <a:lnTo>
                      <a:pt x="3745" y="847"/>
                    </a:lnTo>
                    <a:lnTo>
                      <a:pt x="3751" y="847"/>
                    </a:lnTo>
                    <a:lnTo>
                      <a:pt x="3751" y="863"/>
                    </a:lnTo>
                    <a:lnTo>
                      <a:pt x="3740" y="852"/>
                    </a:lnTo>
                    <a:close/>
                    <a:moveTo>
                      <a:pt x="3751" y="847"/>
                    </a:moveTo>
                    <a:lnTo>
                      <a:pt x="3775" y="847"/>
                    </a:lnTo>
                    <a:lnTo>
                      <a:pt x="3775" y="879"/>
                    </a:lnTo>
                    <a:lnTo>
                      <a:pt x="3751" y="879"/>
                    </a:lnTo>
                    <a:lnTo>
                      <a:pt x="3751" y="847"/>
                    </a:lnTo>
                    <a:close/>
                    <a:moveTo>
                      <a:pt x="3783" y="878"/>
                    </a:moveTo>
                    <a:lnTo>
                      <a:pt x="3779" y="879"/>
                    </a:lnTo>
                    <a:lnTo>
                      <a:pt x="3775" y="879"/>
                    </a:lnTo>
                    <a:lnTo>
                      <a:pt x="3775" y="863"/>
                    </a:lnTo>
                    <a:lnTo>
                      <a:pt x="3783" y="878"/>
                    </a:lnTo>
                    <a:close/>
                    <a:moveTo>
                      <a:pt x="3768" y="848"/>
                    </a:moveTo>
                    <a:lnTo>
                      <a:pt x="3784" y="841"/>
                    </a:lnTo>
                    <a:lnTo>
                      <a:pt x="3799" y="869"/>
                    </a:lnTo>
                    <a:lnTo>
                      <a:pt x="3783" y="878"/>
                    </a:lnTo>
                    <a:lnTo>
                      <a:pt x="3768" y="848"/>
                    </a:lnTo>
                    <a:close/>
                    <a:moveTo>
                      <a:pt x="3784" y="841"/>
                    </a:moveTo>
                    <a:lnTo>
                      <a:pt x="3788" y="838"/>
                    </a:lnTo>
                    <a:lnTo>
                      <a:pt x="3792" y="838"/>
                    </a:lnTo>
                    <a:lnTo>
                      <a:pt x="3792" y="854"/>
                    </a:lnTo>
                    <a:lnTo>
                      <a:pt x="3784" y="841"/>
                    </a:lnTo>
                    <a:close/>
                    <a:moveTo>
                      <a:pt x="3792" y="838"/>
                    </a:moveTo>
                    <a:lnTo>
                      <a:pt x="3799" y="838"/>
                    </a:lnTo>
                    <a:lnTo>
                      <a:pt x="3799" y="870"/>
                    </a:lnTo>
                    <a:lnTo>
                      <a:pt x="3792" y="870"/>
                    </a:lnTo>
                    <a:lnTo>
                      <a:pt x="3792" y="838"/>
                    </a:lnTo>
                    <a:close/>
                    <a:moveTo>
                      <a:pt x="3806" y="869"/>
                    </a:moveTo>
                    <a:lnTo>
                      <a:pt x="3803" y="870"/>
                    </a:lnTo>
                    <a:lnTo>
                      <a:pt x="3799" y="870"/>
                    </a:lnTo>
                    <a:lnTo>
                      <a:pt x="3799" y="854"/>
                    </a:lnTo>
                    <a:lnTo>
                      <a:pt x="3806" y="869"/>
                    </a:lnTo>
                    <a:close/>
                    <a:moveTo>
                      <a:pt x="3793" y="841"/>
                    </a:moveTo>
                    <a:lnTo>
                      <a:pt x="3809" y="832"/>
                    </a:lnTo>
                    <a:lnTo>
                      <a:pt x="3822" y="862"/>
                    </a:lnTo>
                    <a:lnTo>
                      <a:pt x="3806" y="869"/>
                    </a:lnTo>
                    <a:lnTo>
                      <a:pt x="3793" y="841"/>
                    </a:lnTo>
                    <a:close/>
                    <a:moveTo>
                      <a:pt x="3809" y="832"/>
                    </a:moveTo>
                    <a:lnTo>
                      <a:pt x="3811" y="831"/>
                    </a:lnTo>
                    <a:lnTo>
                      <a:pt x="3815" y="831"/>
                    </a:lnTo>
                    <a:lnTo>
                      <a:pt x="3815" y="847"/>
                    </a:lnTo>
                    <a:lnTo>
                      <a:pt x="3809" y="832"/>
                    </a:lnTo>
                    <a:close/>
                    <a:moveTo>
                      <a:pt x="3815" y="831"/>
                    </a:moveTo>
                    <a:lnTo>
                      <a:pt x="3831" y="831"/>
                    </a:lnTo>
                    <a:lnTo>
                      <a:pt x="3831" y="863"/>
                    </a:lnTo>
                    <a:lnTo>
                      <a:pt x="3815" y="863"/>
                    </a:lnTo>
                    <a:lnTo>
                      <a:pt x="3815" y="831"/>
                    </a:lnTo>
                    <a:close/>
                    <a:moveTo>
                      <a:pt x="3838" y="862"/>
                    </a:moveTo>
                    <a:lnTo>
                      <a:pt x="3835" y="863"/>
                    </a:lnTo>
                    <a:lnTo>
                      <a:pt x="3831" y="863"/>
                    </a:lnTo>
                    <a:lnTo>
                      <a:pt x="3831" y="847"/>
                    </a:lnTo>
                    <a:lnTo>
                      <a:pt x="3838" y="862"/>
                    </a:lnTo>
                    <a:close/>
                    <a:moveTo>
                      <a:pt x="3825" y="832"/>
                    </a:moveTo>
                    <a:lnTo>
                      <a:pt x="3840" y="825"/>
                    </a:lnTo>
                    <a:lnTo>
                      <a:pt x="3854" y="853"/>
                    </a:lnTo>
                    <a:lnTo>
                      <a:pt x="3838" y="862"/>
                    </a:lnTo>
                    <a:lnTo>
                      <a:pt x="3825" y="832"/>
                    </a:lnTo>
                    <a:close/>
                    <a:moveTo>
                      <a:pt x="3840" y="825"/>
                    </a:moveTo>
                    <a:lnTo>
                      <a:pt x="3843" y="822"/>
                    </a:lnTo>
                    <a:lnTo>
                      <a:pt x="3847" y="822"/>
                    </a:lnTo>
                    <a:lnTo>
                      <a:pt x="3847" y="838"/>
                    </a:lnTo>
                    <a:lnTo>
                      <a:pt x="3840" y="825"/>
                    </a:lnTo>
                    <a:close/>
                    <a:moveTo>
                      <a:pt x="3847" y="822"/>
                    </a:moveTo>
                    <a:lnTo>
                      <a:pt x="3872" y="822"/>
                    </a:lnTo>
                    <a:lnTo>
                      <a:pt x="3872" y="854"/>
                    </a:lnTo>
                    <a:lnTo>
                      <a:pt x="3847" y="854"/>
                    </a:lnTo>
                    <a:lnTo>
                      <a:pt x="3847" y="822"/>
                    </a:lnTo>
                    <a:close/>
                    <a:moveTo>
                      <a:pt x="3883" y="851"/>
                    </a:moveTo>
                    <a:lnTo>
                      <a:pt x="3878" y="854"/>
                    </a:lnTo>
                    <a:lnTo>
                      <a:pt x="3872" y="854"/>
                    </a:lnTo>
                    <a:lnTo>
                      <a:pt x="3872" y="838"/>
                    </a:lnTo>
                    <a:lnTo>
                      <a:pt x="3883" y="851"/>
                    </a:lnTo>
                    <a:close/>
                    <a:moveTo>
                      <a:pt x="3860" y="827"/>
                    </a:moveTo>
                    <a:lnTo>
                      <a:pt x="3868" y="820"/>
                    </a:lnTo>
                    <a:lnTo>
                      <a:pt x="3890" y="842"/>
                    </a:lnTo>
                    <a:lnTo>
                      <a:pt x="3883" y="851"/>
                    </a:lnTo>
                    <a:lnTo>
                      <a:pt x="3860" y="827"/>
                    </a:lnTo>
                    <a:close/>
                    <a:moveTo>
                      <a:pt x="3868" y="820"/>
                    </a:moveTo>
                    <a:lnTo>
                      <a:pt x="3873" y="815"/>
                    </a:lnTo>
                    <a:lnTo>
                      <a:pt x="3879" y="815"/>
                    </a:lnTo>
                    <a:lnTo>
                      <a:pt x="3879" y="831"/>
                    </a:lnTo>
                    <a:lnTo>
                      <a:pt x="3868" y="820"/>
                    </a:lnTo>
                    <a:close/>
                    <a:moveTo>
                      <a:pt x="3879" y="815"/>
                    </a:moveTo>
                    <a:lnTo>
                      <a:pt x="3895" y="815"/>
                    </a:lnTo>
                    <a:lnTo>
                      <a:pt x="3895" y="847"/>
                    </a:lnTo>
                    <a:lnTo>
                      <a:pt x="3879" y="847"/>
                    </a:lnTo>
                    <a:lnTo>
                      <a:pt x="3879" y="815"/>
                    </a:lnTo>
                    <a:close/>
                    <a:moveTo>
                      <a:pt x="3906" y="842"/>
                    </a:moveTo>
                    <a:lnTo>
                      <a:pt x="3902" y="847"/>
                    </a:lnTo>
                    <a:lnTo>
                      <a:pt x="3895" y="847"/>
                    </a:lnTo>
                    <a:lnTo>
                      <a:pt x="3895" y="831"/>
                    </a:lnTo>
                    <a:lnTo>
                      <a:pt x="3906" y="842"/>
                    </a:lnTo>
                    <a:close/>
                    <a:moveTo>
                      <a:pt x="3884" y="820"/>
                    </a:moveTo>
                    <a:lnTo>
                      <a:pt x="3892" y="811"/>
                    </a:lnTo>
                    <a:lnTo>
                      <a:pt x="3915" y="835"/>
                    </a:lnTo>
                    <a:lnTo>
                      <a:pt x="3906" y="842"/>
                    </a:lnTo>
                    <a:lnTo>
                      <a:pt x="3884" y="820"/>
                    </a:lnTo>
                    <a:close/>
                    <a:moveTo>
                      <a:pt x="3892" y="811"/>
                    </a:moveTo>
                    <a:lnTo>
                      <a:pt x="3896" y="806"/>
                    </a:lnTo>
                    <a:lnTo>
                      <a:pt x="3904" y="806"/>
                    </a:lnTo>
                    <a:lnTo>
                      <a:pt x="3904" y="822"/>
                    </a:lnTo>
                    <a:lnTo>
                      <a:pt x="3892" y="811"/>
                    </a:lnTo>
                    <a:close/>
                    <a:moveTo>
                      <a:pt x="3904" y="806"/>
                    </a:moveTo>
                    <a:lnTo>
                      <a:pt x="3927" y="806"/>
                    </a:lnTo>
                    <a:lnTo>
                      <a:pt x="3927" y="838"/>
                    </a:lnTo>
                    <a:lnTo>
                      <a:pt x="3904" y="838"/>
                    </a:lnTo>
                    <a:lnTo>
                      <a:pt x="3904" y="806"/>
                    </a:lnTo>
                    <a:close/>
                    <a:moveTo>
                      <a:pt x="3938" y="835"/>
                    </a:moveTo>
                    <a:lnTo>
                      <a:pt x="3934" y="838"/>
                    </a:lnTo>
                    <a:lnTo>
                      <a:pt x="3927" y="838"/>
                    </a:lnTo>
                    <a:lnTo>
                      <a:pt x="3927" y="822"/>
                    </a:lnTo>
                    <a:lnTo>
                      <a:pt x="3938" y="835"/>
                    </a:lnTo>
                    <a:close/>
                    <a:moveTo>
                      <a:pt x="3916" y="811"/>
                    </a:moveTo>
                    <a:lnTo>
                      <a:pt x="3925" y="804"/>
                    </a:lnTo>
                    <a:lnTo>
                      <a:pt x="3947" y="826"/>
                    </a:lnTo>
                    <a:lnTo>
                      <a:pt x="3938" y="835"/>
                    </a:lnTo>
                    <a:lnTo>
                      <a:pt x="3916" y="811"/>
                    </a:lnTo>
                    <a:close/>
                    <a:moveTo>
                      <a:pt x="3925" y="804"/>
                    </a:moveTo>
                    <a:lnTo>
                      <a:pt x="3928" y="799"/>
                    </a:lnTo>
                    <a:lnTo>
                      <a:pt x="3936" y="799"/>
                    </a:lnTo>
                    <a:lnTo>
                      <a:pt x="3936" y="815"/>
                    </a:lnTo>
                    <a:lnTo>
                      <a:pt x="3925" y="804"/>
                    </a:lnTo>
                    <a:close/>
                    <a:moveTo>
                      <a:pt x="3936" y="799"/>
                    </a:moveTo>
                    <a:lnTo>
                      <a:pt x="3952" y="799"/>
                    </a:lnTo>
                    <a:lnTo>
                      <a:pt x="3952" y="831"/>
                    </a:lnTo>
                    <a:lnTo>
                      <a:pt x="3936" y="831"/>
                    </a:lnTo>
                    <a:lnTo>
                      <a:pt x="3936" y="799"/>
                    </a:lnTo>
                    <a:close/>
                    <a:moveTo>
                      <a:pt x="3963" y="826"/>
                    </a:moveTo>
                    <a:lnTo>
                      <a:pt x="3958" y="831"/>
                    </a:lnTo>
                    <a:lnTo>
                      <a:pt x="3952" y="831"/>
                    </a:lnTo>
                    <a:lnTo>
                      <a:pt x="3952" y="815"/>
                    </a:lnTo>
                    <a:lnTo>
                      <a:pt x="3963" y="826"/>
                    </a:lnTo>
                    <a:close/>
                    <a:moveTo>
                      <a:pt x="3941" y="804"/>
                    </a:moveTo>
                    <a:lnTo>
                      <a:pt x="3948" y="795"/>
                    </a:lnTo>
                    <a:lnTo>
                      <a:pt x="3970" y="819"/>
                    </a:lnTo>
                    <a:lnTo>
                      <a:pt x="3963" y="826"/>
                    </a:lnTo>
                    <a:lnTo>
                      <a:pt x="3941" y="804"/>
                    </a:lnTo>
                    <a:close/>
                    <a:moveTo>
                      <a:pt x="3948" y="795"/>
                    </a:moveTo>
                    <a:lnTo>
                      <a:pt x="3953" y="790"/>
                    </a:lnTo>
                    <a:lnTo>
                      <a:pt x="3959" y="790"/>
                    </a:lnTo>
                    <a:lnTo>
                      <a:pt x="3959" y="806"/>
                    </a:lnTo>
                    <a:lnTo>
                      <a:pt x="3948" y="795"/>
                    </a:lnTo>
                    <a:close/>
                    <a:moveTo>
                      <a:pt x="3959" y="790"/>
                    </a:moveTo>
                    <a:lnTo>
                      <a:pt x="3984" y="790"/>
                    </a:lnTo>
                    <a:lnTo>
                      <a:pt x="3984" y="822"/>
                    </a:lnTo>
                    <a:lnTo>
                      <a:pt x="3959" y="822"/>
                    </a:lnTo>
                    <a:lnTo>
                      <a:pt x="3959" y="790"/>
                    </a:lnTo>
                    <a:close/>
                    <a:moveTo>
                      <a:pt x="3995" y="819"/>
                    </a:moveTo>
                    <a:lnTo>
                      <a:pt x="3990" y="822"/>
                    </a:lnTo>
                    <a:lnTo>
                      <a:pt x="3984" y="822"/>
                    </a:lnTo>
                    <a:lnTo>
                      <a:pt x="3984" y="806"/>
                    </a:lnTo>
                    <a:lnTo>
                      <a:pt x="3995" y="819"/>
                    </a:lnTo>
                    <a:close/>
                    <a:moveTo>
                      <a:pt x="3973" y="795"/>
                    </a:moveTo>
                    <a:lnTo>
                      <a:pt x="3980" y="788"/>
                    </a:lnTo>
                    <a:lnTo>
                      <a:pt x="4002" y="810"/>
                    </a:lnTo>
                    <a:lnTo>
                      <a:pt x="3995" y="819"/>
                    </a:lnTo>
                    <a:lnTo>
                      <a:pt x="3973" y="795"/>
                    </a:lnTo>
                    <a:close/>
                    <a:moveTo>
                      <a:pt x="3980" y="788"/>
                    </a:moveTo>
                    <a:lnTo>
                      <a:pt x="3985" y="783"/>
                    </a:lnTo>
                    <a:lnTo>
                      <a:pt x="3991" y="783"/>
                    </a:lnTo>
                    <a:lnTo>
                      <a:pt x="3991" y="799"/>
                    </a:lnTo>
                    <a:lnTo>
                      <a:pt x="3980" y="788"/>
                    </a:lnTo>
                    <a:close/>
                    <a:moveTo>
                      <a:pt x="3991" y="783"/>
                    </a:moveTo>
                    <a:lnTo>
                      <a:pt x="4016" y="783"/>
                    </a:lnTo>
                    <a:lnTo>
                      <a:pt x="4016" y="815"/>
                    </a:lnTo>
                    <a:lnTo>
                      <a:pt x="3991" y="815"/>
                    </a:lnTo>
                    <a:lnTo>
                      <a:pt x="3991" y="783"/>
                    </a:lnTo>
                    <a:close/>
                    <a:moveTo>
                      <a:pt x="4022" y="814"/>
                    </a:moveTo>
                    <a:lnTo>
                      <a:pt x="4019" y="815"/>
                    </a:lnTo>
                    <a:lnTo>
                      <a:pt x="4016" y="815"/>
                    </a:lnTo>
                    <a:lnTo>
                      <a:pt x="4016" y="799"/>
                    </a:lnTo>
                    <a:lnTo>
                      <a:pt x="4022" y="814"/>
                    </a:lnTo>
                    <a:close/>
                    <a:moveTo>
                      <a:pt x="4008" y="784"/>
                    </a:moveTo>
                    <a:lnTo>
                      <a:pt x="4024" y="777"/>
                    </a:lnTo>
                    <a:lnTo>
                      <a:pt x="4038" y="805"/>
                    </a:lnTo>
                    <a:lnTo>
                      <a:pt x="4022" y="814"/>
                    </a:lnTo>
                    <a:lnTo>
                      <a:pt x="4008" y="784"/>
                    </a:lnTo>
                    <a:close/>
                    <a:moveTo>
                      <a:pt x="4024" y="777"/>
                    </a:moveTo>
                    <a:lnTo>
                      <a:pt x="4028" y="776"/>
                    </a:lnTo>
                    <a:lnTo>
                      <a:pt x="4032" y="776"/>
                    </a:lnTo>
                    <a:lnTo>
                      <a:pt x="4032" y="790"/>
                    </a:lnTo>
                    <a:lnTo>
                      <a:pt x="4024" y="777"/>
                    </a:lnTo>
                    <a:close/>
                    <a:moveTo>
                      <a:pt x="4032" y="776"/>
                    </a:moveTo>
                    <a:lnTo>
                      <a:pt x="4055" y="776"/>
                    </a:lnTo>
                    <a:lnTo>
                      <a:pt x="4055" y="806"/>
                    </a:lnTo>
                    <a:lnTo>
                      <a:pt x="4032" y="806"/>
                    </a:lnTo>
                    <a:lnTo>
                      <a:pt x="4032" y="776"/>
                    </a:lnTo>
                    <a:close/>
                    <a:moveTo>
                      <a:pt x="4066" y="803"/>
                    </a:moveTo>
                    <a:lnTo>
                      <a:pt x="4062" y="806"/>
                    </a:lnTo>
                    <a:lnTo>
                      <a:pt x="4055" y="806"/>
                    </a:lnTo>
                    <a:lnTo>
                      <a:pt x="4055" y="790"/>
                    </a:lnTo>
                    <a:lnTo>
                      <a:pt x="4066" y="803"/>
                    </a:lnTo>
                    <a:close/>
                    <a:moveTo>
                      <a:pt x="4044" y="779"/>
                    </a:moveTo>
                    <a:lnTo>
                      <a:pt x="4051" y="772"/>
                    </a:lnTo>
                    <a:lnTo>
                      <a:pt x="4075" y="794"/>
                    </a:lnTo>
                    <a:lnTo>
                      <a:pt x="4066" y="803"/>
                    </a:lnTo>
                    <a:lnTo>
                      <a:pt x="4044" y="779"/>
                    </a:lnTo>
                    <a:close/>
                    <a:moveTo>
                      <a:pt x="4051" y="772"/>
                    </a:moveTo>
                    <a:lnTo>
                      <a:pt x="4056" y="767"/>
                    </a:lnTo>
                    <a:lnTo>
                      <a:pt x="4064" y="767"/>
                    </a:lnTo>
                    <a:lnTo>
                      <a:pt x="4064" y="783"/>
                    </a:lnTo>
                    <a:lnTo>
                      <a:pt x="4051" y="772"/>
                    </a:lnTo>
                    <a:close/>
                    <a:moveTo>
                      <a:pt x="4064" y="767"/>
                    </a:moveTo>
                    <a:lnTo>
                      <a:pt x="4071" y="767"/>
                    </a:lnTo>
                    <a:lnTo>
                      <a:pt x="4071" y="799"/>
                    </a:lnTo>
                    <a:lnTo>
                      <a:pt x="4064" y="799"/>
                    </a:lnTo>
                    <a:lnTo>
                      <a:pt x="4064" y="767"/>
                    </a:lnTo>
                    <a:close/>
                    <a:moveTo>
                      <a:pt x="4078" y="798"/>
                    </a:moveTo>
                    <a:lnTo>
                      <a:pt x="4075" y="799"/>
                    </a:lnTo>
                    <a:lnTo>
                      <a:pt x="4071" y="799"/>
                    </a:lnTo>
                    <a:lnTo>
                      <a:pt x="4071" y="783"/>
                    </a:lnTo>
                    <a:lnTo>
                      <a:pt x="4078" y="798"/>
                    </a:lnTo>
                    <a:close/>
                    <a:moveTo>
                      <a:pt x="4064" y="768"/>
                    </a:moveTo>
                    <a:lnTo>
                      <a:pt x="4080" y="761"/>
                    </a:lnTo>
                    <a:lnTo>
                      <a:pt x="4094" y="789"/>
                    </a:lnTo>
                    <a:lnTo>
                      <a:pt x="4078" y="798"/>
                    </a:lnTo>
                    <a:lnTo>
                      <a:pt x="4064" y="768"/>
                    </a:lnTo>
                    <a:close/>
                    <a:moveTo>
                      <a:pt x="4080" y="761"/>
                    </a:moveTo>
                    <a:lnTo>
                      <a:pt x="4083" y="760"/>
                    </a:lnTo>
                    <a:lnTo>
                      <a:pt x="4087" y="760"/>
                    </a:lnTo>
                    <a:lnTo>
                      <a:pt x="4087" y="776"/>
                    </a:lnTo>
                    <a:lnTo>
                      <a:pt x="4080" y="761"/>
                    </a:lnTo>
                    <a:close/>
                    <a:moveTo>
                      <a:pt x="4087" y="760"/>
                    </a:moveTo>
                    <a:lnTo>
                      <a:pt x="4112" y="760"/>
                    </a:lnTo>
                    <a:lnTo>
                      <a:pt x="4112" y="790"/>
                    </a:lnTo>
                    <a:lnTo>
                      <a:pt x="4087" y="790"/>
                    </a:lnTo>
                    <a:lnTo>
                      <a:pt x="4087" y="760"/>
                    </a:lnTo>
                    <a:close/>
                    <a:moveTo>
                      <a:pt x="4123" y="787"/>
                    </a:moveTo>
                    <a:lnTo>
                      <a:pt x="4118" y="790"/>
                    </a:lnTo>
                    <a:lnTo>
                      <a:pt x="4112" y="790"/>
                    </a:lnTo>
                    <a:lnTo>
                      <a:pt x="4112" y="776"/>
                    </a:lnTo>
                    <a:lnTo>
                      <a:pt x="4123" y="787"/>
                    </a:lnTo>
                    <a:close/>
                    <a:moveTo>
                      <a:pt x="4099" y="763"/>
                    </a:moveTo>
                    <a:lnTo>
                      <a:pt x="4108" y="756"/>
                    </a:lnTo>
                    <a:lnTo>
                      <a:pt x="4130" y="778"/>
                    </a:lnTo>
                    <a:lnTo>
                      <a:pt x="4123" y="787"/>
                    </a:lnTo>
                    <a:lnTo>
                      <a:pt x="4099" y="763"/>
                    </a:lnTo>
                    <a:close/>
                    <a:moveTo>
                      <a:pt x="4108" y="756"/>
                    </a:moveTo>
                    <a:lnTo>
                      <a:pt x="4113" y="751"/>
                    </a:lnTo>
                    <a:lnTo>
                      <a:pt x="4119" y="751"/>
                    </a:lnTo>
                    <a:lnTo>
                      <a:pt x="4119" y="767"/>
                    </a:lnTo>
                    <a:lnTo>
                      <a:pt x="4108" y="756"/>
                    </a:lnTo>
                    <a:close/>
                    <a:moveTo>
                      <a:pt x="4119" y="751"/>
                    </a:moveTo>
                    <a:lnTo>
                      <a:pt x="4144" y="751"/>
                    </a:lnTo>
                    <a:lnTo>
                      <a:pt x="4144" y="783"/>
                    </a:lnTo>
                    <a:lnTo>
                      <a:pt x="4119" y="783"/>
                    </a:lnTo>
                    <a:lnTo>
                      <a:pt x="4119" y="751"/>
                    </a:lnTo>
                    <a:close/>
                    <a:moveTo>
                      <a:pt x="4150" y="782"/>
                    </a:moveTo>
                    <a:lnTo>
                      <a:pt x="4147" y="783"/>
                    </a:lnTo>
                    <a:lnTo>
                      <a:pt x="4144" y="783"/>
                    </a:lnTo>
                    <a:lnTo>
                      <a:pt x="4144" y="767"/>
                    </a:lnTo>
                    <a:lnTo>
                      <a:pt x="4150" y="782"/>
                    </a:lnTo>
                    <a:close/>
                    <a:moveTo>
                      <a:pt x="4136" y="752"/>
                    </a:moveTo>
                    <a:lnTo>
                      <a:pt x="4152" y="745"/>
                    </a:lnTo>
                    <a:lnTo>
                      <a:pt x="4166" y="773"/>
                    </a:lnTo>
                    <a:lnTo>
                      <a:pt x="4150" y="782"/>
                    </a:lnTo>
                    <a:lnTo>
                      <a:pt x="4136" y="752"/>
                    </a:lnTo>
                    <a:close/>
                    <a:moveTo>
                      <a:pt x="4152" y="745"/>
                    </a:moveTo>
                    <a:lnTo>
                      <a:pt x="4156" y="744"/>
                    </a:lnTo>
                    <a:lnTo>
                      <a:pt x="4160" y="744"/>
                    </a:lnTo>
                    <a:lnTo>
                      <a:pt x="4160" y="760"/>
                    </a:lnTo>
                    <a:lnTo>
                      <a:pt x="4152" y="745"/>
                    </a:lnTo>
                    <a:close/>
                    <a:moveTo>
                      <a:pt x="4160" y="744"/>
                    </a:moveTo>
                    <a:lnTo>
                      <a:pt x="4176" y="744"/>
                    </a:lnTo>
                    <a:lnTo>
                      <a:pt x="4176" y="776"/>
                    </a:lnTo>
                    <a:lnTo>
                      <a:pt x="4160" y="776"/>
                    </a:lnTo>
                    <a:lnTo>
                      <a:pt x="4160" y="744"/>
                    </a:lnTo>
                    <a:close/>
                    <a:moveTo>
                      <a:pt x="4182" y="773"/>
                    </a:moveTo>
                    <a:lnTo>
                      <a:pt x="4178" y="776"/>
                    </a:lnTo>
                    <a:lnTo>
                      <a:pt x="4176" y="776"/>
                    </a:lnTo>
                    <a:lnTo>
                      <a:pt x="4176" y="760"/>
                    </a:lnTo>
                    <a:lnTo>
                      <a:pt x="4182" y="773"/>
                    </a:lnTo>
                    <a:close/>
                    <a:moveTo>
                      <a:pt x="4168" y="745"/>
                    </a:moveTo>
                    <a:lnTo>
                      <a:pt x="4184" y="736"/>
                    </a:lnTo>
                    <a:lnTo>
                      <a:pt x="4198" y="766"/>
                    </a:lnTo>
                    <a:lnTo>
                      <a:pt x="4182" y="773"/>
                    </a:lnTo>
                    <a:lnTo>
                      <a:pt x="4168" y="745"/>
                    </a:lnTo>
                    <a:close/>
                    <a:moveTo>
                      <a:pt x="4184" y="736"/>
                    </a:moveTo>
                    <a:lnTo>
                      <a:pt x="4188" y="735"/>
                    </a:lnTo>
                    <a:lnTo>
                      <a:pt x="4192" y="735"/>
                    </a:lnTo>
                    <a:lnTo>
                      <a:pt x="4192" y="751"/>
                    </a:lnTo>
                    <a:lnTo>
                      <a:pt x="4184" y="736"/>
                    </a:lnTo>
                    <a:close/>
                    <a:moveTo>
                      <a:pt x="4192" y="735"/>
                    </a:moveTo>
                    <a:lnTo>
                      <a:pt x="4215" y="735"/>
                    </a:lnTo>
                    <a:lnTo>
                      <a:pt x="4215" y="767"/>
                    </a:lnTo>
                    <a:lnTo>
                      <a:pt x="4192" y="767"/>
                    </a:lnTo>
                    <a:lnTo>
                      <a:pt x="4192" y="735"/>
                    </a:lnTo>
                    <a:close/>
                    <a:moveTo>
                      <a:pt x="4226" y="762"/>
                    </a:moveTo>
                    <a:lnTo>
                      <a:pt x="4221" y="767"/>
                    </a:lnTo>
                    <a:lnTo>
                      <a:pt x="4215" y="767"/>
                    </a:lnTo>
                    <a:lnTo>
                      <a:pt x="4215" y="751"/>
                    </a:lnTo>
                    <a:lnTo>
                      <a:pt x="4226" y="762"/>
                    </a:lnTo>
                    <a:close/>
                    <a:moveTo>
                      <a:pt x="4204" y="740"/>
                    </a:moveTo>
                    <a:lnTo>
                      <a:pt x="4211" y="731"/>
                    </a:lnTo>
                    <a:lnTo>
                      <a:pt x="4235" y="755"/>
                    </a:lnTo>
                    <a:lnTo>
                      <a:pt x="4226" y="762"/>
                    </a:lnTo>
                    <a:lnTo>
                      <a:pt x="4204" y="740"/>
                    </a:lnTo>
                    <a:close/>
                    <a:moveTo>
                      <a:pt x="4211" y="731"/>
                    </a:moveTo>
                    <a:lnTo>
                      <a:pt x="4216" y="728"/>
                    </a:lnTo>
                    <a:lnTo>
                      <a:pt x="4224" y="728"/>
                    </a:lnTo>
                    <a:lnTo>
                      <a:pt x="4224" y="744"/>
                    </a:lnTo>
                    <a:lnTo>
                      <a:pt x="4211" y="731"/>
                    </a:lnTo>
                    <a:close/>
                    <a:moveTo>
                      <a:pt x="4224" y="728"/>
                    </a:moveTo>
                    <a:lnTo>
                      <a:pt x="4247" y="728"/>
                    </a:lnTo>
                    <a:lnTo>
                      <a:pt x="4247" y="760"/>
                    </a:lnTo>
                    <a:lnTo>
                      <a:pt x="4224" y="760"/>
                    </a:lnTo>
                    <a:lnTo>
                      <a:pt x="4224" y="728"/>
                    </a:lnTo>
                    <a:close/>
                    <a:moveTo>
                      <a:pt x="4258" y="755"/>
                    </a:moveTo>
                    <a:lnTo>
                      <a:pt x="4253" y="760"/>
                    </a:lnTo>
                    <a:lnTo>
                      <a:pt x="4247" y="760"/>
                    </a:lnTo>
                    <a:lnTo>
                      <a:pt x="4247" y="744"/>
                    </a:lnTo>
                    <a:lnTo>
                      <a:pt x="4258" y="755"/>
                    </a:lnTo>
                    <a:close/>
                    <a:moveTo>
                      <a:pt x="4236" y="731"/>
                    </a:moveTo>
                    <a:lnTo>
                      <a:pt x="4243" y="724"/>
                    </a:lnTo>
                    <a:lnTo>
                      <a:pt x="4267" y="746"/>
                    </a:lnTo>
                    <a:lnTo>
                      <a:pt x="4258" y="755"/>
                    </a:lnTo>
                    <a:lnTo>
                      <a:pt x="4236" y="731"/>
                    </a:lnTo>
                    <a:close/>
                    <a:moveTo>
                      <a:pt x="4243" y="724"/>
                    </a:moveTo>
                    <a:lnTo>
                      <a:pt x="4248" y="719"/>
                    </a:lnTo>
                    <a:lnTo>
                      <a:pt x="4256" y="719"/>
                    </a:lnTo>
                    <a:lnTo>
                      <a:pt x="4256" y="735"/>
                    </a:lnTo>
                    <a:lnTo>
                      <a:pt x="4243" y="724"/>
                    </a:lnTo>
                    <a:close/>
                    <a:moveTo>
                      <a:pt x="4256" y="719"/>
                    </a:moveTo>
                    <a:lnTo>
                      <a:pt x="4271" y="719"/>
                    </a:lnTo>
                    <a:lnTo>
                      <a:pt x="4271" y="751"/>
                    </a:lnTo>
                    <a:lnTo>
                      <a:pt x="4256" y="751"/>
                    </a:lnTo>
                    <a:lnTo>
                      <a:pt x="4256" y="719"/>
                    </a:lnTo>
                    <a:close/>
                    <a:moveTo>
                      <a:pt x="4283" y="746"/>
                    </a:moveTo>
                    <a:lnTo>
                      <a:pt x="4278" y="751"/>
                    </a:lnTo>
                    <a:lnTo>
                      <a:pt x="4271" y="751"/>
                    </a:lnTo>
                    <a:lnTo>
                      <a:pt x="4271" y="735"/>
                    </a:lnTo>
                    <a:lnTo>
                      <a:pt x="4283" y="746"/>
                    </a:lnTo>
                    <a:close/>
                    <a:moveTo>
                      <a:pt x="4259" y="724"/>
                    </a:moveTo>
                    <a:lnTo>
                      <a:pt x="4268" y="715"/>
                    </a:lnTo>
                    <a:lnTo>
                      <a:pt x="4290" y="739"/>
                    </a:lnTo>
                    <a:lnTo>
                      <a:pt x="4283" y="746"/>
                    </a:lnTo>
                    <a:lnTo>
                      <a:pt x="4259" y="724"/>
                    </a:lnTo>
                    <a:close/>
                    <a:moveTo>
                      <a:pt x="4268" y="715"/>
                    </a:moveTo>
                    <a:lnTo>
                      <a:pt x="4273" y="712"/>
                    </a:lnTo>
                    <a:lnTo>
                      <a:pt x="4279" y="712"/>
                    </a:lnTo>
                    <a:lnTo>
                      <a:pt x="4279" y="728"/>
                    </a:lnTo>
                    <a:lnTo>
                      <a:pt x="4268" y="715"/>
                    </a:lnTo>
                    <a:close/>
                    <a:moveTo>
                      <a:pt x="4279" y="712"/>
                    </a:moveTo>
                    <a:lnTo>
                      <a:pt x="4303" y="712"/>
                    </a:lnTo>
                    <a:lnTo>
                      <a:pt x="4303" y="744"/>
                    </a:lnTo>
                    <a:lnTo>
                      <a:pt x="4279" y="744"/>
                    </a:lnTo>
                    <a:lnTo>
                      <a:pt x="4279" y="712"/>
                    </a:lnTo>
                    <a:close/>
                    <a:moveTo>
                      <a:pt x="4310" y="741"/>
                    </a:moveTo>
                    <a:lnTo>
                      <a:pt x="4306" y="744"/>
                    </a:lnTo>
                    <a:lnTo>
                      <a:pt x="4303" y="744"/>
                    </a:lnTo>
                    <a:lnTo>
                      <a:pt x="4303" y="728"/>
                    </a:lnTo>
                    <a:lnTo>
                      <a:pt x="4310" y="741"/>
                    </a:lnTo>
                    <a:close/>
                    <a:moveTo>
                      <a:pt x="4296" y="713"/>
                    </a:moveTo>
                    <a:lnTo>
                      <a:pt x="4312" y="704"/>
                    </a:lnTo>
                    <a:lnTo>
                      <a:pt x="4326" y="734"/>
                    </a:lnTo>
                    <a:lnTo>
                      <a:pt x="4310" y="741"/>
                    </a:lnTo>
                    <a:lnTo>
                      <a:pt x="4296" y="713"/>
                    </a:lnTo>
                    <a:close/>
                    <a:moveTo>
                      <a:pt x="4312" y="704"/>
                    </a:moveTo>
                    <a:lnTo>
                      <a:pt x="4316" y="703"/>
                    </a:lnTo>
                    <a:lnTo>
                      <a:pt x="4319" y="703"/>
                    </a:lnTo>
                    <a:lnTo>
                      <a:pt x="4319" y="719"/>
                    </a:lnTo>
                    <a:lnTo>
                      <a:pt x="4312" y="704"/>
                    </a:lnTo>
                    <a:close/>
                    <a:moveTo>
                      <a:pt x="4319" y="703"/>
                    </a:moveTo>
                    <a:lnTo>
                      <a:pt x="4335" y="703"/>
                    </a:lnTo>
                    <a:lnTo>
                      <a:pt x="4335" y="735"/>
                    </a:lnTo>
                    <a:lnTo>
                      <a:pt x="4319" y="735"/>
                    </a:lnTo>
                    <a:lnTo>
                      <a:pt x="4319" y="703"/>
                    </a:lnTo>
                    <a:close/>
                    <a:moveTo>
                      <a:pt x="4342" y="734"/>
                    </a:moveTo>
                    <a:lnTo>
                      <a:pt x="4338" y="735"/>
                    </a:lnTo>
                    <a:lnTo>
                      <a:pt x="4335" y="735"/>
                    </a:lnTo>
                    <a:lnTo>
                      <a:pt x="4335" y="719"/>
                    </a:lnTo>
                    <a:lnTo>
                      <a:pt x="4342" y="734"/>
                    </a:lnTo>
                    <a:close/>
                    <a:moveTo>
                      <a:pt x="4328" y="704"/>
                    </a:moveTo>
                    <a:lnTo>
                      <a:pt x="4344" y="697"/>
                    </a:lnTo>
                    <a:lnTo>
                      <a:pt x="4358" y="725"/>
                    </a:lnTo>
                    <a:lnTo>
                      <a:pt x="4342" y="734"/>
                    </a:lnTo>
                    <a:lnTo>
                      <a:pt x="4328" y="704"/>
                    </a:lnTo>
                    <a:close/>
                    <a:moveTo>
                      <a:pt x="4344" y="697"/>
                    </a:moveTo>
                    <a:lnTo>
                      <a:pt x="4347" y="696"/>
                    </a:lnTo>
                    <a:lnTo>
                      <a:pt x="4351" y="696"/>
                    </a:lnTo>
                    <a:lnTo>
                      <a:pt x="4351" y="712"/>
                    </a:lnTo>
                    <a:lnTo>
                      <a:pt x="4344" y="697"/>
                    </a:lnTo>
                    <a:close/>
                    <a:moveTo>
                      <a:pt x="4351" y="696"/>
                    </a:moveTo>
                    <a:lnTo>
                      <a:pt x="4375" y="696"/>
                    </a:lnTo>
                    <a:lnTo>
                      <a:pt x="4375" y="728"/>
                    </a:lnTo>
                    <a:lnTo>
                      <a:pt x="4351" y="728"/>
                    </a:lnTo>
                    <a:lnTo>
                      <a:pt x="4351" y="696"/>
                    </a:lnTo>
                    <a:close/>
                    <a:moveTo>
                      <a:pt x="4386" y="723"/>
                    </a:moveTo>
                    <a:lnTo>
                      <a:pt x="4381" y="728"/>
                    </a:lnTo>
                    <a:lnTo>
                      <a:pt x="4375" y="728"/>
                    </a:lnTo>
                    <a:lnTo>
                      <a:pt x="4375" y="712"/>
                    </a:lnTo>
                    <a:lnTo>
                      <a:pt x="4386" y="723"/>
                    </a:lnTo>
                    <a:close/>
                    <a:moveTo>
                      <a:pt x="4364" y="699"/>
                    </a:moveTo>
                    <a:lnTo>
                      <a:pt x="4372" y="692"/>
                    </a:lnTo>
                    <a:lnTo>
                      <a:pt x="4395" y="714"/>
                    </a:lnTo>
                    <a:lnTo>
                      <a:pt x="4386" y="723"/>
                    </a:lnTo>
                    <a:lnTo>
                      <a:pt x="4364" y="699"/>
                    </a:lnTo>
                    <a:close/>
                    <a:moveTo>
                      <a:pt x="4372" y="692"/>
                    </a:moveTo>
                    <a:lnTo>
                      <a:pt x="4376" y="687"/>
                    </a:lnTo>
                    <a:lnTo>
                      <a:pt x="4383" y="687"/>
                    </a:lnTo>
                    <a:lnTo>
                      <a:pt x="4383" y="703"/>
                    </a:lnTo>
                    <a:lnTo>
                      <a:pt x="4372" y="692"/>
                    </a:lnTo>
                    <a:close/>
                    <a:moveTo>
                      <a:pt x="4383" y="687"/>
                    </a:moveTo>
                    <a:lnTo>
                      <a:pt x="4407" y="687"/>
                    </a:lnTo>
                    <a:lnTo>
                      <a:pt x="4407" y="719"/>
                    </a:lnTo>
                    <a:lnTo>
                      <a:pt x="4383" y="719"/>
                    </a:lnTo>
                    <a:lnTo>
                      <a:pt x="4383" y="687"/>
                    </a:lnTo>
                    <a:close/>
                    <a:moveTo>
                      <a:pt x="4418" y="714"/>
                    </a:moveTo>
                    <a:lnTo>
                      <a:pt x="4413" y="719"/>
                    </a:lnTo>
                    <a:lnTo>
                      <a:pt x="4407" y="719"/>
                    </a:lnTo>
                    <a:lnTo>
                      <a:pt x="4407" y="703"/>
                    </a:lnTo>
                    <a:lnTo>
                      <a:pt x="4418" y="714"/>
                    </a:lnTo>
                    <a:close/>
                    <a:moveTo>
                      <a:pt x="4396" y="692"/>
                    </a:moveTo>
                    <a:lnTo>
                      <a:pt x="4404" y="683"/>
                    </a:lnTo>
                    <a:lnTo>
                      <a:pt x="4427" y="707"/>
                    </a:lnTo>
                    <a:lnTo>
                      <a:pt x="4418" y="714"/>
                    </a:lnTo>
                    <a:lnTo>
                      <a:pt x="4396" y="692"/>
                    </a:lnTo>
                    <a:close/>
                    <a:moveTo>
                      <a:pt x="4404" y="683"/>
                    </a:moveTo>
                    <a:lnTo>
                      <a:pt x="4408" y="679"/>
                    </a:lnTo>
                    <a:lnTo>
                      <a:pt x="4415" y="679"/>
                    </a:lnTo>
                    <a:lnTo>
                      <a:pt x="4415" y="696"/>
                    </a:lnTo>
                    <a:lnTo>
                      <a:pt x="4404" y="683"/>
                    </a:lnTo>
                    <a:close/>
                    <a:moveTo>
                      <a:pt x="4415" y="679"/>
                    </a:moveTo>
                    <a:lnTo>
                      <a:pt x="4439" y="679"/>
                    </a:lnTo>
                    <a:lnTo>
                      <a:pt x="4439" y="712"/>
                    </a:lnTo>
                    <a:lnTo>
                      <a:pt x="4415" y="712"/>
                    </a:lnTo>
                    <a:lnTo>
                      <a:pt x="4415" y="679"/>
                    </a:lnTo>
                    <a:close/>
                    <a:moveTo>
                      <a:pt x="4447" y="709"/>
                    </a:moveTo>
                    <a:lnTo>
                      <a:pt x="4443" y="712"/>
                    </a:lnTo>
                    <a:lnTo>
                      <a:pt x="4439" y="712"/>
                    </a:lnTo>
                    <a:lnTo>
                      <a:pt x="4439" y="696"/>
                    </a:lnTo>
                    <a:lnTo>
                      <a:pt x="4447" y="709"/>
                    </a:lnTo>
                    <a:close/>
                    <a:moveTo>
                      <a:pt x="4432" y="681"/>
                    </a:moveTo>
                    <a:lnTo>
                      <a:pt x="4448" y="673"/>
                    </a:lnTo>
                    <a:lnTo>
                      <a:pt x="4463" y="702"/>
                    </a:lnTo>
                    <a:lnTo>
                      <a:pt x="4447" y="709"/>
                    </a:lnTo>
                    <a:lnTo>
                      <a:pt x="4432" y="681"/>
                    </a:lnTo>
                    <a:close/>
                    <a:moveTo>
                      <a:pt x="4448" y="673"/>
                    </a:moveTo>
                    <a:lnTo>
                      <a:pt x="4452" y="671"/>
                    </a:lnTo>
                    <a:lnTo>
                      <a:pt x="4455" y="671"/>
                    </a:lnTo>
                    <a:lnTo>
                      <a:pt x="4455" y="687"/>
                    </a:lnTo>
                    <a:lnTo>
                      <a:pt x="4448" y="673"/>
                    </a:lnTo>
                    <a:close/>
                    <a:moveTo>
                      <a:pt x="4455" y="671"/>
                    </a:moveTo>
                    <a:lnTo>
                      <a:pt x="4479" y="671"/>
                    </a:lnTo>
                    <a:lnTo>
                      <a:pt x="4479" y="703"/>
                    </a:lnTo>
                    <a:lnTo>
                      <a:pt x="4455" y="703"/>
                    </a:lnTo>
                    <a:lnTo>
                      <a:pt x="4455" y="671"/>
                    </a:lnTo>
                    <a:close/>
                    <a:moveTo>
                      <a:pt x="4491" y="698"/>
                    </a:moveTo>
                    <a:lnTo>
                      <a:pt x="4486" y="703"/>
                    </a:lnTo>
                    <a:lnTo>
                      <a:pt x="4479" y="703"/>
                    </a:lnTo>
                    <a:lnTo>
                      <a:pt x="4479" y="687"/>
                    </a:lnTo>
                    <a:lnTo>
                      <a:pt x="4491" y="698"/>
                    </a:lnTo>
                    <a:close/>
                    <a:moveTo>
                      <a:pt x="4468" y="676"/>
                    </a:moveTo>
                    <a:lnTo>
                      <a:pt x="4476" y="667"/>
                    </a:lnTo>
                    <a:lnTo>
                      <a:pt x="4498" y="691"/>
                    </a:lnTo>
                    <a:lnTo>
                      <a:pt x="4491" y="698"/>
                    </a:lnTo>
                    <a:lnTo>
                      <a:pt x="4468" y="676"/>
                    </a:lnTo>
                    <a:close/>
                    <a:moveTo>
                      <a:pt x="4476" y="667"/>
                    </a:moveTo>
                    <a:lnTo>
                      <a:pt x="4480" y="663"/>
                    </a:lnTo>
                    <a:lnTo>
                      <a:pt x="4487" y="663"/>
                    </a:lnTo>
                    <a:lnTo>
                      <a:pt x="4487" y="679"/>
                    </a:lnTo>
                    <a:lnTo>
                      <a:pt x="4476" y="667"/>
                    </a:lnTo>
                    <a:close/>
                    <a:moveTo>
                      <a:pt x="4487" y="663"/>
                    </a:moveTo>
                    <a:lnTo>
                      <a:pt x="4511" y="663"/>
                    </a:lnTo>
                    <a:lnTo>
                      <a:pt x="4511" y="696"/>
                    </a:lnTo>
                    <a:lnTo>
                      <a:pt x="4487" y="696"/>
                    </a:lnTo>
                    <a:lnTo>
                      <a:pt x="4487" y="663"/>
                    </a:lnTo>
                    <a:close/>
                    <a:moveTo>
                      <a:pt x="4523" y="691"/>
                    </a:moveTo>
                    <a:lnTo>
                      <a:pt x="4518" y="696"/>
                    </a:lnTo>
                    <a:lnTo>
                      <a:pt x="4511" y="696"/>
                    </a:lnTo>
                    <a:lnTo>
                      <a:pt x="4511" y="679"/>
                    </a:lnTo>
                    <a:lnTo>
                      <a:pt x="4523" y="691"/>
                    </a:lnTo>
                    <a:close/>
                    <a:moveTo>
                      <a:pt x="4500" y="667"/>
                    </a:moveTo>
                    <a:lnTo>
                      <a:pt x="4508" y="660"/>
                    </a:lnTo>
                    <a:lnTo>
                      <a:pt x="4530" y="682"/>
                    </a:lnTo>
                    <a:lnTo>
                      <a:pt x="4523" y="691"/>
                    </a:lnTo>
                    <a:lnTo>
                      <a:pt x="4500" y="667"/>
                    </a:lnTo>
                    <a:close/>
                    <a:moveTo>
                      <a:pt x="4508" y="660"/>
                    </a:moveTo>
                    <a:lnTo>
                      <a:pt x="4512" y="655"/>
                    </a:lnTo>
                    <a:lnTo>
                      <a:pt x="4519" y="655"/>
                    </a:lnTo>
                    <a:lnTo>
                      <a:pt x="4519" y="671"/>
                    </a:lnTo>
                    <a:lnTo>
                      <a:pt x="4508" y="660"/>
                    </a:lnTo>
                    <a:close/>
                    <a:moveTo>
                      <a:pt x="4519" y="655"/>
                    </a:moveTo>
                    <a:lnTo>
                      <a:pt x="4559" y="655"/>
                    </a:lnTo>
                    <a:lnTo>
                      <a:pt x="4559" y="687"/>
                    </a:lnTo>
                    <a:lnTo>
                      <a:pt x="4519" y="687"/>
                    </a:lnTo>
                    <a:lnTo>
                      <a:pt x="4519" y="655"/>
                    </a:lnTo>
                    <a:close/>
                    <a:moveTo>
                      <a:pt x="4570" y="682"/>
                    </a:moveTo>
                    <a:lnTo>
                      <a:pt x="4566" y="687"/>
                    </a:lnTo>
                    <a:lnTo>
                      <a:pt x="4559" y="687"/>
                    </a:lnTo>
                    <a:lnTo>
                      <a:pt x="4559" y="671"/>
                    </a:lnTo>
                    <a:lnTo>
                      <a:pt x="4570" y="682"/>
                    </a:lnTo>
                    <a:close/>
                    <a:moveTo>
                      <a:pt x="4548" y="660"/>
                    </a:moveTo>
                    <a:lnTo>
                      <a:pt x="4556" y="651"/>
                    </a:lnTo>
                    <a:lnTo>
                      <a:pt x="4578" y="675"/>
                    </a:lnTo>
                    <a:lnTo>
                      <a:pt x="4570" y="682"/>
                    </a:lnTo>
                    <a:lnTo>
                      <a:pt x="4548" y="660"/>
                    </a:lnTo>
                    <a:close/>
                    <a:moveTo>
                      <a:pt x="4556" y="651"/>
                    </a:moveTo>
                    <a:lnTo>
                      <a:pt x="4560" y="647"/>
                    </a:lnTo>
                    <a:lnTo>
                      <a:pt x="4567" y="647"/>
                    </a:lnTo>
                    <a:lnTo>
                      <a:pt x="4567" y="663"/>
                    </a:lnTo>
                    <a:lnTo>
                      <a:pt x="4556" y="651"/>
                    </a:lnTo>
                    <a:close/>
                    <a:moveTo>
                      <a:pt x="4567" y="647"/>
                    </a:moveTo>
                    <a:lnTo>
                      <a:pt x="4591" y="647"/>
                    </a:lnTo>
                    <a:lnTo>
                      <a:pt x="4591" y="679"/>
                    </a:lnTo>
                    <a:lnTo>
                      <a:pt x="4567" y="679"/>
                    </a:lnTo>
                    <a:lnTo>
                      <a:pt x="4567" y="647"/>
                    </a:lnTo>
                    <a:close/>
                    <a:moveTo>
                      <a:pt x="4602" y="675"/>
                    </a:moveTo>
                    <a:lnTo>
                      <a:pt x="4598" y="679"/>
                    </a:lnTo>
                    <a:lnTo>
                      <a:pt x="4591" y="679"/>
                    </a:lnTo>
                    <a:lnTo>
                      <a:pt x="4591" y="663"/>
                    </a:lnTo>
                    <a:lnTo>
                      <a:pt x="4602" y="675"/>
                    </a:lnTo>
                    <a:close/>
                    <a:moveTo>
                      <a:pt x="4580" y="651"/>
                    </a:moveTo>
                    <a:lnTo>
                      <a:pt x="4588" y="644"/>
                    </a:lnTo>
                    <a:lnTo>
                      <a:pt x="4610" y="666"/>
                    </a:lnTo>
                    <a:lnTo>
                      <a:pt x="4602" y="675"/>
                    </a:lnTo>
                    <a:lnTo>
                      <a:pt x="4580" y="651"/>
                    </a:lnTo>
                    <a:close/>
                    <a:moveTo>
                      <a:pt x="4588" y="644"/>
                    </a:moveTo>
                    <a:lnTo>
                      <a:pt x="4592" y="639"/>
                    </a:lnTo>
                    <a:lnTo>
                      <a:pt x="4599" y="639"/>
                    </a:lnTo>
                    <a:lnTo>
                      <a:pt x="4599" y="655"/>
                    </a:lnTo>
                    <a:lnTo>
                      <a:pt x="4588" y="644"/>
                    </a:lnTo>
                    <a:close/>
                    <a:moveTo>
                      <a:pt x="4599" y="639"/>
                    </a:moveTo>
                    <a:lnTo>
                      <a:pt x="4623" y="639"/>
                    </a:lnTo>
                    <a:lnTo>
                      <a:pt x="4623" y="671"/>
                    </a:lnTo>
                    <a:lnTo>
                      <a:pt x="4599" y="671"/>
                    </a:lnTo>
                    <a:lnTo>
                      <a:pt x="4599" y="639"/>
                    </a:lnTo>
                    <a:close/>
                    <a:moveTo>
                      <a:pt x="4630" y="670"/>
                    </a:moveTo>
                    <a:lnTo>
                      <a:pt x="4626" y="671"/>
                    </a:lnTo>
                    <a:lnTo>
                      <a:pt x="4623" y="671"/>
                    </a:lnTo>
                    <a:lnTo>
                      <a:pt x="4623" y="655"/>
                    </a:lnTo>
                    <a:lnTo>
                      <a:pt x="4630" y="670"/>
                    </a:lnTo>
                    <a:close/>
                    <a:moveTo>
                      <a:pt x="4615" y="641"/>
                    </a:moveTo>
                    <a:lnTo>
                      <a:pt x="4631" y="633"/>
                    </a:lnTo>
                    <a:lnTo>
                      <a:pt x="4646" y="661"/>
                    </a:lnTo>
                    <a:lnTo>
                      <a:pt x="4630" y="670"/>
                    </a:lnTo>
                    <a:lnTo>
                      <a:pt x="4615" y="641"/>
                    </a:lnTo>
                    <a:close/>
                    <a:moveTo>
                      <a:pt x="4631" y="633"/>
                    </a:moveTo>
                    <a:lnTo>
                      <a:pt x="4635" y="631"/>
                    </a:lnTo>
                    <a:lnTo>
                      <a:pt x="4639" y="631"/>
                    </a:lnTo>
                    <a:lnTo>
                      <a:pt x="4639" y="647"/>
                    </a:lnTo>
                    <a:lnTo>
                      <a:pt x="4631" y="633"/>
                    </a:lnTo>
                    <a:close/>
                    <a:moveTo>
                      <a:pt x="4639" y="631"/>
                    </a:moveTo>
                    <a:lnTo>
                      <a:pt x="4655" y="631"/>
                    </a:lnTo>
                    <a:lnTo>
                      <a:pt x="4655" y="663"/>
                    </a:lnTo>
                    <a:lnTo>
                      <a:pt x="4639" y="663"/>
                    </a:lnTo>
                    <a:lnTo>
                      <a:pt x="4639" y="631"/>
                    </a:lnTo>
                    <a:close/>
                    <a:moveTo>
                      <a:pt x="4662" y="661"/>
                    </a:moveTo>
                    <a:lnTo>
                      <a:pt x="4658" y="663"/>
                    </a:lnTo>
                    <a:lnTo>
                      <a:pt x="4655" y="663"/>
                    </a:lnTo>
                    <a:lnTo>
                      <a:pt x="4655" y="647"/>
                    </a:lnTo>
                    <a:lnTo>
                      <a:pt x="4662" y="661"/>
                    </a:lnTo>
                    <a:close/>
                    <a:moveTo>
                      <a:pt x="4647" y="633"/>
                    </a:moveTo>
                    <a:lnTo>
                      <a:pt x="4663" y="625"/>
                    </a:lnTo>
                    <a:lnTo>
                      <a:pt x="4678" y="654"/>
                    </a:lnTo>
                    <a:lnTo>
                      <a:pt x="4662" y="661"/>
                    </a:lnTo>
                    <a:lnTo>
                      <a:pt x="4647" y="633"/>
                    </a:lnTo>
                    <a:close/>
                    <a:moveTo>
                      <a:pt x="4663" y="625"/>
                    </a:moveTo>
                    <a:lnTo>
                      <a:pt x="4667" y="623"/>
                    </a:lnTo>
                    <a:lnTo>
                      <a:pt x="4671" y="623"/>
                    </a:lnTo>
                    <a:lnTo>
                      <a:pt x="4671" y="639"/>
                    </a:lnTo>
                    <a:lnTo>
                      <a:pt x="4663" y="625"/>
                    </a:lnTo>
                    <a:close/>
                    <a:moveTo>
                      <a:pt x="4671" y="623"/>
                    </a:moveTo>
                    <a:lnTo>
                      <a:pt x="4695" y="623"/>
                    </a:lnTo>
                    <a:lnTo>
                      <a:pt x="4695" y="655"/>
                    </a:lnTo>
                    <a:lnTo>
                      <a:pt x="4671" y="655"/>
                    </a:lnTo>
                    <a:lnTo>
                      <a:pt x="4671" y="623"/>
                    </a:lnTo>
                    <a:close/>
                    <a:moveTo>
                      <a:pt x="4707" y="650"/>
                    </a:moveTo>
                    <a:lnTo>
                      <a:pt x="4702" y="655"/>
                    </a:lnTo>
                    <a:lnTo>
                      <a:pt x="4695" y="655"/>
                    </a:lnTo>
                    <a:lnTo>
                      <a:pt x="4695" y="639"/>
                    </a:lnTo>
                    <a:lnTo>
                      <a:pt x="4707" y="650"/>
                    </a:lnTo>
                    <a:close/>
                    <a:moveTo>
                      <a:pt x="4684" y="628"/>
                    </a:moveTo>
                    <a:lnTo>
                      <a:pt x="4692" y="619"/>
                    </a:lnTo>
                    <a:lnTo>
                      <a:pt x="4714" y="643"/>
                    </a:lnTo>
                    <a:lnTo>
                      <a:pt x="4707" y="650"/>
                    </a:lnTo>
                    <a:lnTo>
                      <a:pt x="4684" y="628"/>
                    </a:lnTo>
                    <a:close/>
                    <a:moveTo>
                      <a:pt x="4692" y="619"/>
                    </a:moveTo>
                    <a:lnTo>
                      <a:pt x="4697" y="615"/>
                    </a:lnTo>
                    <a:lnTo>
                      <a:pt x="4703" y="615"/>
                    </a:lnTo>
                    <a:lnTo>
                      <a:pt x="4703" y="631"/>
                    </a:lnTo>
                    <a:lnTo>
                      <a:pt x="4692" y="619"/>
                    </a:lnTo>
                    <a:close/>
                    <a:moveTo>
                      <a:pt x="4703" y="615"/>
                    </a:moveTo>
                    <a:lnTo>
                      <a:pt x="4727" y="615"/>
                    </a:lnTo>
                    <a:lnTo>
                      <a:pt x="4727" y="647"/>
                    </a:lnTo>
                    <a:lnTo>
                      <a:pt x="4703" y="647"/>
                    </a:lnTo>
                    <a:lnTo>
                      <a:pt x="4703" y="615"/>
                    </a:lnTo>
                    <a:close/>
                    <a:moveTo>
                      <a:pt x="4739" y="643"/>
                    </a:moveTo>
                    <a:lnTo>
                      <a:pt x="4734" y="647"/>
                    </a:lnTo>
                    <a:lnTo>
                      <a:pt x="4727" y="647"/>
                    </a:lnTo>
                    <a:lnTo>
                      <a:pt x="4727" y="631"/>
                    </a:lnTo>
                    <a:lnTo>
                      <a:pt x="4739" y="643"/>
                    </a:lnTo>
                    <a:close/>
                    <a:moveTo>
                      <a:pt x="4715" y="619"/>
                    </a:moveTo>
                    <a:lnTo>
                      <a:pt x="4724" y="612"/>
                    </a:lnTo>
                    <a:lnTo>
                      <a:pt x="4746" y="634"/>
                    </a:lnTo>
                    <a:lnTo>
                      <a:pt x="4739" y="643"/>
                    </a:lnTo>
                    <a:lnTo>
                      <a:pt x="4715" y="619"/>
                    </a:lnTo>
                    <a:close/>
                    <a:moveTo>
                      <a:pt x="4724" y="612"/>
                    </a:moveTo>
                    <a:lnTo>
                      <a:pt x="4729" y="607"/>
                    </a:lnTo>
                    <a:lnTo>
                      <a:pt x="4735" y="607"/>
                    </a:lnTo>
                    <a:lnTo>
                      <a:pt x="4735" y="623"/>
                    </a:lnTo>
                    <a:lnTo>
                      <a:pt x="4724" y="612"/>
                    </a:lnTo>
                    <a:close/>
                    <a:moveTo>
                      <a:pt x="4735" y="607"/>
                    </a:moveTo>
                    <a:lnTo>
                      <a:pt x="4775" y="607"/>
                    </a:lnTo>
                    <a:lnTo>
                      <a:pt x="4775" y="639"/>
                    </a:lnTo>
                    <a:lnTo>
                      <a:pt x="4735" y="639"/>
                    </a:lnTo>
                    <a:lnTo>
                      <a:pt x="4735" y="607"/>
                    </a:lnTo>
                    <a:close/>
                    <a:moveTo>
                      <a:pt x="4787" y="634"/>
                    </a:moveTo>
                    <a:lnTo>
                      <a:pt x="4782" y="639"/>
                    </a:lnTo>
                    <a:lnTo>
                      <a:pt x="4775" y="639"/>
                    </a:lnTo>
                    <a:lnTo>
                      <a:pt x="4775" y="623"/>
                    </a:lnTo>
                    <a:lnTo>
                      <a:pt x="4787" y="634"/>
                    </a:lnTo>
                    <a:close/>
                    <a:moveTo>
                      <a:pt x="4763" y="612"/>
                    </a:moveTo>
                    <a:lnTo>
                      <a:pt x="4772" y="603"/>
                    </a:lnTo>
                    <a:lnTo>
                      <a:pt x="4794" y="627"/>
                    </a:lnTo>
                    <a:lnTo>
                      <a:pt x="4787" y="634"/>
                    </a:lnTo>
                    <a:lnTo>
                      <a:pt x="4763" y="612"/>
                    </a:lnTo>
                    <a:close/>
                    <a:moveTo>
                      <a:pt x="4772" y="603"/>
                    </a:moveTo>
                    <a:lnTo>
                      <a:pt x="4777" y="599"/>
                    </a:lnTo>
                    <a:lnTo>
                      <a:pt x="4783" y="599"/>
                    </a:lnTo>
                    <a:lnTo>
                      <a:pt x="4783" y="615"/>
                    </a:lnTo>
                    <a:lnTo>
                      <a:pt x="4772" y="603"/>
                    </a:lnTo>
                    <a:close/>
                    <a:moveTo>
                      <a:pt x="4783" y="599"/>
                    </a:moveTo>
                    <a:lnTo>
                      <a:pt x="4807" y="599"/>
                    </a:lnTo>
                    <a:lnTo>
                      <a:pt x="4807" y="631"/>
                    </a:lnTo>
                    <a:lnTo>
                      <a:pt x="4783" y="631"/>
                    </a:lnTo>
                    <a:lnTo>
                      <a:pt x="4783" y="599"/>
                    </a:lnTo>
                    <a:close/>
                    <a:moveTo>
                      <a:pt x="4819" y="627"/>
                    </a:moveTo>
                    <a:lnTo>
                      <a:pt x="4814" y="631"/>
                    </a:lnTo>
                    <a:lnTo>
                      <a:pt x="4807" y="631"/>
                    </a:lnTo>
                    <a:lnTo>
                      <a:pt x="4807" y="615"/>
                    </a:lnTo>
                    <a:lnTo>
                      <a:pt x="4819" y="627"/>
                    </a:lnTo>
                    <a:close/>
                    <a:moveTo>
                      <a:pt x="4795" y="603"/>
                    </a:moveTo>
                    <a:lnTo>
                      <a:pt x="4804" y="596"/>
                    </a:lnTo>
                    <a:lnTo>
                      <a:pt x="4826" y="618"/>
                    </a:lnTo>
                    <a:lnTo>
                      <a:pt x="4819" y="627"/>
                    </a:lnTo>
                    <a:lnTo>
                      <a:pt x="4795" y="603"/>
                    </a:lnTo>
                    <a:close/>
                    <a:moveTo>
                      <a:pt x="4804" y="596"/>
                    </a:moveTo>
                    <a:lnTo>
                      <a:pt x="4809" y="591"/>
                    </a:lnTo>
                    <a:lnTo>
                      <a:pt x="4815" y="591"/>
                    </a:lnTo>
                    <a:lnTo>
                      <a:pt x="4815" y="607"/>
                    </a:lnTo>
                    <a:lnTo>
                      <a:pt x="4804" y="596"/>
                    </a:lnTo>
                    <a:close/>
                    <a:moveTo>
                      <a:pt x="4815" y="591"/>
                    </a:moveTo>
                    <a:lnTo>
                      <a:pt x="4840" y="591"/>
                    </a:lnTo>
                    <a:lnTo>
                      <a:pt x="4840" y="623"/>
                    </a:lnTo>
                    <a:lnTo>
                      <a:pt x="4815" y="623"/>
                    </a:lnTo>
                    <a:lnTo>
                      <a:pt x="4815" y="591"/>
                    </a:lnTo>
                    <a:close/>
                    <a:moveTo>
                      <a:pt x="4846" y="622"/>
                    </a:moveTo>
                    <a:lnTo>
                      <a:pt x="4843" y="623"/>
                    </a:lnTo>
                    <a:lnTo>
                      <a:pt x="4840" y="623"/>
                    </a:lnTo>
                    <a:lnTo>
                      <a:pt x="4840" y="607"/>
                    </a:lnTo>
                    <a:lnTo>
                      <a:pt x="4846" y="622"/>
                    </a:lnTo>
                    <a:close/>
                    <a:moveTo>
                      <a:pt x="4832" y="593"/>
                    </a:moveTo>
                    <a:lnTo>
                      <a:pt x="4848" y="585"/>
                    </a:lnTo>
                    <a:lnTo>
                      <a:pt x="4862" y="613"/>
                    </a:lnTo>
                    <a:lnTo>
                      <a:pt x="4846" y="622"/>
                    </a:lnTo>
                    <a:lnTo>
                      <a:pt x="4832" y="593"/>
                    </a:lnTo>
                    <a:close/>
                    <a:moveTo>
                      <a:pt x="4848" y="585"/>
                    </a:moveTo>
                    <a:lnTo>
                      <a:pt x="4852" y="583"/>
                    </a:lnTo>
                    <a:lnTo>
                      <a:pt x="4856" y="583"/>
                    </a:lnTo>
                    <a:lnTo>
                      <a:pt x="4856" y="599"/>
                    </a:lnTo>
                    <a:lnTo>
                      <a:pt x="4848" y="585"/>
                    </a:lnTo>
                    <a:close/>
                    <a:moveTo>
                      <a:pt x="4856" y="583"/>
                    </a:moveTo>
                    <a:lnTo>
                      <a:pt x="4888" y="583"/>
                    </a:lnTo>
                    <a:lnTo>
                      <a:pt x="4888" y="615"/>
                    </a:lnTo>
                    <a:lnTo>
                      <a:pt x="4856" y="615"/>
                    </a:lnTo>
                    <a:lnTo>
                      <a:pt x="4856" y="583"/>
                    </a:lnTo>
                    <a:close/>
                    <a:moveTo>
                      <a:pt x="4894" y="613"/>
                    </a:moveTo>
                    <a:lnTo>
                      <a:pt x="4891" y="615"/>
                    </a:lnTo>
                    <a:lnTo>
                      <a:pt x="4888" y="615"/>
                    </a:lnTo>
                    <a:lnTo>
                      <a:pt x="4888" y="599"/>
                    </a:lnTo>
                    <a:lnTo>
                      <a:pt x="4894" y="613"/>
                    </a:lnTo>
                    <a:close/>
                    <a:moveTo>
                      <a:pt x="4880" y="585"/>
                    </a:moveTo>
                    <a:lnTo>
                      <a:pt x="4896" y="577"/>
                    </a:lnTo>
                    <a:lnTo>
                      <a:pt x="4910" y="606"/>
                    </a:lnTo>
                    <a:lnTo>
                      <a:pt x="4894" y="613"/>
                    </a:lnTo>
                    <a:lnTo>
                      <a:pt x="4880" y="585"/>
                    </a:lnTo>
                    <a:close/>
                    <a:moveTo>
                      <a:pt x="4896" y="577"/>
                    </a:moveTo>
                    <a:lnTo>
                      <a:pt x="4900" y="575"/>
                    </a:lnTo>
                    <a:lnTo>
                      <a:pt x="4904" y="575"/>
                    </a:lnTo>
                    <a:lnTo>
                      <a:pt x="4904" y="591"/>
                    </a:lnTo>
                    <a:lnTo>
                      <a:pt x="4896" y="577"/>
                    </a:lnTo>
                    <a:close/>
                    <a:moveTo>
                      <a:pt x="4904" y="575"/>
                    </a:moveTo>
                    <a:lnTo>
                      <a:pt x="4920" y="575"/>
                    </a:lnTo>
                    <a:lnTo>
                      <a:pt x="4920" y="607"/>
                    </a:lnTo>
                    <a:lnTo>
                      <a:pt x="4904" y="607"/>
                    </a:lnTo>
                    <a:lnTo>
                      <a:pt x="4904" y="575"/>
                    </a:lnTo>
                    <a:close/>
                    <a:moveTo>
                      <a:pt x="4926" y="606"/>
                    </a:moveTo>
                    <a:lnTo>
                      <a:pt x="4923" y="607"/>
                    </a:lnTo>
                    <a:lnTo>
                      <a:pt x="4920" y="607"/>
                    </a:lnTo>
                    <a:lnTo>
                      <a:pt x="4920" y="591"/>
                    </a:lnTo>
                    <a:lnTo>
                      <a:pt x="4926" y="606"/>
                    </a:lnTo>
                    <a:close/>
                    <a:moveTo>
                      <a:pt x="4912" y="577"/>
                    </a:moveTo>
                    <a:lnTo>
                      <a:pt x="4928" y="569"/>
                    </a:lnTo>
                    <a:lnTo>
                      <a:pt x="4942" y="597"/>
                    </a:lnTo>
                    <a:lnTo>
                      <a:pt x="4926" y="606"/>
                    </a:lnTo>
                    <a:lnTo>
                      <a:pt x="4912" y="577"/>
                    </a:lnTo>
                    <a:close/>
                    <a:moveTo>
                      <a:pt x="4928" y="569"/>
                    </a:moveTo>
                    <a:lnTo>
                      <a:pt x="4932" y="567"/>
                    </a:lnTo>
                    <a:lnTo>
                      <a:pt x="4936" y="567"/>
                    </a:lnTo>
                    <a:lnTo>
                      <a:pt x="4936" y="583"/>
                    </a:lnTo>
                    <a:lnTo>
                      <a:pt x="4928" y="569"/>
                    </a:lnTo>
                    <a:close/>
                    <a:moveTo>
                      <a:pt x="4936" y="567"/>
                    </a:moveTo>
                    <a:lnTo>
                      <a:pt x="4959" y="567"/>
                    </a:lnTo>
                    <a:lnTo>
                      <a:pt x="4959" y="599"/>
                    </a:lnTo>
                    <a:lnTo>
                      <a:pt x="4936" y="599"/>
                    </a:lnTo>
                    <a:lnTo>
                      <a:pt x="4936" y="567"/>
                    </a:lnTo>
                    <a:close/>
                    <a:moveTo>
                      <a:pt x="4970" y="594"/>
                    </a:moveTo>
                    <a:lnTo>
                      <a:pt x="4965" y="599"/>
                    </a:lnTo>
                    <a:lnTo>
                      <a:pt x="4959" y="599"/>
                    </a:lnTo>
                    <a:lnTo>
                      <a:pt x="4959" y="583"/>
                    </a:lnTo>
                    <a:lnTo>
                      <a:pt x="4970" y="594"/>
                    </a:lnTo>
                    <a:close/>
                    <a:moveTo>
                      <a:pt x="4948" y="571"/>
                    </a:moveTo>
                    <a:lnTo>
                      <a:pt x="4955" y="564"/>
                    </a:lnTo>
                    <a:lnTo>
                      <a:pt x="4979" y="586"/>
                    </a:lnTo>
                    <a:lnTo>
                      <a:pt x="4970" y="594"/>
                    </a:lnTo>
                    <a:lnTo>
                      <a:pt x="4948" y="571"/>
                    </a:lnTo>
                    <a:close/>
                    <a:moveTo>
                      <a:pt x="4955" y="564"/>
                    </a:moveTo>
                    <a:lnTo>
                      <a:pt x="4960" y="559"/>
                    </a:lnTo>
                    <a:lnTo>
                      <a:pt x="4968" y="559"/>
                    </a:lnTo>
                    <a:lnTo>
                      <a:pt x="4968" y="575"/>
                    </a:lnTo>
                    <a:lnTo>
                      <a:pt x="4955" y="564"/>
                    </a:lnTo>
                    <a:close/>
                    <a:moveTo>
                      <a:pt x="4968" y="559"/>
                    </a:moveTo>
                    <a:lnTo>
                      <a:pt x="5000" y="559"/>
                    </a:lnTo>
                    <a:lnTo>
                      <a:pt x="5000" y="591"/>
                    </a:lnTo>
                    <a:lnTo>
                      <a:pt x="4968" y="591"/>
                    </a:lnTo>
                    <a:lnTo>
                      <a:pt x="4968" y="559"/>
                    </a:lnTo>
                    <a:close/>
                    <a:moveTo>
                      <a:pt x="5006" y="590"/>
                    </a:moveTo>
                    <a:lnTo>
                      <a:pt x="5002" y="591"/>
                    </a:lnTo>
                    <a:lnTo>
                      <a:pt x="5000" y="591"/>
                    </a:lnTo>
                    <a:lnTo>
                      <a:pt x="5000" y="575"/>
                    </a:lnTo>
                    <a:lnTo>
                      <a:pt x="5006" y="590"/>
                    </a:lnTo>
                    <a:close/>
                    <a:moveTo>
                      <a:pt x="4992" y="561"/>
                    </a:moveTo>
                    <a:lnTo>
                      <a:pt x="5008" y="553"/>
                    </a:lnTo>
                    <a:lnTo>
                      <a:pt x="5022" y="581"/>
                    </a:lnTo>
                    <a:lnTo>
                      <a:pt x="5006" y="590"/>
                    </a:lnTo>
                    <a:lnTo>
                      <a:pt x="4992" y="561"/>
                    </a:lnTo>
                    <a:close/>
                    <a:moveTo>
                      <a:pt x="5008" y="553"/>
                    </a:moveTo>
                    <a:lnTo>
                      <a:pt x="5012" y="551"/>
                    </a:lnTo>
                    <a:lnTo>
                      <a:pt x="5014" y="551"/>
                    </a:lnTo>
                    <a:lnTo>
                      <a:pt x="5014" y="567"/>
                    </a:lnTo>
                    <a:lnTo>
                      <a:pt x="5008" y="553"/>
                    </a:lnTo>
                    <a:close/>
                    <a:moveTo>
                      <a:pt x="5014" y="551"/>
                    </a:moveTo>
                    <a:lnTo>
                      <a:pt x="5039" y="551"/>
                    </a:lnTo>
                    <a:lnTo>
                      <a:pt x="5039" y="583"/>
                    </a:lnTo>
                    <a:lnTo>
                      <a:pt x="5014" y="583"/>
                    </a:lnTo>
                    <a:lnTo>
                      <a:pt x="5014" y="551"/>
                    </a:lnTo>
                    <a:close/>
                    <a:moveTo>
                      <a:pt x="5050" y="578"/>
                    </a:moveTo>
                    <a:lnTo>
                      <a:pt x="5045" y="583"/>
                    </a:lnTo>
                    <a:lnTo>
                      <a:pt x="5039" y="583"/>
                    </a:lnTo>
                    <a:lnTo>
                      <a:pt x="5039" y="567"/>
                    </a:lnTo>
                    <a:lnTo>
                      <a:pt x="5050" y="578"/>
                    </a:lnTo>
                    <a:close/>
                    <a:moveTo>
                      <a:pt x="5028" y="555"/>
                    </a:moveTo>
                    <a:lnTo>
                      <a:pt x="5035" y="548"/>
                    </a:lnTo>
                    <a:lnTo>
                      <a:pt x="5059" y="570"/>
                    </a:lnTo>
                    <a:lnTo>
                      <a:pt x="5050" y="578"/>
                    </a:lnTo>
                    <a:lnTo>
                      <a:pt x="5028" y="555"/>
                    </a:lnTo>
                    <a:close/>
                    <a:moveTo>
                      <a:pt x="5035" y="548"/>
                    </a:moveTo>
                    <a:lnTo>
                      <a:pt x="5040" y="543"/>
                    </a:lnTo>
                    <a:lnTo>
                      <a:pt x="5046" y="543"/>
                    </a:lnTo>
                    <a:lnTo>
                      <a:pt x="5046" y="559"/>
                    </a:lnTo>
                    <a:lnTo>
                      <a:pt x="5035" y="548"/>
                    </a:lnTo>
                    <a:close/>
                    <a:moveTo>
                      <a:pt x="5046" y="543"/>
                    </a:moveTo>
                    <a:lnTo>
                      <a:pt x="5078" y="543"/>
                    </a:lnTo>
                    <a:lnTo>
                      <a:pt x="5078" y="575"/>
                    </a:lnTo>
                    <a:lnTo>
                      <a:pt x="5046" y="575"/>
                    </a:lnTo>
                    <a:lnTo>
                      <a:pt x="5046" y="543"/>
                    </a:lnTo>
                    <a:close/>
                    <a:moveTo>
                      <a:pt x="5086" y="574"/>
                    </a:moveTo>
                    <a:lnTo>
                      <a:pt x="5082" y="575"/>
                    </a:lnTo>
                    <a:lnTo>
                      <a:pt x="5078" y="575"/>
                    </a:lnTo>
                    <a:lnTo>
                      <a:pt x="5078" y="559"/>
                    </a:lnTo>
                    <a:lnTo>
                      <a:pt x="5086" y="574"/>
                    </a:lnTo>
                    <a:close/>
                    <a:moveTo>
                      <a:pt x="5072" y="545"/>
                    </a:moveTo>
                    <a:lnTo>
                      <a:pt x="5088" y="537"/>
                    </a:lnTo>
                    <a:lnTo>
                      <a:pt x="5102" y="565"/>
                    </a:lnTo>
                    <a:lnTo>
                      <a:pt x="5086" y="574"/>
                    </a:lnTo>
                    <a:lnTo>
                      <a:pt x="5072" y="545"/>
                    </a:lnTo>
                    <a:close/>
                    <a:moveTo>
                      <a:pt x="5088" y="537"/>
                    </a:moveTo>
                    <a:lnTo>
                      <a:pt x="5091" y="535"/>
                    </a:lnTo>
                    <a:lnTo>
                      <a:pt x="5094" y="535"/>
                    </a:lnTo>
                    <a:lnTo>
                      <a:pt x="5094" y="551"/>
                    </a:lnTo>
                    <a:lnTo>
                      <a:pt x="5088" y="537"/>
                    </a:lnTo>
                    <a:close/>
                    <a:moveTo>
                      <a:pt x="5094" y="535"/>
                    </a:moveTo>
                    <a:lnTo>
                      <a:pt x="5119" y="535"/>
                    </a:lnTo>
                    <a:lnTo>
                      <a:pt x="5119" y="567"/>
                    </a:lnTo>
                    <a:lnTo>
                      <a:pt x="5094" y="567"/>
                    </a:lnTo>
                    <a:lnTo>
                      <a:pt x="5094" y="535"/>
                    </a:lnTo>
                    <a:close/>
                    <a:moveTo>
                      <a:pt x="5130" y="562"/>
                    </a:moveTo>
                    <a:lnTo>
                      <a:pt x="5125" y="567"/>
                    </a:lnTo>
                    <a:lnTo>
                      <a:pt x="5119" y="567"/>
                    </a:lnTo>
                    <a:lnTo>
                      <a:pt x="5119" y="551"/>
                    </a:lnTo>
                    <a:lnTo>
                      <a:pt x="5130" y="562"/>
                    </a:lnTo>
                    <a:close/>
                    <a:moveTo>
                      <a:pt x="5108" y="539"/>
                    </a:moveTo>
                    <a:lnTo>
                      <a:pt x="5115" y="532"/>
                    </a:lnTo>
                    <a:lnTo>
                      <a:pt x="5139" y="554"/>
                    </a:lnTo>
                    <a:lnTo>
                      <a:pt x="5130" y="562"/>
                    </a:lnTo>
                    <a:lnTo>
                      <a:pt x="5108" y="539"/>
                    </a:lnTo>
                    <a:close/>
                    <a:moveTo>
                      <a:pt x="5115" y="532"/>
                    </a:moveTo>
                    <a:lnTo>
                      <a:pt x="5120" y="527"/>
                    </a:lnTo>
                    <a:lnTo>
                      <a:pt x="5126" y="527"/>
                    </a:lnTo>
                    <a:lnTo>
                      <a:pt x="5126" y="543"/>
                    </a:lnTo>
                    <a:lnTo>
                      <a:pt x="5115" y="532"/>
                    </a:lnTo>
                    <a:close/>
                    <a:moveTo>
                      <a:pt x="5126" y="527"/>
                    </a:moveTo>
                    <a:lnTo>
                      <a:pt x="5158" y="527"/>
                    </a:lnTo>
                    <a:lnTo>
                      <a:pt x="5158" y="559"/>
                    </a:lnTo>
                    <a:lnTo>
                      <a:pt x="5126" y="559"/>
                    </a:lnTo>
                    <a:lnTo>
                      <a:pt x="5126" y="527"/>
                    </a:lnTo>
                    <a:close/>
                    <a:moveTo>
                      <a:pt x="5166" y="558"/>
                    </a:moveTo>
                    <a:lnTo>
                      <a:pt x="5162" y="559"/>
                    </a:lnTo>
                    <a:lnTo>
                      <a:pt x="5158" y="559"/>
                    </a:lnTo>
                    <a:lnTo>
                      <a:pt x="5158" y="543"/>
                    </a:lnTo>
                    <a:lnTo>
                      <a:pt x="5166" y="558"/>
                    </a:lnTo>
                    <a:close/>
                    <a:moveTo>
                      <a:pt x="5152" y="529"/>
                    </a:moveTo>
                    <a:lnTo>
                      <a:pt x="5168" y="521"/>
                    </a:lnTo>
                    <a:lnTo>
                      <a:pt x="5182" y="549"/>
                    </a:lnTo>
                    <a:lnTo>
                      <a:pt x="5166" y="558"/>
                    </a:lnTo>
                    <a:lnTo>
                      <a:pt x="5152" y="529"/>
                    </a:lnTo>
                    <a:close/>
                    <a:moveTo>
                      <a:pt x="5168" y="521"/>
                    </a:moveTo>
                    <a:lnTo>
                      <a:pt x="5171" y="519"/>
                    </a:lnTo>
                    <a:lnTo>
                      <a:pt x="5174" y="519"/>
                    </a:lnTo>
                    <a:lnTo>
                      <a:pt x="5174" y="535"/>
                    </a:lnTo>
                    <a:lnTo>
                      <a:pt x="5168" y="521"/>
                    </a:lnTo>
                    <a:close/>
                    <a:moveTo>
                      <a:pt x="5174" y="519"/>
                    </a:moveTo>
                    <a:lnTo>
                      <a:pt x="5206" y="519"/>
                    </a:lnTo>
                    <a:lnTo>
                      <a:pt x="5206" y="551"/>
                    </a:lnTo>
                    <a:lnTo>
                      <a:pt x="5174" y="551"/>
                    </a:lnTo>
                    <a:lnTo>
                      <a:pt x="5174" y="519"/>
                    </a:lnTo>
                    <a:close/>
                    <a:moveTo>
                      <a:pt x="5214" y="549"/>
                    </a:moveTo>
                    <a:lnTo>
                      <a:pt x="5210" y="551"/>
                    </a:lnTo>
                    <a:lnTo>
                      <a:pt x="5206" y="551"/>
                    </a:lnTo>
                    <a:lnTo>
                      <a:pt x="5206" y="535"/>
                    </a:lnTo>
                    <a:lnTo>
                      <a:pt x="5214" y="549"/>
                    </a:lnTo>
                    <a:close/>
                    <a:moveTo>
                      <a:pt x="5200" y="521"/>
                    </a:moveTo>
                    <a:lnTo>
                      <a:pt x="5216" y="513"/>
                    </a:lnTo>
                    <a:lnTo>
                      <a:pt x="5230" y="542"/>
                    </a:lnTo>
                    <a:lnTo>
                      <a:pt x="5214" y="549"/>
                    </a:lnTo>
                    <a:lnTo>
                      <a:pt x="5200" y="521"/>
                    </a:lnTo>
                    <a:close/>
                    <a:moveTo>
                      <a:pt x="5216" y="513"/>
                    </a:moveTo>
                    <a:lnTo>
                      <a:pt x="5219" y="511"/>
                    </a:lnTo>
                    <a:lnTo>
                      <a:pt x="5223" y="511"/>
                    </a:lnTo>
                    <a:lnTo>
                      <a:pt x="5223" y="527"/>
                    </a:lnTo>
                    <a:lnTo>
                      <a:pt x="5216" y="513"/>
                    </a:lnTo>
                    <a:close/>
                    <a:moveTo>
                      <a:pt x="5223" y="511"/>
                    </a:moveTo>
                    <a:lnTo>
                      <a:pt x="5239" y="511"/>
                    </a:lnTo>
                    <a:lnTo>
                      <a:pt x="5239" y="543"/>
                    </a:lnTo>
                    <a:lnTo>
                      <a:pt x="5223" y="543"/>
                    </a:lnTo>
                    <a:lnTo>
                      <a:pt x="5223" y="511"/>
                    </a:lnTo>
                    <a:close/>
                    <a:moveTo>
                      <a:pt x="5246" y="542"/>
                    </a:moveTo>
                    <a:lnTo>
                      <a:pt x="5242" y="543"/>
                    </a:lnTo>
                    <a:lnTo>
                      <a:pt x="5239" y="543"/>
                    </a:lnTo>
                    <a:lnTo>
                      <a:pt x="5239" y="527"/>
                    </a:lnTo>
                    <a:lnTo>
                      <a:pt x="5246" y="542"/>
                    </a:lnTo>
                    <a:close/>
                    <a:moveTo>
                      <a:pt x="5232" y="513"/>
                    </a:moveTo>
                    <a:lnTo>
                      <a:pt x="5248" y="505"/>
                    </a:lnTo>
                    <a:lnTo>
                      <a:pt x="5262" y="533"/>
                    </a:lnTo>
                    <a:lnTo>
                      <a:pt x="5246" y="542"/>
                    </a:lnTo>
                    <a:lnTo>
                      <a:pt x="5232" y="513"/>
                    </a:lnTo>
                    <a:close/>
                    <a:moveTo>
                      <a:pt x="5248" y="505"/>
                    </a:moveTo>
                    <a:lnTo>
                      <a:pt x="5251" y="503"/>
                    </a:lnTo>
                    <a:lnTo>
                      <a:pt x="5255" y="503"/>
                    </a:lnTo>
                    <a:lnTo>
                      <a:pt x="5255" y="519"/>
                    </a:lnTo>
                    <a:lnTo>
                      <a:pt x="5248" y="505"/>
                    </a:lnTo>
                    <a:close/>
                    <a:moveTo>
                      <a:pt x="5255" y="503"/>
                    </a:moveTo>
                    <a:lnTo>
                      <a:pt x="5287" y="503"/>
                    </a:lnTo>
                    <a:lnTo>
                      <a:pt x="5287" y="535"/>
                    </a:lnTo>
                    <a:lnTo>
                      <a:pt x="5255" y="535"/>
                    </a:lnTo>
                    <a:lnTo>
                      <a:pt x="5255" y="503"/>
                    </a:lnTo>
                    <a:close/>
                    <a:moveTo>
                      <a:pt x="5294" y="533"/>
                    </a:moveTo>
                    <a:lnTo>
                      <a:pt x="5290" y="535"/>
                    </a:lnTo>
                    <a:lnTo>
                      <a:pt x="5287" y="535"/>
                    </a:lnTo>
                    <a:lnTo>
                      <a:pt x="5287" y="519"/>
                    </a:lnTo>
                    <a:lnTo>
                      <a:pt x="5294" y="533"/>
                    </a:lnTo>
                    <a:close/>
                    <a:moveTo>
                      <a:pt x="5280" y="505"/>
                    </a:moveTo>
                    <a:lnTo>
                      <a:pt x="5296" y="497"/>
                    </a:lnTo>
                    <a:lnTo>
                      <a:pt x="5310" y="526"/>
                    </a:lnTo>
                    <a:lnTo>
                      <a:pt x="5294" y="533"/>
                    </a:lnTo>
                    <a:lnTo>
                      <a:pt x="5280" y="505"/>
                    </a:lnTo>
                    <a:close/>
                    <a:moveTo>
                      <a:pt x="5296" y="497"/>
                    </a:moveTo>
                    <a:lnTo>
                      <a:pt x="5299" y="495"/>
                    </a:lnTo>
                    <a:lnTo>
                      <a:pt x="5303" y="495"/>
                    </a:lnTo>
                    <a:lnTo>
                      <a:pt x="5303" y="511"/>
                    </a:lnTo>
                    <a:lnTo>
                      <a:pt x="5296" y="497"/>
                    </a:lnTo>
                    <a:close/>
                    <a:moveTo>
                      <a:pt x="5303" y="495"/>
                    </a:moveTo>
                    <a:lnTo>
                      <a:pt x="5335" y="495"/>
                    </a:lnTo>
                    <a:lnTo>
                      <a:pt x="5335" y="527"/>
                    </a:lnTo>
                    <a:lnTo>
                      <a:pt x="5303" y="527"/>
                    </a:lnTo>
                    <a:lnTo>
                      <a:pt x="5303" y="495"/>
                    </a:lnTo>
                    <a:close/>
                    <a:moveTo>
                      <a:pt x="5346" y="522"/>
                    </a:moveTo>
                    <a:lnTo>
                      <a:pt x="5342" y="527"/>
                    </a:lnTo>
                    <a:lnTo>
                      <a:pt x="5335" y="527"/>
                    </a:lnTo>
                    <a:lnTo>
                      <a:pt x="5335" y="511"/>
                    </a:lnTo>
                    <a:lnTo>
                      <a:pt x="5346" y="522"/>
                    </a:lnTo>
                    <a:close/>
                    <a:moveTo>
                      <a:pt x="5323" y="500"/>
                    </a:moveTo>
                    <a:lnTo>
                      <a:pt x="5332" y="492"/>
                    </a:lnTo>
                    <a:lnTo>
                      <a:pt x="5354" y="514"/>
                    </a:lnTo>
                    <a:lnTo>
                      <a:pt x="5346" y="522"/>
                    </a:lnTo>
                    <a:lnTo>
                      <a:pt x="5323" y="500"/>
                    </a:lnTo>
                    <a:close/>
                    <a:moveTo>
                      <a:pt x="5332" y="492"/>
                    </a:moveTo>
                    <a:lnTo>
                      <a:pt x="5336" y="487"/>
                    </a:lnTo>
                    <a:lnTo>
                      <a:pt x="5343" y="487"/>
                    </a:lnTo>
                    <a:lnTo>
                      <a:pt x="5343" y="503"/>
                    </a:lnTo>
                    <a:lnTo>
                      <a:pt x="5332" y="492"/>
                    </a:lnTo>
                    <a:close/>
                    <a:moveTo>
                      <a:pt x="5343" y="487"/>
                    </a:moveTo>
                    <a:lnTo>
                      <a:pt x="5367" y="487"/>
                    </a:lnTo>
                    <a:lnTo>
                      <a:pt x="5367" y="519"/>
                    </a:lnTo>
                    <a:lnTo>
                      <a:pt x="5343" y="519"/>
                    </a:lnTo>
                    <a:lnTo>
                      <a:pt x="5343" y="487"/>
                    </a:lnTo>
                    <a:close/>
                    <a:moveTo>
                      <a:pt x="5374" y="517"/>
                    </a:moveTo>
                    <a:lnTo>
                      <a:pt x="5370" y="519"/>
                    </a:lnTo>
                    <a:lnTo>
                      <a:pt x="5367" y="519"/>
                    </a:lnTo>
                    <a:lnTo>
                      <a:pt x="5367" y="503"/>
                    </a:lnTo>
                    <a:lnTo>
                      <a:pt x="5374" y="517"/>
                    </a:lnTo>
                    <a:close/>
                    <a:moveTo>
                      <a:pt x="5359" y="489"/>
                    </a:moveTo>
                    <a:lnTo>
                      <a:pt x="5375" y="481"/>
                    </a:lnTo>
                    <a:lnTo>
                      <a:pt x="5390" y="509"/>
                    </a:lnTo>
                    <a:lnTo>
                      <a:pt x="5374" y="517"/>
                    </a:lnTo>
                    <a:lnTo>
                      <a:pt x="5359" y="489"/>
                    </a:lnTo>
                    <a:close/>
                    <a:moveTo>
                      <a:pt x="5375" y="481"/>
                    </a:moveTo>
                    <a:lnTo>
                      <a:pt x="5379" y="479"/>
                    </a:lnTo>
                    <a:lnTo>
                      <a:pt x="5383" y="479"/>
                    </a:lnTo>
                    <a:lnTo>
                      <a:pt x="5383" y="495"/>
                    </a:lnTo>
                    <a:lnTo>
                      <a:pt x="5375" y="481"/>
                    </a:lnTo>
                    <a:close/>
                    <a:moveTo>
                      <a:pt x="5383" y="479"/>
                    </a:moveTo>
                    <a:lnTo>
                      <a:pt x="5415" y="479"/>
                    </a:lnTo>
                    <a:lnTo>
                      <a:pt x="5415" y="511"/>
                    </a:lnTo>
                    <a:lnTo>
                      <a:pt x="5383" y="511"/>
                    </a:lnTo>
                    <a:lnTo>
                      <a:pt x="5383" y="479"/>
                    </a:lnTo>
                    <a:close/>
                    <a:moveTo>
                      <a:pt x="5426" y="506"/>
                    </a:moveTo>
                    <a:lnTo>
                      <a:pt x="5422" y="511"/>
                    </a:lnTo>
                    <a:lnTo>
                      <a:pt x="5415" y="511"/>
                    </a:lnTo>
                    <a:lnTo>
                      <a:pt x="5415" y="495"/>
                    </a:lnTo>
                    <a:lnTo>
                      <a:pt x="5426" y="506"/>
                    </a:lnTo>
                    <a:close/>
                    <a:moveTo>
                      <a:pt x="5404" y="484"/>
                    </a:moveTo>
                    <a:lnTo>
                      <a:pt x="5412" y="476"/>
                    </a:lnTo>
                    <a:lnTo>
                      <a:pt x="5434" y="498"/>
                    </a:lnTo>
                    <a:lnTo>
                      <a:pt x="5426" y="506"/>
                    </a:lnTo>
                    <a:lnTo>
                      <a:pt x="5404" y="484"/>
                    </a:lnTo>
                    <a:close/>
                    <a:moveTo>
                      <a:pt x="5412" y="476"/>
                    </a:moveTo>
                    <a:lnTo>
                      <a:pt x="5416" y="471"/>
                    </a:lnTo>
                    <a:lnTo>
                      <a:pt x="5423" y="471"/>
                    </a:lnTo>
                    <a:lnTo>
                      <a:pt x="5423" y="487"/>
                    </a:lnTo>
                    <a:lnTo>
                      <a:pt x="5412" y="476"/>
                    </a:lnTo>
                    <a:close/>
                    <a:moveTo>
                      <a:pt x="5423" y="471"/>
                    </a:moveTo>
                    <a:lnTo>
                      <a:pt x="5463" y="471"/>
                    </a:lnTo>
                    <a:lnTo>
                      <a:pt x="5463" y="503"/>
                    </a:lnTo>
                    <a:lnTo>
                      <a:pt x="5423" y="503"/>
                    </a:lnTo>
                    <a:lnTo>
                      <a:pt x="5423" y="471"/>
                    </a:lnTo>
                    <a:close/>
                    <a:moveTo>
                      <a:pt x="5474" y="498"/>
                    </a:moveTo>
                    <a:lnTo>
                      <a:pt x="5470" y="503"/>
                    </a:lnTo>
                    <a:lnTo>
                      <a:pt x="5463" y="503"/>
                    </a:lnTo>
                    <a:lnTo>
                      <a:pt x="5463" y="487"/>
                    </a:lnTo>
                    <a:lnTo>
                      <a:pt x="5474" y="498"/>
                    </a:lnTo>
                    <a:close/>
                    <a:moveTo>
                      <a:pt x="5452" y="476"/>
                    </a:moveTo>
                    <a:lnTo>
                      <a:pt x="5459" y="468"/>
                    </a:lnTo>
                    <a:lnTo>
                      <a:pt x="5482" y="490"/>
                    </a:lnTo>
                    <a:lnTo>
                      <a:pt x="5474" y="498"/>
                    </a:lnTo>
                    <a:lnTo>
                      <a:pt x="5452" y="476"/>
                    </a:lnTo>
                    <a:close/>
                    <a:moveTo>
                      <a:pt x="5459" y="468"/>
                    </a:moveTo>
                    <a:lnTo>
                      <a:pt x="5464" y="463"/>
                    </a:lnTo>
                    <a:lnTo>
                      <a:pt x="5471" y="463"/>
                    </a:lnTo>
                    <a:lnTo>
                      <a:pt x="5471" y="479"/>
                    </a:lnTo>
                    <a:lnTo>
                      <a:pt x="5459" y="468"/>
                    </a:lnTo>
                    <a:close/>
                    <a:moveTo>
                      <a:pt x="5471" y="463"/>
                    </a:moveTo>
                    <a:lnTo>
                      <a:pt x="5503" y="463"/>
                    </a:lnTo>
                    <a:lnTo>
                      <a:pt x="5503" y="495"/>
                    </a:lnTo>
                    <a:lnTo>
                      <a:pt x="5471" y="495"/>
                    </a:lnTo>
                    <a:lnTo>
                      <a:pt x="5471" y="463"/>
                    </a:lnTo>
                    <a:close/>
                    <a:moveTo>
                      <a:pt x="5509" y="493"/>
                    </a:moveTo>
                    <a:lnTo>
                      <a:pt x="5507" y="495"/>
                    </a:lnTo>
                    <a:lnTo>
                      <a:pt x="5503" y="495"/>
                    </a:lnTo>
                    <a:lnTo>
                      <a:pt x="5503" y="479"/>
                    </a:lnTo>
                    <a:lnTo>
                      <a:pt x="5509" y="493"/>
                    </a:lnTo>
                    <a:close/>
                    <a:moveTo>
                      <a:pt x="5496" y="465"/>
                    </a:moveTo>
                    <a:lnTo>
                      <a:pt x="5512" y="457"/>
                    </a:lnTo>
                    <a:lnTo>
                      <a:pt x="5525" y="485"/>
                    </a:lnTo>
                    <a:lnTo>
                      <a:pt x="5509" y="493"/>
                    </a:lnTo>
                    <a:lnTo>
                      <a:pt x="5496" y="465"/>
                    </a:lnTo>
                    <a:close/>
                    <a:moveTo>
                      <a:pt x="5512" y="457"/>
                    </a:moveTo>
                    <a:lnTo>
                      <a:pt x="5516" y="455"/>
                    </a:lnTo>
                    <a:lnTo>
                      <a:pt x="5519" y="455"/>
                    </a:lnTo>
                    <a:lnTo>
                      <a:pt x="5519" y="471"/>
                    </a:lnTo>
                    <a:lnTo>
                      <a:pt x="5512" y="457"/>
                    </a:lnTo>
                    <a:close/>
                    <a:moveTo>
                      <a:pt x="5519" y="455"/>
                    </a:moveTo>
                    <a:lnTo>
                      <a:pt x="5551" y="455"/>
                    </a:lnTo>
                    <a:lnTo>
                      <a:pt x="5551" y="487"/>
                    </a:lnTo>
                    <a:lnTo>
                      <a:pt x="5519" y="487"/>
                    </a:lnTo>
                    <a:lnTo>
                      <a:pt x="5519" y="455"/>
                    </a:lnTo>
                    <a:close/>
                    <a:moveTo>
                      <a:pt x="5557" y="485"/>
                    </a:moveTo>
                    <a:lnTo>
                      <a:pt x="5555" y="487"/>
                    </a:lnTo>
                    <a:lnTo>
                      <a:pt x="5551" y="487"/>
                    </a:lnTo>
                    <a:lnTo>
                      <a:pt x="5551" y="471"/>
                    </a:lnTo>
                    <a:lnTo>
                      <a:pt x="5557" y="485"/>
                    </a:lnTo>
                    <a:close/>
                    <a:moveTo>
                      <a:pt x="5544" y="457"/>
                    </a:moveTo>
                    <a:lnTo>
                      <a:pt x="5560" y="449"/>
                    </a:lnTo>
                    <a:lnTo>
                      <a:pt x="5573" y="477"/>
                    </a:lnTo>
                    <a:lnTo>
                      <a:pt x="5557" y="485"/>
                    </a:lnTo>
                    <a:lnTo>
                      <a:pt x="5544" y="457"/>
                    </a:lnTo>
                    <a:close/>
                    <a:moveTo>
                      <a:pt x="5560" y="449"/>
                    </a:moveTo>
                    <a:lnTo>
                      <a:pt x="5564" y="447"/>
                    </a:lnTo>
                    <a:lnTo>
                      <a:pt x="5567" y="447"/>
                    </a:lnTo>
                    <a:lnTo>
                      <a:pt x="5567" y="463"/>
                    </a:lnTo>
                    <a:lnTo>
                      <a:pt x="5560" y="449"/>
                    </a:lnTo>
                    <a:close/>
                    <a:moveTo>
                      <a:pt x="5567" y="447"/>
                    </a:moveTo>
                    <a:lnTo>
                      <a:pt x="5599" y="447"/>
                    </a:lnTo>
                    <a:lnTo>
                      <a:pt x="5599" y="479"/>
                    </a:lnTo>
                    <a:lnTo>
                      <a:pt x="5567" y="479"/>
                    </a:lnTo>
                    <a:lnTo>
                      <a:pt x="5567" y="447"/>
                    </a:lnTo>
                    <a:close/>
                    <a:moveTo>
                      <a:pt x="5610" y="474"/>
                    </a:moveTo>
                    <a:lnTo>
                      <a:pt x="5606" y="479"/>
                    </a:lnTo>
                    <a:lnTo>
                      <a:pt x="5599" y="479"/>
                    </a:lnTo>
                    <a:lnTo>
                      <a:pt x="5599" y="463"/>
                    </a:lnTo>
                    <a:lnTo>
                      <a:pt x="5610" y="474"/>
                    </a:lnTo>
                    <a:close/>
                    <a:moveTo>
                      <a:pt x="5587" y="452"/>
                    </a:moveTo>
                    <a:lnTo>
                      <a:pt x="5596" y="444"/>
                    </a:lnTo>
                    <a:lnTo>
                      <a:pt x="5618" y="466"/>
                    </a:lnTo>
                    <a:lnTo>
                      <a:pt x="5610" y="474"/>
                    </a:lnTo>
                    <a:lnTo>
                      <a:pt x="5587" y="452"/>
                    </a:lnTo>
                    <a:close/>
                    <a:moveTo>
                      <a:pt x="5596" y="444"/>
                    </a:moveTo>
                    <a:lnTo>
                      <a:pt x="5601" y="439"/>
                    </a:lnTo>
                    <a:lnTo>
                      <a:pt x="5607" y="439"/>
                    </a:lnTo>
                    <a:lnTo>
                      <a:pt x="5607" y="455"/>
                    </a:lnTo>
                    <a:lnTo>
                      <a:pt x="5596" y="444"/>
                    </a:lnTo>
                    <a:close/>
                    <a:moveTo>
                      <a:pt x="5607" y="439"/>
                    </a:moveTo>
                    <a:lnTo>
                      <a:pt x="5647" y="439"/>
                    </a:lnTo>
                    <a:lnTo>
                      <a:pt x="5647" y="471"/>
                    </a:lnTo>
                    <a:lnTo>
                      <a:pt x="5607" y="471"/>
                    </a:lnTo>
                    <a:lnTo>
                      <a:pt x="5607" y="439"/>
                    </a:lnTo>
                    <a:close/>
                    <a:moveTo>
                      <a:pt x="5658" y="466"/>
                    </a:moveTo>
                    <a:lnTo>
                      <a:pt x="5654" y="471"/>
                    </a:lnTo>
                    <a:lnTo>
                      <a:pt x="5647" y="471"/>
                    </a:lnTo>
                    <a:lnTo>
                      <a:pt x="5647" y="455"/>
                    </a:lnTo>
                    <a:lnTo>
                      <a:pt x="5658" y="466"/>
                    </a:lnTo>
                    <a:close/>
                    <a:moveTo>
                      <a:pt x="5635" y="444"/>
                    </a:moveTo>
                    <a:lnTo>
                      <a:pt x="5644" y="436"/>
                    </a:lnTo>
                    <a:lnTo>
                      <a:pt x="5666" y="458"/>
                    </a:lnTo>
                    <a:lnTo>
                      <a:pt x="5658" y="466"/>
                    </a:lnTo>
                    <a:lnTo>
                      <a:pt x="5635" y="444"/>
                    </a:lnTo>
                    <a:close/>
                    <a:moveTo>
                      <a:pt x="5644" y="436"/>
                    </a:moveTo>
                    <a:lnTo>
                      <a:pt x="5649" y="431"/>
                    </a:lnTo>
                    <a:lnTo>
                      <a:pt x="5655" y="431"/>
                    </a:lnTo>
                    <a:lnTo>
                      <a:pt x="5655" y="447"/>
                    </a:lnTo>
                    <a:lnTo>
                      <a:pt x="5644" y="436"/>
                    </a:lnTo>
                    <a:close/>
                    <a:moveTo>
                      <a:pt x="5655" y="431"/>
                    </a:moveTo>
                    <a:lnTo>
                      <a:pt x="5687" y="431"/>
                    </a:lnTo>
                    <a:lnTo>
                      <a:pt x="5687" y="463"/>
                    </a:lnTo>
                    <a:lnTo>
                      <a:pt x="5655" y="463"/>
                    </a:lnTo>
                    <a:lnTo>
                      <a:pt x="5655" y="431"/>
                    </a:lnTo>
                    <a:close/>
                    <a:moveTo>
                      <a:pt x="5694" y="461"/>
                    </a:moveTo>
                    <a:lnTo>
                      <a:pt x="5690" y="463"/>
                    </a:lnTo>
                    <a:lnTo>
                      <a:pt x="5687" y="463"/>
                    </a:lnTo>
                    <a:lnTo>
                      <a:pt x="5687" y="447"/>
                    </a:lnTo>
                    <a:lnTo>
                      <a:pt x="5694" y="461"/>
                    </a:lnTo>
                    <a:close/>
                    <a:moveTo>
                      <a:pt x="5679" y="433"/>
                    </a:moveTo>
                    <a:lnTo>
                      <a:pt x="5695" y="425"/>
                    </a:lnTo>
                    <a:lnTo>
                      <a:pt x="5710" y="453"/>
                    </a:lnTo>
                    <a:lnTo>
                      <a:pt x="5694" y="461"/>
                    </a:lnTo>
                    <a:lnTo>
                      <a:pt x="5679" y="433"/>
                    </a:lnTo>
                    <a:close/>
                    <a:moveTo>
                      <a:pt x="5695" y="425"/>
                    </a:moveTo>
                    <a:lnTo>
                      <a:pt x="5699" y="423"/>
                    </a:lnTo>
                    <a:lnTo>
                      <a:pt x="5703" y="423"/>
                    </a:lnTo>
                    <a:lnTo>
                      <a:pt x="5703" y="439"/>
                    </a:lnTo>
                    <a:lnTo>
                      <a:pt x="5695" y="425"/>
                    </a:lnTo>
                    <a:close/>
                    <a:moveTo>
                      <a:pt x="5703" y="423"/>
                    </a:moveTo>
                    <a:lnTo>
                      <a:pt x="5735" y="423"/>
                    </a:lnTo>
                    <a:lnTo>
                      <a:pt x="5735" y="455"/>
                    </a:lnTo>
                    <a:lnTo>
                      <a:pt x="5703" y="455"/>
                    </a:lnTo>
                    <a:lnTo>
                      <a:pt x="5703" y="423"/>
                    </a:lnTo>
                    <a:close/>
                    <a:moveTo>
                      <a:pt x="5746" y="450"/>
                    </a:moveTo>
                    <a:lnTo>
                      <a:pt x="5741" y="455"/>
                    </a:lnTo>
                    <a:lnTo>
                      <a:pt x="5735" y="455"/>
                    </a:lnTo>
                    <a:lnTo>
                      <a:pt x="5735" y="439"/>
                    </a:lnTo>
                    <a:lnTo>
                      <a:pt x="5746" y="450"/>
                    </a:lnTo>
                    <a:close/>
                    <a:moveTo>
                      <a:pt x="5724" y="428"/>
                    </a:moveTo>
                    <a:lnTo>
                      <a:pt x="5731" y="420"/>
                    </a:lnTo>
                    <a:lnTo>
                      <a:pt x="5755" y="442"/>
                    </a:lnTo>
                    <a:lnTo>
                      <a:pt x="5746" y="450"/>
                    </a:lnTo>
                    <a:lnTo>
                      <a:pt x="5724" y="428"/>
                    </a:lnTo>
                    <a:close/>
                    <a:moveTo>
                      <a:pt x="5731" y="420"/>
                    </a:moveTo>
                    <a:lnTo>
                      <a:pt x="5736" y="415"/>
                    </a:lnTo>
                    <a:lnTo>
                      <a:pt x="5742" y="415"/>
                    </a:lnTo>
                    <a:lnTo>
                      <a:pt x="5742" y="431"/>
                    </a:lnTo>
                    <a:lnTo>
                      <a:pt x="5731" y="420"/>
                    </a:lnTo>
                    <a:close/>
                    <a:moveTo>
                      <a:pt x="5742" y="415"/>
                    </a:moveTo>
                    <a:lnTo>
                      <a:pt x="5783" y="415"/>
                    </a:lnTo>
                    <a:lnTo>
                      <a:pt x="5783" y="447"/>
                    </a:lnTo>
                    <a:lnTo>
                      <a:pt x="5742" y="447"/>
                    </a:lnTo>
                    <a:lnTo>
                      <a:pt x="5742" y="415"/>
                    </a:lnTo>
                    <a:close/>
                    <a:moveTo>
                      <a:pt x="5794" y="442"/>
                    </a:moveTo>
                    <a:lnTo>
                      <a:pt x="5789" y="447"/>
                    </a:lnTo>
                    <a:lnTo>
                      <a:pt x="5783" y="447"/>
                    </a:lnTo>
                    <a:lnTo>
                      <a:pt x="5783" y="431"/>
                    </a:lnTo>
                    <a:lnTo>
                      <a:pt x="5794" y="442"/>
                    </a:lnTo>
                    <a:close/>
                    <a:moveTo>
                      <a:pt x="5772" y="420"/>
                    </a:moveTo>
                    <a:lnTo>
                      <a:pt x="5779" y="412"/>
                    </a:lnTo>
                    <a:lnTo>
                      <a:pt x="5803" y="434"/>
                    </a:lnTo>
                    <a:lnTo>
                      <a:pt x="5794" y="442"/>
                    </a:lnTo>
                    <a:lnTo>
                      <a:pt x="5772" y="420"/>
                    </a:lnTo>
                    <a:close/>
                    <a:moveTo>
                      <a:pt x="5779" y="412"/>
                    </a:moveTo>
                    <a:lnTo>
                      <a:pt x="5784" y="407"/>
                    </a:lnTo>
                    <a:lnTo>
                      <a:pt x="5790" y="407"/>
                    </a:lnTo>
                    <a:lnTo>
                      <a:pt x="5790" y="423"/>
                    </a:lnTo>
                    <a:lnTo>
                      <a:pt x="5779" y="412"/>
                    </a:lnTo>
                    <a:close/>
                    <a:moveTo>
                      <a:pt x="5790" y="407"/>
                    </a:moveTo>
                    <a:lnTo>
                      <a:pt x="5822" y="407"/>
                    </a:lnTo>
                    <a:lnTo>
                      <a:pt x="5822" y="439"/>
                    </a:lnTo>
                    <a:lnTo>
                      <a:pt x="5790" y="439"/>
                    </a:lnTo>
                    <a:lnTo>
                      <a:pt x="5790" y="407"/>
                    </a:lnTo>
                    <a:close/>
                    <a:moveTo>
                      <a:pt x="5830" y="437"/>
                    </a:moveTo>
                    <a:lnTo>
                      <a:pt x="5826" y="439"/>
                    </a:lnTo>
                    <a:lnTo>
                      <a:pt x="5822" y="439"/>
                    </a:lnTo>
                    <a:lnTo>
                      <a:pt x="5822" y="423"/>
                    </a:lnTo>
                    <a:lnTo>
                      <a:pt x="5830" y="437"/>
                    </a:lnTo>
                    <a:close/>
                    <a:moveTo>
                      <a:pt x="5816" y="408"/>
                    </a:moveTo>
                    <a:lnTo>
                      <a:pt x="5832" y="401"/>
                    </a:lnTo>
                    <a:lnTo>
                      <a:pt x="5846" y="429"/>
                    </a:lnTo>
                    <a:lnTo>
                      <a:pt x="5830" y="437"/>
                    </a:lnTo>
                    <a:lnTo>
                      <a:pt x="5816" y="408"/>
                    </a:lnTo>
                    <a:close/>
                    <a:moveTo>
                      <a:pt x="5832" y="401"/>
                    </a:moveTo>
                    <a:lnTo>
                      <a:pt x="5835" y="399"/>
                    </a:lnTo>
                    <a:lnTo>
                      <a:pt x="5838" y="399"/>
                    </a:lnTo>
                    <a:lnTo>
                      <a:pt x="5838" y="415"/>
                    </a:lnTo>
                    <a:lnTo>
                      <a:pt x="5832" y="401"/>
                    </a:lnTo>
                    <a:close/>
                    <a:moveTo>
                      <a:pt x="5838" y="399"/>
                    </a:moveTo>
                    <a:lnTo>
                      <a:pt x="5870" y="399"/>
                    </a:lnTo>
                    <a:lnTo>
                      <a:pt x="5870" y="431"/>
                    </a:lnTo>
                    <a:lnTo>
                      <a:pt x="5838" y="431"/>
                    </a:lnTo>
                    <a:lnTo>
                      <a:pt x="5838" y="399"/>
                    </a:lnTo>
                    <a:close/>
                    <a:moveTo>
                      <a:pt x="5878" y="429"/>
                    </a:moveTo>
                    <a:lnTo>
                      <a:pt x="5874" y="431"/>
                    </a:lnTo>
                    <a:lnTo>
                      <a:pt x="5870" y="431"/>
                    </a:lnTo>
                    <a:lnTo>
                      <a:pt x="5870" y="415"/>
                    </a:lnTo>
                    <a:lnTo>
                      <a:pt x="5878" y="429"/>
                    </a:lnTo>
                    <a:close/>
                    <a:moveTo>
                      <a:pt x="5864" y="401"/>
                    </a:moveTo>
                    <a:lnTo>
                      <a:pt x="5880" y="392"/>
                    </a:lnTo>
                    <a:lnTo>
                      <a:pt x="5894" y="421"/>
                    </a:lnTo>
                    <a:lnTo>
                      <a:pt x="5878" y="429"/>
                    </a:lnTo>
                    <a:lnTo>
                      <a:pt x="5864" y="401"/>
                    </a:lnTo>
                    <a:close/>
                    <a:moveTo>
                      <a:pt x="5880" y="392"/>
                    </a:moveTo>
                    <a:lnTo>
                      <a:pt x="5883" y="391"/>
                    </a:lnTo>
                    <a:lnTo>
                      <a:pt x="5886" y="391"/>
                    </a:lnTo>
                    <a:lnTo>
                      <a:pt x="5886" y="407"/>
                    </a:lnTo>
                    <a:lnTo>
                      <a:pt x="5880" y="392"/>
                    </a:lnTo>
                    <a:close/>
                    <a:moveTo>
                      <a:pt x="5886" y="391"/>
                    </a:moveTo>
                    <a:lnTo>
                      <a:pt x="5918" y="391"/>
                    </a:lnTo>
                    <a:lnTo>
                      <a:pt x="5918" y="423"/>
                    </a:lnTo>
                    <a:lnTo>
                      <a:pt x="5886" y="423"/>
                    </a:lnTo>
                    <a:lnTo>
                      <a:pt x="5886" y="391"/>
                    </a:lnTo>
                    <a:close/>
                    <a:moveTo>
                      <a:pt x="5931" y="418"/>
                    </a:moveTo>
                    <a:lnTo>
                      <a:pt x="5926" y="423"/>
                    </a:lnTo>
                    <a:lnTo>
                      <a:pt x="5918" y="423"/>
                    </a:lnTo>
                    <a:lnTo>
                      <a:pt x="5918" y="407"/>
                    </a:lnTo>
                    <a:lnTo>
                      <a:pt x="5931" y="418"/>
                    </a:lnTo>
                    <a:close/>
                    <a:moveTo>
                      <a:pt x="5907" y="396"/>
                    </a:moveTo>
                    <a:lnTo>
                      <a:pt x="5916" y="388"/>
                    </a:lnTo>
                    <a:lnTo>
                      <a:pt x="5938" y="410"/>
                    </a:lnTo>
                    <a:lnTo>
                      <a:pt x="5931" y="418"/>
                    </a:lnTo>
                    <a:lnTo>
                      <a:pt x="5907" y="396"/>
                    </a:lnTo>
                    <a:close/>
                    <a:moveTo>
                      <a:pt x="5916" y="388"/>
                    </a:moveTo>
                    <a:lnTo>
                      <a:pt x="5921" y="383"/>
                    </a:lnTo>
                    <a:lnTo>
                      <a:pt x="5927" y="383"/>
                    </a:lnTo>
                    <a:lnTo>
                      <a:pt x="5927" y="399"/>
                    </a:lnTo>
                    <a:lnTo>
                      <a:pt x="5916" y="388"/>
                    </a:lnTo>
                    <a:close/>
                    <a:moveTo>
                      <a:pt x="5927" y="383"/>
                    </a:moveTo>
                    <a:lnTo>
                      <a:pt x="5966" y="383"/>
                    </a:lnTo>
                    <a:lnTo>
                      <a:pt x="5966" y="415"/>
                    </a:lnTo>
                    <a:lnTo>
                      <a:pt x="5927" y="415"/>
                    </a:lnTo>
                    <a:lnTo>
                      <a:pt x="5927" y="383"/>
                    </a:lnTo>
                    <a:close/>
                    <a:moveTo>
                      <a:pt x="5979" y="410"/>
                    </a:moveTo>
                    <a:lnTo>
                      <a:pt x="5974" y="415"/>
                    </a:lnTo>
                    <a:lnTo>
                      <a:pt x="5966" y="415"/>
                    </a:lnTo>
                    <a:lnTo>
                      <a:pt x="5966" y="399"/>
                    </a:lnTo>
                    <a:lnTo>
                      <a:pt x="5979" y="410"/>
                    </a:lnTo>
                    <a:close/>
                    <a:moveTo>
                      <a:pt x="5955" y="388"/>
                    </a:moveTo>
                    <a:lnTo>
                      <a:pt x="5964" y="380"/>
                    </a:lnTo>
                    <a:lnTo>
                      <a:pt x="5986" y="402"/>
                    </a:lnTo>
                    <a:lnTo>
                      <a:pt x="5979" y="410"/>
                    </a:lnTo>
                    <a:lnTo>
                      <a:pt x="5955" y="388"/>
                    </a:lnTo>
                    <a:close/>
                    <a:moveTo>
                      <a:pt x="5964" y="380"/>
                    </a:moveTo>
                    <a:lnTo>
                      <a:pt x="5968" y="375"/>
                    </a:lnTo>
                    <a:lnTo>
                      <a:pt x="5975" y="375"/>
                    </a:lnTo>
                    <a:lnTo>
                      <a:pt x="5975" y="391"/>
                    </a:lnTo>
                    <a:lnTo>
                      <a:pt x="5964" y="380"/>
                    </a:lnTo>
                    <a:close/>
                    <a:moveTo>
                      <a:pt x="5975" y="375"/>
                    </a:moveTo>
                    <a:lnTo>
                      <a:pt x="6023" y="375"/>
                    </a:lnTo>
                    <a:lnTo>
                      <a:pt x="6023" y="407"/>
                    </a:lnTo>
                    <a:lnTo>
                      <a:pt x="5975" y="407"/>
                    </a:lnTo>
                    <a:lnTo>
                      <a:pt x="5975" y="375"/>
                    </a:lnTo>
                    <a:close/>
                    <a:moveTo>
                      <a:pt x="6034" y="402"/>
                    </a:moveTo>
                    <a:lnTo>
                      <a:pt x="6029" y="407"/>
                    </a:lnTo>
                    <a:lnTo>
                      <a:pt x="6023" y="407"/>
                    </a:lnTo>
                    <a:lnTo>
                      <a:pt x="6023" y="391"/>
                    </a:lnTo>
                    <a:lnTo>
                      <a:pt x="6034" y="402"/>
                    </a:lnTo>
                    <a:close/>
                    <a:moveTo>
                      <a:pt x="6012" y="380"/>
                    </a:moveTo>
                    <a:lnTo>
                      <a:pt x="6019" y="372"/>
                    </a:lnTo>
                    <a:lnTo>
                      <a:pt x="6041" y="394"/>
                    </a:lnTo>
                    <a:lnTo>
                      <a:pt x="6034" y="402"/>
                    </a:lnTo>
                    <a:lnTo>
                      <a:pt x="6012" y="380"/>
                    </a:lnTo>
                    <a:close/>
                    <a:moveTo>
                      <a:pt x="6019" y="372"/>
                    </a:moveTo>
                    <a:lnTo>
                      <a:pt x="6024" y="367"/>
                    </a:lnTo>
                    <a:lnTo>
                      <a:pt x="6030" y="367"/>
                    </a:lnTo>
                    <a:lnTo>
                      <a:pt x="6030" y="383"/>
                    </a:lnTo>
                    <a:lnTo>
                      <a:pt x="6019" y="372"/>
                    </a:lnTo>
                    <a:close/>
                    <a:moveTo>
                      <a:pt x="6030" y="367"/>
                    </a:moveTo>
                    <a:lnTo>
                      <a:pt x="6062" y="367"/>
                    </a:lnTo>
                    <a:lnTo>
                      <a:pt x="6062" y="399"/>
                    </a:lnTo>
                    <a:lnTo>
                      <a:pt x="6030" y="399"/>
                    </a:lnTo>
                    <a:lnTo>
                      <a:pt x="6030" y="367"/>
                    </a:lnTo>
                    <a:close/>
                    <a:moveTo>
                      <a:pt x="6070" y="397"/>
                    </a:moveTo>
                    <a:lnTo>
                      <a:pt x="6066" y="399"/>
                    </a:lnTo>
                    <a:lnTo>
                      <a:pt x="6062" y="399"/>
                    </a:lnTo>
                    <a:lnTo>
                      <a:pt x="6062" y="383"/>
                    </a:lnTo>
                    <a:lnTo>
                      <a:pt x="6070" y="397"/>
                    </a:lnTo>
                    <a:close/>
                    <a:moveTo>
                      <a:pt x="6055" y="369"/>
                    </a:moveTo>
                    <a:lnTo>
                      <a:pt x="6071" y="360"/>
                    </a:lnTo>
                    <a:lnTo>
                      <a:pt x="6086" y="389"/>
                    </a:lnTo>
                    <a:lnTo>
                      <a:pt x="6070" y="397"/>
                    </a:lnTo>
                    <a:lnTo>
                      <a:pt x="6055" y="369"/>
                    </a:lnTo>
                    <a:close/>
                    <a:moveTo>
                      <a:pt x="6071" y="360"/>
                    </a:moveTo>
                    <a:lnTo>
                      <a:pt x="6075" y="359"/>
                    </a:lnTo>
                    <a:lnTo>
                      <a:pt x="6078" y="359"/>
                    </a:lnTo>
                    <a:lnTo>
                      <a:pt x="6078" y="375"/>
                    </a:lnTo>
                    <a:lnTo>
                      <a:pt x="6071" y="360"/>
                    </a:lnTo>
                    <a:close/>
                    <a:moveTo>
                      <a:pt x="6078" y="359"/>
                    </a:moveTo>
                    <a:lnTo>
                      <a:pt x="6110" y="359"/>
                    </a:lnTo>
                    <a:lnTo>
                      <a:pt x="6110" y="391"/>
                    </a:lnTo>
                    <a:lnTo>
                      <a:pt x="6078" y="391"/>
                    </a:lnTo>
                    <a:lnTo>
                      <a:pt x="6078" y="359"/>
                    </a:lnTo>
                    <a:close/>
                    <a:moveTo>
                      <a:pt x="6118" y="389"/>
                    </a:moveTo>
                    <a:lnTo>
                      <a:pt x="6114" y="391"/>
                    </a:lnTo>
                    <a:lnTo>
                      <a:pt x="6110" y="391"/>
                    </a:lnTo>
                    <a:lnTo>
                      <a:pt x="6110" y="375"/>
                    </a:lnTo>
                    <a:lnTo>
                      <a:pt x="6118" y="389"/>
                    </a:lnTo>
                    <a:close/>
                    <a:moveTo>
                      <a:pt x="6103" y="360"/>
                    </a:moveTo>
                    <a:lnTo>
                      <a:pt x="6119" y="353"/>
                    </a:lnTo>
                    <a:lnTo>
                      <a:pt x="6134" y="381"/>
                    </a:lnTo>
                    <a:lnTo>
                      <a:pt x="6118" y="389"/>
                    </a:lnTo>
                    <a:lnTo>
                      <a:pt x="6103" y="360"/>
                    </a:lnTo>
                    <a:close/>
                    <a:moveTo>
                      <a:pt x="6119" y="353"/>
                    </a:moveTo>
                    <a:lnTo>
                      <a:pt x="6123" y="351"/>
                    </a:lnTo>
                    <a:lnTo>
                      <a:pt x="6126" y="351"/>
                    </a:lnTo>
                    <a:lnTo>
                      <a:pt x="6126" y="367"/>
                    </a:lnTo>
                    <a:lnTo>
                      <a:pt x="6119" y="353"/>
                    </a:lnTo>
                    <a:close/>
                    <a:moveTo>
                      <a:pt x="6126" y="351"/>
                    </a:moveTo>
                    <a:lnTo>
                      <a:pt x="6167" y="351"/>
                    </a:lnTo>
                    <a:lnTo>
                      <a:pt x="6167" y="383"/>
                    </a:lnTo>
                    <a:lnTo>
                      <a:pt x="6126" y="383"/>
                    </a:lnTo>
                    <a:lnTo>
                      <a:pt x="6126" y="351"/>
                    </a:lnTo>
                    <a:close/>
                    <a:moveTo>
                      <a:pt x="6174" y="381"/>
                    </a:moveTo>
                    <a:lnTo>
                      <a:pt x="6171" y="383"/>
                    </a:lnTo>
                    <a:lnTo>
                      <a:pt x="6167" y="383"/>
                    </a:lnTo>
                    <a:lnTo>
                      <a:pt x="6167" y="367"/>
                    </a:lnTo>
                    <a:lnTo>
                      <a:pt x="6174" y="381"/>
                    </a:lnTo>
                    <a:close/>
                    <a:moveTo>
                      <a:pt x="6160" y="353"/>
                    </a:moveTo>
                    <a:lnTo>
                      <a:pt x="6176" y="344"/>
                    </a:lnTo>
                    <a:lnTo>
                      <a:pt x="6189" y="373"/>
                    </a:lnTo>
                    <a:lnTo>
                      <a:pt x="6174" y="381"/>
                    </a:lnTo>
                    <a:lnTo>
                      <a:pt x="6160" y="353"/>
                    </a:lnTo>
                    <a:close/>
                    <a:moveTo>
                      <a:pt x="6176" y="344"/>
                    </a:moveTo>
                    <a:lnTo>
                      <a:pt x="6179" y="343"/>
                    </a:lnTo>
                    <a:lnTo>
                      <a:pt x="6183" y="343"/>
                    </a:lnTo>
                    <a:lnTo>
                      <a:pt x="6183" y="359"/>
                    </a:lnTo>
                    <a:lnTo>
                      <a:pt x="6176" y="344"/>
                    </a:lnTo>
                    <a:close/>
                    <a:moveTo>
                      <a:pt x="6183" y="343"/>
                    </a:moveTo>
                    <a:lnTo>
                      <a:pt x="6215" y="343"/>
                    </a:lnTo>
                    <a:lnTo>
                      <a:pt x="6215" y="375"/>
                    </a:lnTo>
                    <a:lnTo>
                      <a:pt x="6183" y="375"/>
                    </a:lnTo>
                    <a:lnTo>
                      <a:pt x="6183" y="343"/>
                    </a:lnTo>
                    <a:close/>
                    <a:moveTo>
                      <a:pt x="6226" y="370"/>
                    </a:moveTo>
                    <a:lnTo>
                      <a:pt x="6221" y="375"/>
                    </a:lnTo>
                    <a:lnTo>
                      <a:pt x="6215" y="375"/>
                    </a:lnTo>
                    <a:lnTo>
                      <a:pt x="6215" y="359"/>
                    </a:lnTo>
                    <a:lnTo>
                      <a:pt x="6226" y="370"/>
                    </a:lnTo>
                    <a:close/>
                    <a:moveTo>
                      <a:pt x="6204" y="348"/>
                    </a:moveTo>
                    <a:lnTo>
                      <a:pt x="6211" y="340"/>
                    </a:lnTo>
                    <a:lnTo>
                      <a:pt x="6234" y="362"/>
                    </a:lnTo>
                    <a:lnTo>
                      <a:pt x="6226" y="370"/>
                    </a:lnTo>
                    <a:lnTo>
                      <a:pt x="6204" y="348"/>
                    </a:lnTo>
                    <a:close/>
                    <a:moveTo>
                      <a:pt x="6211" y="340"/>
                    </a:moveTo>
                    <a:lnTo>
                      <a:pt x="6216" y="335"/>
                    </a:lnTo>
                    <a:lnTo>
                      <a:pt x="6222" y="335"/>
                    </a:lnTo>
                    <a:lnTo>
                      <a:pt x="6222" y="351"/>
                    </a:lnTo>
                    <a:lnTo>
                      <a:pt x="6211" y="340"/>
                    </a:lnTo>
                    <a:close/>
                    <a:moveTo>
                      <a:pt x="6222" y="335"/>
                    </a:moveTo>
                    <a:lnTo>
                      <a:pt x="6263" y="335"/>
                    </a:lnTo>
                    <a:lnTo>
                      <a:pt x="6263" y="367"/>
                    </a:lnTo>
                    <a:lnTo>
                      <a:pt x="6222" y="367"/>
                    </a:lnTo>
                    <a:lnTo>
                      <a:pt x="6222" y="335"/>
                    </a:lnTo>
                    <a:close/>
                    <a:moveTo>
                      <a:pt x="6274" y="362"/>
                    </a:moveTo>
                    <a:lnTo>
                      <a:pt x="6269" y="367"/>
                    </a:lnTo>
                    <a:lnTo>
                      <a:pt x="6263" y="367"/>
                    </a:lnTo>
                    <a:lnTo>
                      <a:pt x="6263" y="351"/>
                    </a:lnTo>
                    <a:lnTo>
                      <a:pt x="6274" y="362"/>
                    </a:lnTo>
                    <a:close/>
                    <a:moveTo>
                      <a:pt x="6251" y="340"/>
                    </a:moveTo>
                    <a:lnTo>
                      <a:pt x="6259" y="332"/>
                    </a:lnTo>
                    <a:lnTo>
                      <a:pt x="6282" y="354"/>
                    </a:lnTo>
                    <a:lnTo>
                      <a:pt x="6274" y="362"/>
                    </a:lnTo>
                    <a:lnTo>
                      <a:pt x="6251" y="340"/>
                    </a:lnTo>
                    <a:close/>
                    <a:moveTo>
                      <a:pt x="6259" y="332"/>
                    </a:moveTo>
                    <a:lnTo>
                      <a:pt x="6264" y="327"/>
                    </a:lnTo>
                    <a:lnTo>
                      <a:pt x="6271" y="327"/>
                    </a:lnTo>
                    <a:lnTo>
                      <a:pt x="6271" y="343"/>
                    </a:lnTo>
                    <a:lnTo>
                      <a:pt x="6259" y="332"/>
                    </a:lnTo>
                    <a:close/>
                    <a:moveTo>
                      <a:pt x="6271" y="327"/>
                    </a:moveTo>
                    <a:lnTo>
                      <a:pt x="6319" y="327"/>
                    </a:lnTo>
                    <a:lnTo>
                      <a:pt x="6319" y="359"/>
                    </a:lnTo>
                    <a:lnTo>
                      <a:pt x="6271" y="359"/>
                    </a:lnTo>
                    <a:lnTo>
                      <a:pt x="6271" y="327"/>
                    </a:lnTo>
                    <a:close/>
                    <a:moveTo>
                      <a:pt x="6330" y="354"/>
                    </a:moveTo>
                    <a:lnTo>
                      <a:pt x="6325" y="359"/>
                    </a:lnTo>
                    <a:lnTo>
                      <a:pt x="6319" y="359"/>
                    </a:lnTo>
                    <a:lnTo>
                      <a:pt x="6319" y="343"/>
                    </a:lnTo>
                    <a:lnTo>
                      <a:pt x="6330" y="354"/>
                    </a:lnTo>
                    <a:close/>
                    <a:moveTo>
                      <a:pt x="6307" y="332"/>
                    </a:moveTo>
                    <a:lnTo>
                      <a:pt x="6315" y="323"/>
                    </a:lnTo>
                    <a:lnTo>
                      <a:pt x="6338" y="346"/>
                    </a:lnTo>
                    <a:lnTo>
                      <a:pt x="6330" y="354"/>
                    </a:lnTo>
                    <a:lnTo>
                      <a:pt x="6307" y="332"/>
                    </a:lnTo>
                    <a:close/>
                    <a:moveTo>
                      <a:pt x="6315" y="323"/>
                    </a:moveTo>
                    <a:lnTo>
                      <a:pt x="6320" y="319"/>
                    </a:lnTo>
                    <a:lnTo>
                      <a:pt x="6327" y="319"/>
                    </a:lnTo>
                    <a:lnTo>
                      <a:pt x="6327" y="335"/>
                    </a:lnTo>
                    <a:lnTo>
                      <a:pt x="6315" y="323"/>
                    </a:lnTo>
                    <a:close/>
                    <a:moveTo>
                      <a:pt x="6327" y="319"/>
                    </a:moveTo>
                    <a:lnTo>
                      <a:pt x="6375" y="319"/>
                    </a:lnTo>
                    <a:lnTo>
                      <a:pt x="6375" y="351"/>
                    </a:lnTo>
                    <a:lnTo>
                      <a:pt x="6327" y="351"/>
                    </a:lnTo>
                    <a:lnTo>
                      <a:pt x="6327" y="319"/>
                    </a:lnTo>
                    <a:close/>
                    <a:moveTo>
                      <a:pt x="6381" y="349"/>
                    </a:moveTo>
                    <a:lnTo>
                      <a:pt x="6379" y="351"/>
                    </a:lnTo>
                    <a:lnTo>
                      <a:pt x="6375" y="351"/>
                    </a:lnTo>
                    <a:lnTo>
                      <a:pt x="6375" y="335"/>
                    </a:lnTo>
                    <a:lnTo>
                      <a:pt x="6381" y="349"/>
                    </a:lnTo>
                    <a:close/>
                    <a:moveTo>
                      <a:pt x="6368" y="321"/>
                    </a:moveTo>
                    <a:lnTo>
                      <a:pt x="6384" y="312"/>
                    </a:lnTo>
                    <a:lnTo>
                      <a:pt x="6397" y="341"/>
                    </a:lnTo>
                    <a:lnTo>
                      <a:pt x="6381" y="349"/>
                    </a:lnTo>
                    <a:lnTo>
                      <a:pt x="6368" y="321"/>
                    </a:lnTo>
                    <a:close/>
                    <a:moveTo>
                      <a:pt x="6384" y="312"/>
                    </a:moveTo>
                    <a:lnTo>
                      <a:pt x="6388" y="311"/>
                    </a:lnTo>
                    <a:lnTo>
                      <a:pt x="6391" y="311"/>
                    </a:lnTo>
                    <a:lnTo>
                      <a:pt x="6391" y="327"/>
                    </a:lnTo>
                    <a:lnTo>
                      <a:pt x="6384" y="312"/>
                    </a:lnTo>
                    <a:close/>
                    <a:moveTo>
                      <a:pt x="6391" y="311"/>
                    </a:moveTo>
                    <a:lnTo>
                      <a:pt x="6423" y="311"/>
                    </a:lnTo>
                    <a:lnTo>
                      <a:pt x="6423" y="343"/>
                    </a:lnTo>
                    <a:lnTo>
                      <a:pt x="6391" y="343"/>
                    </a:lnTo>
                    <a:lnTo>
                      <a:pt x="6391" y="311"/>
                    </a:lnTo>
                    <a:close/>
                    <a:moveTo>
                      <a:pt x="6434" y="338"/>
                    </a:moveTo>
                    <a:lnTo>
                      <a:pt x="6429" y="343"/>
                    </a:lnTo>
                    <a:lnTo>
                      <a:pt x="6423" y="343"/>
                    </a:lnTo>
                    <a:lnTo>
                      <a:pt x="6423" y="327"/>
                    </a:lnTo>
                    <a:lnTo>
                      <a:pt x="6434" y="338"/>
                    </a:lnTo>
                    <a:close/>
                    <a:moveTo>
                      <a:pt x="6411" y="316"/>
                    </a:moveTo>
                    <a:lnTo>
                      <a:pt x="6420" y="307"/>
                    </a:lnTo>
                    <a:lnTo>
                      <a:pt x="6442" y="331"/>
                    </a:lnTo>
                    <a:lnTo>
                      <a:pt x="6434" y="338"/>
                    </a:lnTo>
                    <a:lnTo>
                      <a:pt x="6411" y="316"/>
                    </a:lnTo>
                    <a:close/>
                    <a:moveTo>
                      <a:pt x="6420" y="307"/>
                    </a:moveTo>
                    <a:lnTo>
                      <a:pt x="6424" y="303"/>
                    </a:lnTo>
                    <a:lnTo>
                      <a:pt x="6431" y="303"/>
                    </a:lnTo>
                    <a:lnTo>
                      <a:pt x="6431" y="319"/>
                    </a:lnTo>
                    <a:lnTo>
                      <a:pt x="6420" y="307"/>
                    </a:lnTo>
                    <a:close/>
                    <a:moveTo>
                      <a:pt x="6431" y="303"/>
                    </a:moveTo>
                    <a:lnTo>
                      <a:pt x="6479" y="303"/>
                    </a:lnTo>
                    <a:lnTo>
                      <a:pt x="6479" y="335"/>
                    </a:lnTo>
                    <a:lnTo>
                      <a:pt x="6431" y="335"/>
                    </a:lnTo>
                    <a:lnTo>
                      <a:pt x="6431" y="303"/>
                    </a:lnTo>
                    <a:close/>
                    <a:moveTo>
                      <a:pt x="6490" y="331"/>
                    </a:moveTo>
                    <a:lnTo>
                      <a:pt x="6485" y="335"/>
                    </a:lnTo>
                    <a:lnTo>
                      <a:pt x="6479" y="335"/>
                    </a:lnTo>
                    <a:lnTo>
                      <a:pt x="6479" y="319"/>
                    </a:lnTo>
                    <a:lnTo>
                      <a:pt x="6490" y="331"/>
                    </a:lnTo>
                    <a:close/>
                    <a:moveTo>
                      <a:pt x="6468" y="307"/>
                    </a:moveTo>
                    <a:lnTo>
                      <a:pt x="6475" y="300"/>
                    </a:lnTo>
                    <a:lnTo>
                      <a:pt x="6498" y="322"/>
                    </a:lnTo>
                    <a:lnTo>
                      <a:pt x="6490" y="331"/>
                    </a:lnTo>
                    <a:lnTo>
                      <a:pt x="6468" y="307"/>
                    </a:lnTo>
                    <a:close/>
                    <a:moveTo>
                      <a:pt x="6475" y="300"/>
                    </a:moveTo>
                    <a:lnTo>
                      <a:pt x="6480" y="295"/>
                    </a:lnTo>
                    <a:lnTo>
                      <a:pt x="6487" y="295"/>
                    </a:lnTo>
                    <a:lnTo>
                      <a:pt x="6487" y="311"/>
                    </a:lnTo>
                    <a:lnTo>
                      <a:pt x="6475" y="300"/>
                    </a:lnTo>
                    <a:close/>
                    <a:moveTo>
                      <a:pt x="6487" y="295"/>
                    </a:moveTo>
                    <a:lnTo>
                      <a:pt x="6534" y="295"/>
                    </a:lnTo>
                    <a:lnTo>
                      <a:pt x="6534" y="327"/>
                    </a:lnTo>
                    <a:lnTo>
                      <a:pt x="6487" y="327"/>
                    </a:lnTo>
                    <a:lnTo>
                      <a:pt x="6487" y="295"/>
                    </a:lnTo>
                    <a:close/>
                    <a:moveTo>
                      <a:pt x="6541" y="325"/>
                    </a:moveTo>
                    <a:lnTo>
                      <a:pt x="6538" y="327"/>
                    </a:lnTo>
                    <a:lnTo>
                      <a:pt x="6534" y="327"/>
                    </a:lnTo>
                    <a:lnTo>
                      <a:pt x="6534" y="311"/>
                    </a:lnTo>
                    <a:lnTo>
                      <a:pt x="6541" y="325"/>
                    </a:lnTo>
                    <a:close/>
                    <a:moveTo>
                      <a:pt x="6528" y="296"/>
                    </a:moveTo>
                    <a:lnTo>
                      <a:pt x="6544" y="289"/>
                    </a:lnTo>
                    <a:lnTo>
                      <a:pt x="6557" y="317"/>
                    </a:lnTo>
                    <a:lnTo>
                      <a:pt x="6541" y="325"/>
                    </a:lnTo>
                    <a:lnTo>
                      <a:pt x="6528" y="296"/>
                    </a:lnTo>
                    <a:close/>
                    <a:moveTo>
                      <a:pt x="6544" y="289"/>
                    </a:moveTo>
                    <a:lnTo>
                      <a:pt x="6548" y="287"/>
                    </a:lnTo>
                    <a:lnTo>
                      <a:pt x="6550" y="287"/>
                    </a:lnTo>
                    <a:lnTo>
                      <a:pt x="6550" y="303"/>
                    </a:lnTo>
                    <a:lnTo>
                      <a:pt x="6544" y="289"/>
                    </a:lnTo>
                    <a:close/>
                    <a:moveTo>
                      <a:pt x="6550" y="287"/>
                    </a:moveTo>
                    <a:lnTo>
                      <a:pt x="6582" y="287"/>
                    </a:lnTo>
                    <a:lnTo>
                      <a:pt x="6582" y="319"/>
                    </a:lnTo>
                    <a:lnTo>
                      <a:pt x="6550" y="319"/>
                    </a:lnTo>
                    <a:lnTo>
                      <a:pt x="6550" y="287"/>
                    </a:lnTo>
                    <a:close/>
                    <a:moveTo>
                      <a:pt x="6594" y="315"/>
                    </a:moveTo>
                    <a:lnTo>
                      <a:pt x="6589" y="319"/>
                    </a:lnTo>
                    <a:lnTo>
                      <a:pt x="6582" y="319"/>
                    </a:lnTo>
                    <a:lnTo>
                      <a:pt x="6582" y="303"/>
                    </a:lnTo>
                    <a:lnTo>
                      <a:pt x="6594" y="315"/>
                    </a:lnTo>
                    <a:close/>
                    <a:moveTo>
                      <a:pt x="6571" y="291"/>
                    </a:moveTo>
                    <a:lnTo>
                      <a:pt x="6580" y="284"/>
                    </a:lnTo>
                    <a:lnTo>
                      <a:pt x="6602" y="306"/>
                    </a:lnTo>
                    <a:lnTo>
                      <a:pt x="6594" y="315"/>
                    </a:lnTo>
                    <a:lnTo>
                      <a:pt x="6571" y="291"/>
                    </a:lnTo>
                    <a:close/>
                    <a:moveTo>
                      <a:pt x="6580" y="284"/>
                    </a:moveTo>
                    <a:lnTo>
                      <a:pt x="6585" y="279"/>
                    </a:lnTo>
                    <a:lnTo>
                      <a:pt x="6591" y="279"/>
                    </a:lnTo>
                    <a:lnTo>
                      <a:pt x="6591" y="295"/>
                    </a:lnTo>
                    <a:lnTo>
                      <a:pt x="6580" y="284"/>
                    </a:lnTo>
                    <a:close/>
                    <a:moveTo>
                      <a:pt x="6591" y="279"/>
                    </a:moveTo>
                    <a:lnTo>
                      <a:pt x="6639" y="279"/>
                    </a:lnTo>
                    <a:lnTo>
                      <a:pt x="6639" y="311"/>
                    </a:lnTo>
                    <a:lnTo>
                      <a:pt x="6591" y="311"/>
                    </a:lnTo>
                    <a:lnTo>
                      <a:pt x="6591" y="279"/>
                    </a:lnTo>
                    <a:close/>
                    <a:moveTo>
                      <a:pt x="6650" y="306"/>
                    </a:moveTo>
                    <a:lnTo>
                      <a:pt x="6645" y="311"/>
                    </a:lnTo>
                    <a:lnTo>
                      <a:pt x="6639" y="311"/>
                    </a:lnTo>
                    <a:lnTo>
                      <a:pt x="6639" y="295"/>
                    </a:lnTo>
                    <a:lnTo>
                      <a:pt x="6650" y="306"/>
                    </a:lnTo>
                    <a:close/>
                    <a:moveTo>
                      <a:pt x="6628" y="284"/>
                    </a:moveTo>
                    <a:lnTo>
                      <a:pt x="6635" y="275"/>
                    </a:lnTo>
                    <a:lnTo>
                      <a:pt x="6658" y="299"/>
                    </a:lnTo>
                    <a:lnTo>
                      <a:pt x="6650" y="306"/>
                    </a:lnTo>
                    <a:lnTo>
                      <a:pt x="6628" y="284"/>
                    </a:lnTo>
                    <a:close/>
                    <a:moveTo>
                      <a:pt x="6635" y="275"/>
                    </a:moveTo>
                    <a:lnTo>
                      <a:pt x="6640" y="271"/>
                    </a:lnTo>
                    <a:lnTo>
                      <a:pt x="6646" y="271"/>
                    </a:lnTo>
                    <a:lnTo>
                      <a:pt x="6646" y="287"/>
                    </a:lnTo>
                    <a:lnTo>
                      <a:pt x="6635" y="275"/>
                    </a:lnTo>
                    <a:close/>
                    <a:moveTo>
                      <a:pt x="6646" y="271"/>
                    </a:moveTo>
                    <a:lnTo>
                      <a:pt x="6694" y="271"/>
                    </a:lnTo>
                    <a:lnTo>
                      <a:pt x="6694" y="303"/>
                    </a:lnTo>
                    <a:lnTo>
                      <a:pt x="6646" y="303"/>
                    </a:lnTo>
                    <a:lnTo>
                      <a:pt x="6646" y="271"/>
                    </a:lnTo>
                    <a:close/>
                    <a:moveTo>
                      <a:pt x="6702" y="301"/>
                    </a:moveTo>
                    <a:lnTo>
                      <a:pt x="6698" y="303"/>
                    </a:lnTo>
                    <a:lnTo>
                      <a:pt x="6694" y="303"/>
                    </a:lnTo>
                    <a:lnTo>
                      <a:pt x="6694" y="287"/>
                    </a:lnTo>
                    <a:lnTo>
                      <a:pt x="6702" y="301"/>
                    </a:lnTo>
                    <a:close/>
                    <a:moveTo>
                      <a:pt x="6688" y="273"/>
                    </a:moveTo>
                    <a:lnTo>
                      <a:pt x="6704" y="264"/>
                    </a:lnTo>
                    <a:lnTo>
                      <a:pt x="6718" y="293"/>
                    </a:lnTo>
                    <a:lnTo>
                      <a:pt x="6702" y="301"/>
                    </a:lnTo>
                    <a:lnTo>
                      <a:pt x="6688" y="273"/>
                    </a:lnTo>
                    <a:close/>
                    <a:moveTo>
                      <a:pt x="6704" y="264"/>
                    </a:moveTo>
                    <a:lnTo>
                      <a:pt x="6706" y="263"/>
                    </a:lnTo>
                    <a:lnTo>
                      <a:pt x="6710" y="263"/>
                    </a:lnTo>
                    <a:lnTo>
                      <a:pt x="6710" y="279"/>
                    </a:lnTo>
                    <a:lnTo>
                      <a:pt x="6704" y="264"/>
                    </a:lnTo>
                    <a:close/>
                    <a:moveTo>
                      <a:pt x="6710" y="263"/>
                    </a:moveTo>
                    <a:lnTo>
                      <a:pt x="6751" y="263"/>
                    </a:lnTo>
                    <a:lnTo>
                      <a:pt x="6751" y="295"/>
                    </a:lnTo>
                    <a:lnTo>
                      <a:pt x="6710" y="295"/>
                    </a:lnTo>
                    <a:lnTo>
                      <a:pt x="6710" y="263"/>
                    </a:lnTo>
                    <a:close/>
                    <a:moveTo>
                      <a:pt x="6758" y="293"/>
                    </a:moveTo>
                    <a:lnTo>
                      <a:pt x="6754" y="295"/>
                    </a:lnTo>
                    <a:lnTo>
                      <a:pt x="6751" y="295"/>
                    </a:lnTo>
                    <a:lnTo>
                      <a:pt x="6751" y="279"/>
                    </a:lnTo>
                    <a:lnTo>
                      <a:pt x="6758" y="293"/>
                    </a:lnTo>
                    <a:close/>
                    <a:moveTo>
                      <a:pt x="6743" y="264"/>
                    </a:moveTo>
                    <a:lnTo>
                      <a:pt x="6759" y="257"/>
                    </a:lnTo>
                    <a:lnTo>
                      <a:pt x="6774" y="285"/>
                    </a:lnTo>
                    <a:lnTo>
                      <a:pt x="6758" y="293"/>
                    </a:lnTo>
                    <a:lnTo>
                      <a:pt x="6743" y="264"/>
                    </a:lnTo>
                    <a:close/>
                    <a:moveTo>
                      <a:pt x="6759" y="257"/>
                    </a:moveTo>
                    <a:lnTo>
                      <a:pt x="6763" y="255"/>
                    </a:lnTo>
                    <a:lnTo>
                      <a:pt x="6767" y="255"/>
                    </a:lnTo>
                    <a:lnTo>
                      <a:pt x="6767" y="271"/>
                    </a:lnTo>
                    <a:lnTo>
                      <a:pt x="6759" y="257"/>
                    </a:lnTo>
                    <a:close/>
                    <a:moveTo>
                      <a:pt x="6767" y="255"/>
                    </a:moveTo>
                    <a:lnTo>
                      <a:pt x="6806" y="255"/>
                    </a:lnTo>
                    <a:lnTo>
                      <a:pt x="6806" y="287"/>
                    </a:lnTo>
                    <a:lnTo>
                      <a:pt x="6767" y="287"/>
                    </a:lnTo>
                    <a:lnTo>
                      <a:pt x="6767" y="255"/>
                    </a:lnTo>
                    <a:close/>
                    <a:moveTo>
                      <a:pt x="6814" y="285"/>
                    </a:moveTo>
                    <a:lnTo>
                      <a:pt x="6810" y="287"/>
                    </a:lnTo>
                    <a:lnTo>
                      <a:pt x="6806" y="287"/>
                    </a:lnTo>
                    <a:lnTo>
                      <a:pt x="6806" y="271"/>
                    </a:lnTo>
                    <a:lnTo>
                      <a:pt x="6814" y="285"/>
                    </a:lnTo>
                    <a:close/>
                    <a:moveTo>
                      <a:pt x="6799" y="257"/>
                    </a:moveTo>
                    <a:lnTo>
                      <a:pt x="6815" y="248"/>
                    </a:lnTo>
                    <a:lnTo>
                      <a:pt x="6830" y="277"/>
                    </a:lnTo>
                    <a:lnTo>
                      <a:pt x="6814" y="285"/>
                    </a:lnTo>
                    <a:lnTo>
                      <a:pt x="6799" y="257"/>
                    </a:lnTo>
                    <a:close/>
                    <a:moveTo>
                      <a:pt x="6815" y="248"/>
                    </a:moveTo>
                    <a:lnTo>
                      <a:pt x="6819" y="247"/>
                    </a:lnTo>
                    <a:lnTo>
                      <a:pt x="6822" y="247"/>
                    </a:lnTo>
                    <a:lnTo>
                      <a:pt x="6822" y="263"/>
                    </a:lnTo>
                    <a:lnTo>
                      <a:pt x="6815" y="248"/>
                    </a:lnTo>
                    <a:close/>
                    <a:moveTo>
                      <a:pt x="6822" y="247"/>
                    </a:moveTo>
                    <a:lnTo>
                      <a:pt x="6870" y="247"/>
                    </a:lnTo>
                    <a:lnTo>
                      <a:pt x="6870" y="279"/>
                    </a:lnTo>
                    <a:lnTo>
                      <a:pt x="6822" y="279"/>
                    </a:lnTo>
                    <a:lnTo>
                      <a:pt x="6822" y="247"/>
                    </a:lnTo>
                    <a:close/>
                    <a:moveTo>
                      <a:pt x="6881" y="274"/>
                    </a:moveTo>
                    <a:lnTo>
                      <a:pt x="6878" y="279"/>
                    </a:lnTo>
                    <a:lnTo>
                      <a:pt x="6870" y="279"/>
                    </a:lnTo>
                    <a:lnTo>
                      <a:pt x="6870" y="263"/>
                    </a:lnTo>
                    <a:lnTo>
                      <a:pt x="6881" y="274"/>
                    </a:lnTo>
                    <a:close/>
                    <a:moveTo>
                      <a:pt x="6859" y="252"/>
                    </a:moveTo>
                    <a:lnTo>
                      <a:pt x="6868" y="243"/>
                    </a:lnTo>
                    <a:lnTo>
                      <a:pt x="6890" y="267"/>
                    </a:lnTo>
                    <a:lnTo>
                      <a:pt x="6881" y="274"/>
                    </a:lnTo>
                    <a:lnTo>
                      <a:pt x="6859" y="252"/>
                    </a:lnTo>
                    <a:close/>
                    <a:moveTo>
                      <a:pt x="6868" y="243"/>
                    </a:moveTo>
                    <a:lnTo>
                      <a:pt x="6871" y="239"/>
                    </a:lnTo>
                    <a:lnTo>
                      <a:pt x="6879" y="239"/>
                    </a:lnTo>
                    <a:lnTo>
                      <a:pt x="6879" y="255"/>
                    </a:lnTo>
                    <a:lnTo>
                      <a:pt x="6868" y="243"/>
                    </a:lnTo>
                    <a:close/>
                    <a:moveTo>
                      <a:pt x="6879" y="239"/>
                    </a:moveTo>
                    <a:lnTo>
                      <a:pt x="6927" y="239"/>
                    </a:lnTo>
                    <a:lnTo>
                      <a:pt x="6927" y="271"/>
                    </a:lnTo>
                    <a:lnTo>
                      <a:pt x="6879" y="271"/>
                    </a:lnTo>
                    <a:lnTo>
                      <a:pt x="6879" y="239"/>
                    </a:lnTo>
                    <a:close/>
                    <a:moveTo>
                      <a:pt x="6938" y="267"/>
                    </a:moveTo>
                    <a:lnTo>
                      <a:pt x="6933" y="271"/>
                    </a:lnTo>
                    <a:lnTo>
                      <a:pt x="6927" y="271"/>
                    </a:lnTo>
                    <a:lnTo>
                      <a:pt x="6927" y="255"/>
                    </a:lnTo>
                    <a:lnTo>
                      <a:pt x="6938" y="267"/>
                    </a:lnTo>
                    <a:close/>
                    <a:moveTo>
                      <a:pt x="6916" y="243"/>
                    </a:moveTo>
                    <a:lnTo>
                      <a:pt x="6923" y="236"/>
                    </a:lnTo>
                    <a:lnTo>
                      <a:pt x="6945" y="258"/>
                    </a:lnTo>
                    <a:lnTo>
                      <a:pt x="6938" y="267"/>
                    </a:lnTo>
                    <a:lnTo>
                      <a:pt x="6916" y="243"/>
                    </a:lnTo>
                    <a:close/>
                    <a:moveTo>
                      <a:pt x="6923" y="236"/>
                    </a:moveTo>
                    <a:lnTo>
                      <a:pt x="6928" y="231"/>
                    </a:lnTo>
                    <a:lnTo>
                      <a:pt x="6934" y="231"/>
                    </a:lnTo>
                    <a:lnTo>
                      <a:pt x="6934" y="247"/>
                    </a:lnTo>
                    <a:lnTo>
                      <a:pt x="6923" y="236"/>
                    </a:lnTo>
                    <a:close/>
                    <a:moveTo>
                      <a:pt x="6934" y="231"/>
                    </a:moveTo>
                    <a:lnTo>
                      <a:pt x="6982" y="231"/>
                    </a:lnTo>
                    <a:lnTo>
                      <a:pt x="6982" y="263"/>
                    </a:lnTo>
                    <a:lnTo>
                      <a:pt x="6934" y="263"/>
                    </a:lnTo>
                    <a:lnTo>
                      <a:pt x="6934" y="231"/>
                    </a:lnTo>
                    <a:close/>
                    <a:moveTo>
                      <a:pt x="6993" y="258"/>
                    </a:moveTo>
                    <a:lnTo>
                      <a:pt x="6990" y="263"/>
                    </a:lnTo>
                    <a:lnTo>
                      <a:pt x="6982" y="263"/>
                    </a:lnTo>
                    <a:lnTo>
                      <a:pt x="6982" y="247"/>
                    </a:lnTo>
                    <a:lnTo>
                      <a:pt x="6993" y="258"/>
                    </a:lnTo>
                    <a:close/>
                    <a:moveTo>
                      <a:pt x="6971" y="236"/>
                    </a:moveTo>
                    <a:lnTo>
                      <a:pt x="6979" y="227"/>
                    </a:lnTo>
                    <a:lnTo>
                      <a:pt x="7002" y="251"/>
                    </a:lnTo>
                    <a:lnTo>
                      <a:pt x="6993" y="258"/>
                    </a:lnTo>
                    <a:lnTo>
                      <a:pt x="6971" y="236"/>
                    </a:lnTo>
                    <a:close/>
                    <a:moveTo>
                      <a:pt x="6979" y="227"/>
                    </a:moveTo>
                    <a:lnTo>
                      <a:pt x="6984" y="222"/>
                    </a:lnTo>
                    <a:lnTo>
                      <a:pt x="6991" y="222"/>
                    </a:lnTo>
                    <a:lnTo>
                      <a:pt x="6991" y="239"/>
                    </a:lnTo>
                    <a:lnTo>
                      <a:pt x="6979" y="227"/>
                    </a:lnTo>
                    <a:close/>
                    <a:moveTo>
                      <a:pt x="6991" y="222"/>
                    </a:moveTo>
                    <a:lnTo>
                      <a:pt x="7039" y="222"/>
                    </a:lnTo>
                    <a:lnTo>
                      <a:pt x="7039" y="255"/>
                    </a:lnTo>
                    <a:lnTo>
                      <a:pt x="6991" y="255"/>
                    </a:lnTo>
                    <a:lnTo>
                      <a:pt x="6991" y="222"/>
                    </a:lnTo>
                    <a:close/>
                    <a:moveTo>
                      <a:pt x="7045" y="253"/>
                    </a:moveTo>
                    <a:lnTo>
                      <a:pt x="7043" y="255"/>
                    </a:lnTo>
                    <a:lnTo>
                      <a:pt x="7039" y="255"/>
                    </a:lnTo>
                    <a:lnTo>
                      <a:pt x="7039" y="239"/>
                    </a:lnTo>
                    <a:lnTo>
                      <a:pt x="7045" y="253"/>
                    </a:lnTo>
                    <a:close/>
                    <a:moveTo>
                      <a:pt x="7032" y="225"/>
                    </a:moveTo>
                    <a:lnTo>
                      <a:pt x="7048" y="216"/>
                    </a:lnTo>
                    <a:lnTo>
                      <a:pt x="7061" y="245"/>
                    </a:lnTo>
                    <a:lnTo>
                      <a:pt x="7045" y="253"/>
                    </a:lnTo>
                    <a:lnTo>
                      <a:pt x="7032" y="225"/>
                    </a:lnTo>
                    <a:close/>
                    <a:moveTo>
                      <a:pt x="7048" y="216"/>
                    </a:moveTo>
                    <a:lnTo>
                      <a:pt x="7051" y="215"/>
                    </a:lnTo>
                    <a:lnTo>
                      <a:pt x="7055" y="215"/>
                    </a:lnTo>
                    <a:lnTo>
                      <a:pt x="7055" y="231"/>
                    </a:lnTo>
                    <a:lnTo>
                      <a:pt x="7048" y="216"/>
                    </a:lnTo>
                    <a:close/>
                    <a:moveTo>
                      <a:pt x="7055" y="215"/>
                    </a:moveTo>
                    <a:lnTo>
                      <a:pt x="7094" y="215"/>
                    </a:lnTo>
                    <a:lnTo>
                      <a:pt x="7094" y="247"/>
                    </a:lnTo>
                    <a:lnTo>
                      <a:pt x="7055" y="247"/>
                    </a:lnTo>
                    <a:lnTo>
                      <a:pt x="7055" y="215"/>
                    </a:lnTo>
                    <a:close/>
                    <a:moveTo>
                      <a:pt x="7102" y="245"/>
                    </a:moveTo>
                    <a:lnTo>
                      <a:pt x="7098" y="247"/>
                    </a:lnTo>
                    <a:lnTo>
                      <a:pt x="7094" y="247"/>
                    </a:lnTo>
                    <a:lnTo>
                      <a:pt x="7094" y="231"/>
                    </a:lnTo>
                    <a:lnTo>
                      <a:pt x="7102" y="245"/>
                    </a:lnTo>
                    <a:close/>
                    <a:moveTo>
                      <a:pt x="7087" y="216"/>
                    </a:moveTo>
                    <a:lnTo>
                      <a:pt x="7103" y="209"/>
                    </a:lnTo>
                    <a:lnTo>
                      <a:pt x="7118" y="237"/>
                    </a:lnTo>
                    <a:lnTo>
                      <a:pt x="7102" y="245"/>
                    </a:lnTo>
                    <a:lnTo>
                      <a:pt x="7087" y="216"/>
                    </a:lnTo>
                    <a:close/>
                    <a:moveTo>
                      <a:pt x="7103" y="209"/>
                    </a:moveTo>
                    <a:lnTo>
                      <a:pt x="7107" y="206"/>
                    </a:lnTo>
                    <a:lnTo>
                      <a:pt x="7110" y="206"/>
                    </a:lnTo>
                    <a:lnTo>
                      <a:pt x="7110" y="222"/>
                    </a:lnTo>
                    <a:lnTo>
                      <a:pt x="7103" y="209"/>
                    </a:lnTo>
                    <a:close/>
                    <a:moveTo>
                      <a:pt x="7110" y="206"/>
                    </a:moveTo>
                    <a:lnTo>
                      <a:pt x="7167" y="206"/>
                    </a:lnTo>
                    <a:lnTo>
                      <a:pt x="7167" y="239"/>
                    </a:lnTo>
                    <a:lnTo>
                      <a:pt x="7110" y="239"/>
                    </a:lnTo>
                    <a:lnTo>
                      <a:pt x="7110" y="206"/>
                    </a:lnTo>
                    <a:close/>
                    <a:moveTo>
                      <a:pt x="7178" y="235"/>
                    </a:moveTo>
                    <a:lnTo>
                      <a:pt x="7173" y="239"/>
                    </a:lnTo>
                    <a:lnTo>
                      <a:pt x="7167" y="239"/>
                    </a:lnTo>
                    <a:lnTo>
                      <a:pt x="7167" y="222"/>
                    </a:lnTo>
                    <a:lnTo>
                      <a:pt x="7178" y="235"/>
                    </a:lnTo>
                    <a:close/>
                    <a:moveTo>
                      <a:pt x="7155" y="211"/>
                    </a:moveTo>
                    <a:lnTo>
                      <a:pt x="7163" y="204"/>
                    </a:lnTo>
                    <a:lnTo>
                      <a:pt x="7186" y="226"/>
                    </a:lnTo>
                    <a:lnTo>
                      <a:pt x="7178" y="235"/>
                    </a:lnTo>
                    <a:lnTo>
                      <a:pt x="7155" y="211"/>
                    </a:lnTo>
                    <a:close/>
                    <a:moveTo>
                      <a:pt x="7163" y="204"/>
                    </a:moveTo>
                    <a:lnTo>
                      <a:pt x="7168" y="199"/>
                    </a:lnTo>
                    <a:lnTo>
                      <a:pt x="7174" y="199"/>
                    </a:lnTo>
                    <a:lnTo>
                      <a:pt x="7174" y="215"/>
                    </a:lnTo>
                    <a:lnTo>
                      <a:pt x="7163" y="204"/>
                    </a:lnTo>
                    <a:close/>
                    <a:moveTo>
                      <a:pt x="7174" y="199"/>
                    </a:moveTo>
                    <a:lnTo>
                      <a:pt x="7222" y="199"/>
                    </a:lnTo>
                    <a:lnTo>
                      <a:pt x="7222" y="231"/>
                    </a:lnTo>
                    <a:lnTo>
                      <a:pt x="7174" y="231"/>
                    </a:lnTo>
                    <a:lnTo>
                      <a:pt x="7174" y="199"/>
                    </a:lnTo>
                    <a:close/>
                    <a:moveTo>
                      <a:pt x="7234" y="226"/>
                    </a:moveTo>
                    <a:lnTo>
                      <a:pt x="7229" y="231"/>
                    </a:lnTo>
                    <a:lnTo>
                      <a:pt x="7222" y="231"/>
                    </a:lnTo>
                    <a:lnTo>
                      <a:pt x="7222" y="215"/>
                    </a:lnTo>
                    <a:lnTo>
                      <a:pt x="7234" y="226"/>
                    </a:lnTo>
                    <a:close/>
                    <a:moveTo>
                      <a:pt x="7211" y="204"/>
                    </a:moveTo>
                    <a:lnTo>
                      <a:pt x="7219" y="195"/>
                    </a:lnTo>
                    <a:lnTo>
                      <a:pt x="7242" y="219"/>
                    </a:lnTo>
                    <a:lnTo>
                      <a:pt x="7234" y="226"/>
                    </a:lnTo>
                    <a:lnTo>
                      <a:pt x="7211" y="204"/>
                    </a:lnTo>
                    <a:close/>
                    <a:moveTo>
                      <a:pt x="7219" y="195"/>
                    </a:moveTo>
                    <a:lnTo>
                      <a:pt x="7224" y="190"/>
                    </a:lnTo>
                    <a:lnTo>
                      <a:pt x="7231" y="190"/>
                    </a:lnTo>
                    <a:lnTo>
                      <a:pt x="7231" y="206"/>
                    </a:lnTo>
                    <a:lnTo>
                      <a:pt x="7219" y="195"/>
                    </a:lnTo>
                    <a:close/>
                    <a:moveTo>
                      <a:pt x="7231" y="190"/>
                    </a:moveTo>
                    <a:lnTo>
                      <a:pt x="7278" y="190"/>
                    </a:lnTo>
                    <a:lnTo>
                      <a:pt x="7278" y="222"/>
                    </a:lnTo>
                    <a:lnTo>
                      <a:pt x="7231" y="222"/>
                    </a:lnTo>
                    <a:lnTo>
                      <a:pt x="7231" y="190"/>
                    </a:lnTo>
                    <a:close/>
                    <a:moveTo>
                      <a:pt x="7285" y="221"/>
                    </a:moveTo>
                    <a:lnTo>
                      <a:pt x="7282" y="222"/>
                    </a:lnTo>
                    <a:lnTo>
                      <a:pt x="7278" y="222"/>
                    </a:lnTo>
                    <a:lnTo>
                      <a:pt x="7278" y="206"/>
                    </a:lnTo>
                    <a:lnTo>
                      <a:pt x="7285" y="221"/>
                    </a:lnTo>
                    <a:close/>
                    <a:moveTo>
                      <a:pt x="7272" y="193"/>
                    </a:moveTo>
                    <a:lnTo>
                      <a:pt x="7288" y="184"/>
                    </a:lnTo>
                    <a:lnTo>
                      <a:pt x="7301" y="213"/>
                    </a:lnTo>
                    <a:lnTo>
                      <a:pt x="7285" y="221"/>
                    </a:lnTo>
                    <a:lnTo>
                      <a:pt x="7272" y="193"/>
                    </a:lnTo>
                    <a:close/>
                    <a:moveTo>
                      <a:pt x="7288" y="184"/>
                    </a:moveTo>
                    <a:lnTo>
                      <a:pt x="7290" y="183"/>
                    </a:lnTo>
                    <a:lnTo>
                      <a:pt x="7294" y="183"/>
                    </a:lnTo>
                    <a:lnTo>
                      <a:pt x="7294" y="199"/>
                    </a:lnTo>
                    <a:lnTo>
                      <a:pt x="7288" y="184"/>
                    </a:lnTo>
                    <a:close/>
                    <a:moveTo>
                      <a:pt x="7294" y="183"/>
                    </a:moveTo>
                    <a:lnTo>
                      <a:pt x="7351" y="183"/>
                    </a:lnTo>
                    <a:lnTo>
                      <a:pt x="7351" y="215"/>
                    </a:lnTo>
                    <a:lnTo>
                      <a:pt x="7294" y="215"/>
                    </a:lnTo>
                    <a:lnTo>
                      <a:pt x="7294" y="183"/>
                    </a:lnTo>
                    <a:close/>
                    <a:moveTo>
                      <a:pt x="7362" y="210"/>
                    </a:moveTo>
                    <a:lnTo>
                      <a:pt x="7357" y="215"/>
                    </a:lnTo>
                    <a:lnTo>
                      <a:pt x="7351" y="215"/>
                    </a:lnTo>
                    <a:lnTo>
                      <a:pt x="7351" y="199"/>
                    </a:lnTo>
                    <a:lnTo>
                      <a:pt x="7362" y="210"/>
                    </a:lnTo>
                    <a:close/>
                    <a:moveTo>
                      <a:pt x="7339" y="188"/>
                    </a:moveTo>
                    <a:lnTo>
                      <a:pt x="7347" y="179"/>
                    </a:lnTo>
                    <a:lnTo>
                      <a:pt x="7370" y="203"/>
                    </a:lnTo>
                    <a:lnTo>
                      <a:pt x="7362" y="210"/>
                    </a:lnTo>
                    <a:lnTo>
                      <a:pt x="7339" y="188"/>
                    </a:lnTo>
                    <a:close/>
                    <a:moveTo>
                      <a:pt x="7347" y="179"/>
                    </a:moveTo>
                    <a:lnTo>
                      <a:pt x="7352" y="174"/>
                    </a:lnTo>
                    <a:lnTo>
                      <a:pt x="7358" y="174"/>
                    </a:lnTo>
                    <a:lnTo>
                      <a:pt x="7358" y="190"/>
                    </a:lnTo>
                    <a:lnTo>
                      <a:pt x="7347" y="179"/>
                    </a:lnTo>
                    <a:close/>
                    <a:moveTo>
                      <a:pt x="7358" y="174"/>
                    </a:moveTo>
                    <a:lnTo>
                      <a:pt x="7406" y="174"/>
                    </a:lnTo>
                    <a:lnTo>
                      <a:pt x="7406" y="206"/>
                    </a:lnTo>
                    <a:lnTo>
                      <a:pt x="7358" y="206"/>
                    </a:lnTo>
                    <a:lnTo>
                      <a:pt x="7358" y="174"/>
                    </a:lnTo>
                    <a:close/>
                    <a:moveTo>
                      <a:pt x="7418" y="203"/>
                    </a:moveTo>
                    <a:lnTo>
                      <a:pt x="7413" y="206"/>
                    </a:lnTo>
                    <a:lnTo>
                      <a:pt x="7406" y="206"/>
                    </a:lnTo>
                    <a:lnTo>
                      <a:pt x="7406" y="190"/>
                    </a:lnTo>
                    <a:lnTo>
                      <a:pt x="7418" y="203"/>
                    </a:lnTo>
                    <a:close/>
                    <a:moveTo>
                      <a:pt x="7395" y="179"/>
                    </a:moveTo>
                    <a:lnTo>
                      <a:pt x="7403" y="172"/>
                    </a:lnTo>
                    <a:lnTo>
                      <a:pt x="7426" y="194"/>
                    </a:lnTo>
                    <a:lnTo>
                      <a:pt x="7418" y="203"/>
                    </a:lnTo>
                    <a:lnTo>
                      <a:pt x="7395" y="179"/>
                    </a:lnTo>
                    <a:close/>
                    <a:moveTo>
                      <a:pt x="7403" y="172"/>
                    </a:moveTo>
                    <a:lnTo>
                      <a:pt x="7407" y="167"/>
                    </a:lnTo>
                    <a:lnTo>
                      <a:pt x="7415" y="167"/>
                    </a:lnTo>
                    <a:lnTo>
                      <a:pt x="7415" y="183"/>
                    </a:lnTo>
                    <a:lnTo>
                      <a:pt x="7403" y="172"/>
                    </a:lnTo>
                    <a:close/>
                    <a:moveTo>
                      <a:pt x="7415" y="167"/>
                    </a:moveTo>
                    <a:lnTo>
                      <a:pt x="7470" y="167"/>
                    </a:lnTo>
                    <a:lnTo>
                      <a:pt x="7470" y="199"/>
                    </a:lnTo>
                    <a:lnTo>
                      <a:pt x="7415" y="199"/>
                    </a:lnTo>
                    <a:lnTo>
                      <a:pt x="7415" y="167"/>
                    </a:lnTo>
                    <a:close/>
                    <a:moveTo>
                      <a:pt x="7477" y="197"/>
                    </a:moveTo>
                    <a:lnTo>
                      <a:pt x="7474" y="199"/>
                    </a:lnTo>
                    <a:lnTo>
                      <a:pt x="7470" y="199"/>
                    </a:lnTo>
                    <a:lnTo>
                      <a:pt x="7470" y="183"/>
                    </a:lnTo>
                    <a:lnTo>
                      <a:pt x="7477" y="197"/>
                    </a:lnTo>
                    <a:close/>
                    <a:moveTo>
                      <a:pt x="7464" y="168"/>
                    </a:moveTo>
                    <a:lnTo>
                      <a:pt x="7480" y="161"/>
                    </a:lnTo>
                    <a:lnTo>
                      <a:pt x="7493" y="189"/>
                    </a:lnTo>
                    <a:lnTo>
                      <a:pt x="7477" y="197"/>
                    </a:lnTo>
                    <a:lnTo>
                      <a:pt x="7464" y="168"/>
                    </a:lnTo>
                    <a:close/>
                    <a:moveTo>
                      <a:pt x="7480" y="161"/>
                    </a:moveTo>
                    <a:lnTo>
                      <a:pt x="7482" y="158"/>
                    </a:lnTo>
                    <a:lnTo>
                      <a:pt x="7486" y="158"/>
                    </a:lnTo>
                    <a:lnTo>
                      <a:pt x="7486" y="174"/>
                    </a:lnTo>
                    <a:lnTo>
                      <a:pt x="7480" y="161"/>
                    </a:lnTo>
                    <a:close/>
                    <a:moveTo>
                      <a:pt x="7486" y="158"/>
                    </a:moveTo>
                    <a:lnTo>
                      <a:pt x="7534" y="158"/>
                    </a:lnTo>
                    <a:lnTo>
                      <a:pt x="7534" y="190"/>
                    </a:lnTo>
                    <a:lnTo>
                      <a:pt x="7486" y="190"/>
                    </a:lnTo>
                    <a:lnTo>
                      <a:pt x="7486" y="158"/>
                    </a:lnTo>
                    <a:close/>
                    <a:moveTo>
                      <a:pt x="7545" y="187"/>
                    </a:moveTo>
                    <a:lnTo>
                      <a:pt x="7541" y="190"/>
                    </a:lnTo>
                    <a:lnTo>
                      <a:pt x="7534" y="190"/>
                    </a:lnTo>
                    <a:lnTo>
                      <a:pt x="7534" y="174"/>
                    </a:lnTo>
                    <a:lnTo>
                      <a:pt x="7545" y="187"/>
                    </a:lnTo>
                    <a:close/>
                    <a:moveTo>
                      <a:pt x="7523" y="163"/>
                    </a:moveTo>
                    <a:lnTo>
                      <a:pt x="7532" y="156"/>
                    </a:lnTo>
                    <a:lnTo>
                      <a:pt x="7554" y="178"/>
                    </a:lnTo>
                    <a:lnTo>
                      <a:pt x="7545" y="187"/>
                    </a:lnTo>
                    <a:lnTo>
                      <a:pt x="7523" y="163"/>
                    </a:lnTo>
                    <a:close/>
                    <a:moveTo>
                      <a:pt x="7532" y="156"/>
                    </a:moveTo>
                    <a:lnTo>
                      <a:pt x="7535" y="151"/>
                    </a:lnTo>
                    <a:lnTo>
                      <a:pt x="7543" y="151"/>
                    </a:lnTo>
                    <a:lnTo>
                      <a:pt x="7543" y="167"/>
                    </a:lnTo>
                    <a:lnTo>
                      <a:pt x="7532" y="156"/>
                    </a:lnTo>
                    <a:close/>
                    <a:moveTo>
                      <a:pt x="7543" y="151"/>
                    </a:moveTo>
                    <a:lnTo>
                      <a:pt x="7598" y="151"/>
                    </a:lnTo>
                    <a:lnTo>
                      <a:pt x="7598" y="183"/>
                    </a:lnTo>
                    <a:lnTo>
                      <a:pt x="7543" y="183"/>
                    </a:lnTo>
                    <a:lnTo>
                      <a:pt x="7543" y="151"/>
                    </a:lnTo>
                    <a:close/>
                    <a:moveTo>
                      <a:pt x="7605" y="181"/>
                    </a:moveTo>
                    <a:lnTo>
                      <a:pt x="7602" y="183"/>
                    </a:lnTo>
                    <a:lnTo>
                      <a:pt x="7598" y="183"/>
                    </a:lnTo>
                    <a:lnTo>
                      <a:pt x="7598" y="167"/>
                    </a:lnTo>
                    <a:lnTo>
                      <a:pt x="7605" y="181"/>
                    </a:lnTo>
                    <a:close/>
                    <a:moveTo>
                      <a:pt x="7591" y="152"/>
                    </a:moveTo>
                    <a:lnTo>
                      <a:pt x="7607" y="145"/>
                    </a:lnTo>
                    <a:lnTo>
                      <a:pt x="7621" y="173"/>
                    </a:lnTo>
                    <a:lnTo>
                      <a:pt x="7605" y="181"/>
                    </a:lnTo>
                    <a:lnTo>
                      <a:pt x="7591" y="152"/>
                    </a:lnTo>
                    <a:close/>
                    <a:moveTo>
                      <a:pt x="7607" y="145"/>
                    </a:moveTo>
                    <a:lnTo>
                      <a:pt x="7610" y="142"/>
                    </a:lnTo>
                    <a:lnTo>
                      <a:pt x="7614" y="142"/>
                    </a:lnTo>
                    <a:lnTo>
                      <a:pt x="7614" y="158"/>
                    </a:lnTo>
                    <a:lnTo>
                      <a:pt x="7607" y="145"/>
                    </a:lnTo>
                    <a:close/>
                    <a:moveTo>
                      <a:pt x="7614" y="142"/>
                    </a:moveTo>
                    <a:lnTo>
                      <a:pt x="7671" y="142"/>
                    </a:lnTo>
                    <a:lnTo>
                      <a:pt x="7671" y="174"/>
                    </a:lnTo>
                    <a:lnTo>
                      <a:pt x="7614" y="174"/>
                    </a:lnTo>
                    <a:lnTo>
                      <a:pt x="7614" y="142"/>
                    </a:lnTo>
                    <a:close/>
                    <a:moveTo>
                      <a:pt x="7682" y="171"/>
                    </a:moveTo>
                    <a:lnTo>
                      <a:pt x="7677" y="174"/>
                    </a:lnTo>
                    <a:lnTo>
                      <a:pt x="7671" y="174"/>
                    </a:lnTo>
                    <a:lnTo>
                      <a:pt x="7671" y="158"/>
                    </a:lnTo>
                    <a:lnTo>
                      <a:pt x="7682" y="171"/>
                    </a:lnTo>
                    <a:close/>
                    <a:moveTo>
                      <a:pt x="7660" y="147"/>
                    </a:moveTo>
                    <a:lnTo>
                      <a:pt x="7667" y="140"/>
                    </a:lnTo>
                    <a:lnTo>
                      <a:pt x="7689" y="162"/>
                    </a:lnTo>
                    <a:lnTo>
                      <a:pt x="7682" y="171"/>
                    </a:lnTo>
                    <a:lnTo>
                      <a:pt x="7660" y="147"/>
                    </a:lnTo>
                    <a:close/>
                    <a:moveTo>
                      <a:pt x="7667" y="140"/>
                    </a:moveTo>
                    <a:lnTo>
                      <a:pt x="7672" y="135"/>
                    </a:lnTo>
                    <a:lnTo>
                      <a:pt x="7678" y="135"/>
                    </a:lnTo>
                    <a:lnTo>
                      <a:pt x="7678" y="151"/>
                    </a:lnTo>
                    <a:lnTo>
                      <a:pt x="7667" y="140"/>
                    </a:lnTo>
                    <a:close/>
                    <a:moveTo>
                      <a:pt x="7678" y="135"/>
                    </a:moveTo>
                    <a:lnTo>
                      <a:pt x="7735" y="135"/>
                    </a:lnTo>
                    <a:lnTo>
                      <a:pt x="7735" y="167"/>
                    </a:lnTo>
                    <a:lnTo>
                      <a:pt x="7678" y="167"/>
                    </a:lnTo>
                    <a:lnTo>
                      <a:pt x="7678" y="135"/>
                    </a:lnTo>
                    <a:close/>
                    <a:moveTo>
                      <a:pt x="7741" y="166"/>
                    </a:moveTo>
                    <a:lnTo>
                      <a:pt x="7738" y="167"/>
                    </a:lnTo>
                    <a:lnTo>
                      <a:pt x="7735" y="167"/>
                    </a:lnTo>
                    <a:lnTo>
                      <a:pt x="7735" y="151"/>
                    </a:lnTo>
                    <a:lnTo>
                      <a:pt x="7741" y="166"/>
                    </a:lnTo>
                    <a:close/>
                    <a:moveTo>
                      <a:pt x="7727" y="136"/>
                    </a:moveTo>
                    <a:lnTo>
                      <a:pt x="7743" y="129"/>
                    </a:lnTo>
                    <a:lnTo>
                      <a:pt x="7757" y="157"/>
                    </a:lnTo>
                    <a:lnTo>
                      <a:pt x="7741" y="166"/>
                    </a:lnTo>
                    <a:lnTo>
                      <a:pt x="7727" y="136"/>
                    </a:lnTo>
                    <a:close/>
                    <a:moveTo>
                      <a:pt x="7743" y="129"/>
                    </a:moveTo>
                    <a:lnTo>
                      <a:pt x="7747" y="126"/>
                    </a:lnTo>
                    <a:lnTo>
                      <a:pt x="7751" y="126"/>
                    </a:lnTo>
                    <a:lnTo>
                      <a:pt x="7751" y="142"/>
                    </a:lnTo>
                    <a:lnTo>
                      <a:pt x="7743" y="129"/>
                    </a:lnTo>
                    <a:close/>
                    <a:moveTo>
                      <a:pt x="7751" y="126"/>
                    </a:moveTo>
                    <a:lnTo>
                      <a:pt x="7799" y="126"/>
                    </a:lnTo>
                    <a:lnTo>
                      <a:pt x="7799" y="158"/>
                    </a:lnTo>
                    <a:lnTo>
                      <a:pt x="7751" y="158"/>
                    </a:lnTo>
                    <a:lnTo>
                      <a:pt x="7751" y="126"/>
                    </a:lnTo>
                    <a:close/>
                    <a:moveTo>
                      <a:pt x="7810" y="155"/>
                    </a:moveTo>
                    <a:lnTo>
                      <a:pt x="7805" y="158"/>
                    </a:lnTo>
                    <a:lnTo>
                      <a:pt x="7799" y="158"/>
                    </a:lnTo>
                    <a:lnTo>
                      <a:pt x="7799" y="142"/>
                    </a:lnTo>
                    <a:lnTo>
                      <a:pt x="7810" y="155"/>
                    </a:lnTo>
                    <a:close/>
                    <a:moveTo>
                      <a:pt x="7786" y="131"/>
                    </a:moveTo>
                    <a:lnTo>
                      <a:pt x="7795" y="124"/>
                    </a:lnTo>
                    <a:lnTo>
                      <a:pt x="7817" y="146"/>
                    </a:lnTo>
                    <a:lnTo>
                      <a:pt x="7810" y="155"/>
                    </a:lnTo>
                    <a:lnTo>
                      <a:pt x="7786" y="131"/>
                    </a:lnTo>
                    <a:close/>
                    <a:moveTo>
                      <a:pt x="7795" y="124"/>
                    </a:moveTo>
                    <a:lnTo>
                      <a:pt x="7800" y="119"/>
                    </a:lnTo>
                    <a:lnTo>
                      <a:pt x="7806" y="119"/>
                    </a:lnTo>
                    <a:lnTo>
                      <a:pt x="7806" y="135"/>
                    </a:lnTo>
                    <a:lnTo>
                      <a:pt x="7795" y="124"/>
                    </a:lnTo>
                    <a:close/>
                    <a:moveTo>
                      <a:pt x="7806" y="119"/>
                    </a:moveTo>
                    <a:lnTo>
                      <a:pt x="7863" y="119"/>
                    </a:lnTo>
                    <a:lnTo>
                      <a:pt x="7863" y="151"/>
                    </a:lnTo>
                    <a:lnTo>
                      <a:pt x="7806" y="151"/>
                    </a:lnTo>
                    <a:lnTo>
                      <a:pt x="7806" y="119"/>
                    </a:lnTo>
                    <a:close/>
                    <a:moveTo>
                      <a:pt x="7869" y="150"/>
                    </a:moveTo>
                    <a:lnTo>
                      <a:pt x="7867" y="151"/>
                    </a:lnTo>
                    <a:lnTo>
                      <a:pt x="7863" y="151"/>
                    </a:lnTo>
                    <a:lnTo>
                      <a:pt x="7863" y="135"/>
                    </a:lnTo>
                    <a:lnTo>
                      <a:pt x="7869" y="150"/>
                    </a:lnTo>
                    <a:close/>
                    <a:moveTo>
                      <a:pt x="7855" y="120"/>
                    </a:moveTo>
                    <a:lnTo>
                      <a:pt x="7871" y="113"/>
                    </a:lnTo>
                    <a:lnTo>
                      <a:pt x="7885" y="141"/>
                    </a:lnTo>
                    <a:lnTo>
                      <a:pt x="7869" y="150"/>
                    </a:lnTo>
                    <a:lnTo>
                      <a:pt x="7855" y="120"/>
                    </a:lnTo>
                    <a:close/>
                    <a:moveTo>
                      <a:pt x="7871" y="113"/>
                    </a:moveTo>
                    <a:lnTo>
                      <a:pt x="7875" y="112"/>
                    </a:lnTo>
                    <a:lnTo>
                      <a:pt x="7879" y="112"/>
                    </a:lnTo>
                    <a:lnTo>
                      <a:pt x="7879" y="126"/>
                    </a:lnTo>
                    <a:lnTo>
                      <a:pt x="7871" y="113"/>
                    </a:lnTo>
                    <a:close/>
                    <a:moveTo>
                      <a:pt x="7879" y="112"/>
                    </a:moveTo>
                    <a:lnTo>
                      <a:pt x="7934" y="112"/>
                    </a:lnTo>
                    <a:lnTo>
                      <a:pt x="7934" y="142"/>
                    </a:lnTo>
                    <a:lnTo>
                      <a:pt x="7879" y="142"/>
                    </a:lnTo>
                    <a:lnTo>
                      <a:pt x="7879" y="112"/>
                    </a:lnTo>
                    <a:close/>
                    <a:moveTo>
                      <a:pt x="7945" y="139"/>
                    </a:moveTo>
                    <a:lnTo>
                      <a:pt x="7940" y="142"/>
                    </a:lnTo>
                    <a:lnTo>
                      <a:pt x="7934" y="142"/>
                    </a:lnTo>
                    <a:lnTo>
                      <a:pt x="7934" y="126"/>
                    </a:lnTo>
                    <a:lnTo>
                      <a:pt x="7945" y="139"/>
                    </a:lnTo>
                    <a:close/>
                    <a:moveTo>
                      <a:pt x="7923" y="115"/>
                    </a:moveTo>
                    <a:lnTo>
                      <a:pt x="7931" y="108"/>
                    </a:lnTo>
                    <a:lnTo>
                      <a:pt x="7954" y="130"/>
                    </a:lnTo>
                    <a:lnTo>
                      <a:pt x="7945" y="139"/>
                    </a:lnTo>
                    <a:lnTo>
                      <a:pt x="7923" y="115"/>
                    </a:lnTo>
                    <a:close/>
                    <a:moveTo>
                      <a:pt x="7931" y="108"/>
                    </a:moveTo>
                    <a:lnTo>
                      <a:pt x="7935" y="103"/>
                    </a:lnTo>
                    <a:lnTo>
                      <a:pt x="7943" y="103"/>
                    </a:lnTo>
                    <a:lnTo>
                      <a:pt x="7943" y="119"/>
                    </a:lnTo>
                    <a:lnTo>
                      <a:pt x="7931" y="108"/>
                    </a:lnTo>
                    <a:close/>
                    <a:moveTo>
                      <a:pt x="7943" y="103"/>
                    </a:moveTo>
                    <a:lnTo>
                      <a:pt x="7998" y="103"/>
                    </a:lnTo>
                    <a:lnTo>
                      <a:pt x="7998" y="135"/>
                    </a:lnTo>
                    <a:lnTo>
                      <a:pt x="7943" y="135"/>
                    </a:lnTo>
                    <a:lnTo>
                      <a:pt x="7943" y="103"/>
                    </a:lnTo>
                    <a:close/>
                    <a:moveTo>
                      <a:pt x="8006" y="134"/>
                    </a:moveTo>
                    <a:lnTo>
                      <a:pt x="8002" y="135"/>
                    </a:lnTo>
                    <a:lnTo>
                      <a:pt x="7998" y="135"/>
                    </a:lnTo>
                    <a:lnTo>
                      <a:pt x="7998" y="119"/>
                    </a:lnTo>
                    <a:lnTo>
                      <a:pt x="8006" y="134"/>
                    </a:lnTo>
                    <a:close/>
                    <a:moveTo>
                      <a:pt x="7991" y="104"/>
                    </a:moveTo>
                    <a:lnTo>
                      <a:pt x="8007" y="97"/>
                    </a:lnTo>
                    <a:lnTo>
                      <a:pt x="8022" y="125"/>
                    </a:lnTo>
                    <a:lnTo>
                      <a:pt x="8006" y="134"/>
                    </a:lnTo>
                    <a:lnTo>
                      <a:pt x="7991" y="104"/>
                    </a:lnTo>
                    <a:close/>
                    <a:moveTo>
                      <a:pt x="8007" y="97"/>
                    </a:moveTo>
                    <a:lnTo>
                      <a:pt x="8011" y="96"/>
                    </a:lnTo>
                    <a:lnTo>
                      <a:pt x="8014" y="96"/>
                    </a:lnTo>
                    <a:lnTo>
                      <a:pt x="8014" y="110"/>
                    </a:lnTo>
                    <a:lnTo>
                      <a:pt x="8007" y="97"/>
                    </a:lnTo>
                    <a:close/>
                    <a:moveTo>
                      <a:pt x="8014" y="96"/>
                    </a:moveTo>
                    <a:lnTo>
                      <a:pt x="8070" y="96"/>
                    </a:lnTo>
                    <a:lnTo>
                      <a:pt x="8070" y="126"/>
                    </a:lnTo>
                    <a:lnTo>
                      <a:pt x="8014" y="126"/>
                    </a:lnTo>
                    <a:lnTo>
                      <a:pt x="8014" y="96"/>
                    </a:lnTo>
                    <a:close/>
                    <a:moveTo>
                      <a:pt x="8082" y="123"/>
                    </a:moveTo>
                    <a:lnTo>
                      <a:pt x="8077" y="126"/>
                    </a:lnTo>
                    <a:lnTo>
                      <a:pt x="8070" y="126"/>
                    </a:lnTo>
                    <a:lnTo>
                      <a:pt x="8070" y="110"/>
                    </a:lnTo>
                    <a:lnTo>
                      <a:pt x="8082" y="123"/>
                    </a:lnTo>
                    <a:close/>
                    <a:moveTo>
                      <a:pt x="8059" y="99"/>
                    </a:moveTo>
                    <a:lnTo>
                      <a:pt x="8067" y="92"/>
                    </a:lnTo>
                    <a:lnTo>
                      <a:pt x="8089" y="114"/>
                    </a:lnTo>
                    <a:lnTo>
                      <a:pt x="8082" y="123"/>
                    </a:lnTo>
                    <a:lnTo>
                      <a:pt x="8059" y="99"/>
                    </a:lnTo>
                    <a:close/>
                    <a:moveTo>
                      <a:pt x="8067" y="92"/>
                    </a:moveTo>
                    <a:lnTo>
                      <a:pt x="8072" y="87"/>
                    </a:lnTo>
                    <a:lnTo>
                      <a:pt x="8078" y="87"/>
                    </a:lnTo>
                    <a:lnTo>
                      <a:pt x="8078" y="103"/>
                    </a:lnTo>
                    <a:lnTo>
                      <a:pt x="8067" y="92"/>
                    </a:lnTo>
                    <a:close/>
                    <a:moveTo>
                      <a:pt x="8078" y="87"/>
                    </a:moveTo>
                    <a:lnTo>
                      <a:pt x="8150" y="87"/>
                    </a:lnTo>
                    <a:lnTo>
                      <a:pt x="8150" y="119"/>
                    </a:lnTo>
                    <a:lnTo>
                      <a:pt x="8078" y="119"/>
                    </a:lnTo>
                    <a:lnTo>
                      <a:pt x="8078" y="87"/>
                    </a:lnTo>
                    <a:close/>
                    <a:moveTo>
                      <a:pt x="8162" y="114"/>
                    </a:moveTo>
                    <a:lnTo>
                      <a:pt x="8157" y="119"/>
                    </a:lnTo>
                    <a:lnTo>
                      <a:pt x="8150" y="119"/>
                    </a:lnTo>
                    <a:lnTo>
                      <a:pt x="8150" y="103"/>
                    </a:lnTo>
                    <a:lnTo>
                      <a:pt x="8162" y="114"/>
                    </a:lnTo>
                    <a:close/>
                    <a:moveTo>
                      <a:pt x="8139" y="92"/>
                    </a:moveTo>
                    <a:lnTo>
                      <a:pt x="8147" y="83"/>
                    </a:lnTo>
                    <a:lnTo>
                      <a:pt x="8169" y="107"/>
                    </a:lnTo>
                    <a:lnTo>
                      <a:pt x="8162" y="114"/>
                    </a:lnTo>
                    <a:lnTo>
                      <a:pt x="8139" y="92"/>
                    </a:lnTo>
                    <a:close/>
                    <a:moveTo>
                      <a:pt x="8147" y="83"/>
                    </a:moveTo>
                    <a:lnTo>
                      <a:pt x="8151" y="80"/>
                    </a:lnTo>
                    <a:lnTo>
                      <a:pt x="8158" y="80"/>
                    </a:lnTo>
                    <a:lnTo>
                      <a:pt x="8158" y="94"/>
                    </a:lnTo>
                    <a:lnTo>
                      <a:pt x="8147" y="83"/>
                    </a:lnTo>
                    <a:close/>
                    <a:moveTo>
                      <a:pt x="8158" y="80"/>
                    </a:moveTo>
                    <a:lnTo>
                      <a:pt x="8214" y="80"/>
                    </a:lnTo>
                    <a:lnTo>
                      <a:pt x="8214" y="110"/>
                    </a:lnTo>
                    <a:lnTo>
                      <a:pt x="8158" y="110"/>
                    </a:lnTo>
                    <a:lnTo>
                      <a:pt x="8158" y="80"/>
                    </a:lnTo>
                    <a:close/>
                    <a:moveTo>
                      <a:pt x="8221" y="109"/>
                    </a:moveTo>
                    <a:lnTo>
                      <a:pt x="8218" y="110"/>
                    </a:lnTo>
                    <a:lnTo>
                      <a:pt x="8214" y="110"/>
                    </a:lnTo>
                    <a:lnTo>
                      <a:pt x="8214" y="94"/>
                    </a:lnTo>
                    <a:lnTo>
                      <a:pt x="8221" y="109"/>
                    </a:lnTo>
                    <a:close/>
                    <a:moveTo>
                      <a:pt x="8208" y="81"/>
                    </a:moveTo>
                    <a:lnTo>
                      <a:pt x="8224" y="72"/>
                    </a:lnTo>
                    <a:lnTo>
                      <a:pt x="8237" y="102"/>
                    </a:lnTo>
                    <a:lnTo>
                      <a:pt x="8221" y="109"/>
                    </a:lnTo>
                    <a:lnTo>
                      <a:pt x="8208" y="81"/>
                    </a:lnTo>
                    <a:close/>
                    <a:moveTo>
                      <a:pt x="8224" y="72"/>
                    </a:moveTo>
                    <a:lnTo>
                      <a:pt x="8226" y="71"/>
                    </a:lnTo>
                    <a:lnTo>
                      <a:pt x="8230" y="71"/>
                    </a:lnTo>
                    <a:lnTo>
                      <a:pt x="8230" y="87"/>
                    </a:lnTo>
                    <a:lnTo>
                      <a:pt x="8224" y="72"/>
                    </a:lnTo>
                    <a:close/>
                    <a:moveTo>
                      <a:pt x="8230" y="71"/>
                    </a:moveTo>
                    <a:lnTo>
                      <a:pt x="8286" y="71"/>
                    </a:lnTo>
                    <a:lnTo>
                      <a:pt x="8286" y="103"/>
                    </a:lnTo>
                    <a:lnTo>
                      <a:pt x="8230" y="103"/>
                    </a:lnTo>
                    <a:lnTo>
                      <a:pt x="8230" y="71"/>
                    </a:lnTo>
                    <a:close/>
                    <a:moveTo>
                      <a:pt x="8298" y="98"/>
                    </a:moveTo>
                    <a:lnTo>
                      <a:pt x="8293" y="103"/>
                    </a:lnTo>
                    <a:lnTo>
                      <a:pt x="8286" y="103"/>
                    </a:lnTo>
                    <a:lnTo>
                      <a:pt x="8286" y="87"/>
                    </a:lnTo>
                    <a:lnTo>
                      <a:pt x="8298" y="98"/>
                    </a:lnTo>
                    <a:close/>
                    <a:moveTo>
                      <a:pt x="8275" y="76"/>
                    </a:moveTo>
                    <a:lnTo>
                      <a:pt x="8283" y="67"/>
                    </a:lnTo>
                    <a:lnTo>
                      <a:pt x="8305" y="91"/>
                    </a:lnTo>
                    <a:lnTo>
                      <a:pt x="8298" y="98"/>
                    </a:lnTo>
                    <a:lnTo>
                      <a:pt x="8275" y="76"/>
                    </a:lnTo>
                    <a:close/>
                    <a:moveTo>
                      <a:pt x="8283" y="67"/>
                    </a:moveTo>
                    <a:lnTo>
                      <a:pt x="8288" y="64"/>
                    </a:lnTo>
                    <a:lnTo>
                      <a:pt x="8294" y="64"/>
                    </a:lnTo>
                    <a:lnTo>
                      <a:pt x="8294" y="78"/>
                    </a:lnTo>
                    <a:lnTo>
                      <a:pt x="8283" y="67"/>
                    </a:lnTo>
                    <a:close/>
                    <a:moveTo>
                      <a:pt x="8294" y="64"/>
                    </a:moveTo>
                    <a:lnTo>
                      <a:pt x="8367" y="64"/>
                    </a:lnTo>
                    <a:lnTo>
                      <a:pt x="8367" y="94"/>
                    </a:lnTo>
                    <a:lnTo>
                      <a:pt x="8294" y="94"/>
                    </a:lnTo>
                    <a:lnTo>
                      <a:pt x="8294" y="64"/>
                    </a:lnTo>
                    <a:close/>
                    <a:moveTo>
                      <a:pt x="8374" y="93"/>
                    </a:moveTo>
                    <a:lnTo>
                      <a:pt x="8370" y="94"/>
                    </a:lnTo>
                    <a:lnTo>
                      <a:pt x="8367" y="94"/>
                    </a:lnTo>
                    <a:lnTo>
                      <a:pt x="8367" y="78"/>
                    </a:lnTo>
                    <a:lnTo>
                      <a:pt x="8374" y="93"/>
                    </a:lnTo>
                    <a:close/>
                    <a:moveTo>
                      <a:pt x="8359" y="65"/>
                    </a:moveTo>
                    <a:lnTo>
                      <a:pt x="8375" y="56"/>
                    </a:lnTo>
                    <a:lnTo>
                      <a:pt x="8390" y="86"/>
                    </a:lnTo>
                    <a:lnTo>
                      <a:pt x="8374" y="93"/>
                    </a:lnTo>
                    <a:lnTo>
                      <a:pt x="8359" y="65"/>
                    </a:lnTo>
                    <a:close/>
                    <a:moveTo>
                      <a:pt x="8375" y="56"/>
                    </a:moveTo>
                    <a:lnTo>
                      <a:pt x="8379" y="55"/>
                    </a:lnTo>
                    <a:lnTo>
                      <a:pt x="8383" y="55"/>
                    </a:lnTo>
                    <a:lnTo>
                      <a:pt x="8383" y="71"/>
                    </a:lnTo>
                    <a:lnTo>
                      <a:pt x="8375" y="56"/>
                    </a:lnTo>
                    <a:close/>
                    <a:moveTo>
                      <a:pt x="8383" y="55"/>
                    </a:moveTo>
                    <a:lnTo>
                      <a:pt x="8438" y="55"/>
                    </a:lnTo>
                    <a:lnTo>
                      <a:pt x="8438" y="87"/>
                    </a:lnTo>
                    <a:lnTo>
                      <a:pt x="8383" y="87"/>
                    </a:lnTo>
                    <a:lnTo>
                      <a:pt x="8383" y="55"/>
                    </a:lnTo>
                    <a:close/>
                    <a:moveTo>
                      <a:pt x="8449" y="82"/>
                    </a:moveTo>
                    <a:lnTo>
                      <a:pt x="8445" y="87"/>
                    </a:lnTo>
                    <a:lnTo>
                      <a:pt x="8438" y="87"/>
                    </a:lnTo>
                    <a:lnTo>
                      <a:pt x="8438" y="71"/>
                    </a:lnTo>
                    <a:lnTo>
                      <a:pt x="8449" y="82"/>
                    </a:lnTo>
                    <a:close/>
                    <a:moveTo>
                      <a:pt x="8427" y="60"/>
                    </a:moveTo>
                    <a:lnTo>
                      <a:pt x="8435" y="51"/>
                    </a:lnTo>
                    <a:lnTo>
                      <a:pt x="8458" y="75"/>
                    </a:lnTo>
                    <a:lnTo>
                      <a:pt x="8449" y="82"/>
                    </a:lnTo>
                    <a:lnTo>
                      <a:pt x="8427" y="60"/>
                    </a:lnTo>
                    <a:close/>
                    <a:moveTo>
                      <a:pt x="8435" y="51"/>
                    </a:moveTo>
                    <a:lnTo>
                      <a:pt x="8439" y="48"/>
                    </a:lnTo>
                    <a:lnTo>
                      <a:pt x="8447" y="48"/>
                    </a:lnTo>
                    <a:lnTo>
                      <a:pt x="8447" y="64"/>
                    </a:lnTo>
                    <a:lnTo>
                      <a:pt x="8435" y="51"/>
                    </a:lnTo>
                    <a:close/>
                    <a:moveTo>
                      <a:pt x="8447" y="48"/>
                    </a:moveTo>
                    <a:lnTo>
                      <a:pt x="8518" y="48"/>
                    </a:lnTo>
                    <a:lnTo>
                      <a:pt x="8518" y="78"/>
                    </a:lnTo>
                    <a:lnTo>
                      <a:pt x="8447" y="78"/>
                    </a:lnTo>
                    <a:lnTo>
                      <a:pt x="8447" y="48"/>
                    </a:lnTo>
                    <a:close/>
                    <a:moveTo>
                      <a:pt x="8529" y="75"/>
                    </a:moveTo>
                    <a:lnTo>
                      <a:pt x="8525" y="78"/>
                    </a:lnTo>
                    <a:lnTo>
                      <a:pt x="8518" y="78"/>
                    </a:lnTo>
                    <a:lnTo>
                      <a:pt x="8518" y="64"/>
                    </a:lnTo>
                    <a:lnTo>
                      <a:pt x="8529" y="75"/>
                    </a:lnTo>
                    <a:close/>
                    <a:moveTo>
                      <a:pt x="8507" y="51"/>
                    </a:moveTo>
                    <a:lnTo>
                      <a:pt x="8514" y="44"/>
                    </a:lnTo>
                    <a:lnTo>
                      <a:pt x="8538" y="66"/>
                    </a:lnTo>
                    <a:lnTo>
                      <a:pt x="8529" y="75"/>
                    </a:lnTo>
                    <a:lnTo>
                      <a:pt x="8507" y="51"/>
                    </a:lnTo>
                    <a:close/>
                    <a:moveTo>
                      <a:pt x="8514" y="44"/>
                    </a:moveTo>
                    <a:lnTo>
                      <a:pt x="8519" y="39"/>
                    </a:lnTo>
                    <a:lnTo>
                      <a:pt x="8527" y="39"/>
                    </a:lnTo>
                    <a:lnTo>
                      <a:pt x="8527" y="55"/>
                    </a:lnTo>
                    <a:lnTo>
                      <a:pt x="8514" y="44"/>
                    </a:lnTo>
                    <a:close/>
                    <a:moveTo>
                      <a:pt x="8527" y="39"/>
                    </a:moveTo>
                    <a:lnTo>
                      <a:pt x="8582" y="39"/>
                    </a:lnTo>
                    <a:lnTo>
                      <a:pt x="8582" y="71"/>
                    </a:lnTo>
                    <a:lnTo>
                      <a:pt x="8527" y="71"/>
                    </a:lnTo>
                    <a:lnTo>
                      <a:pt x="8527" y="39"/>
                    </a:lnTo>
                    <a:close/>
                    <a:moveTo>
                      <a:pt x="8589" y="70"/>
                    </a:moveTo>
                    <a:lnTo>
                      <a:pt x="8586" y="71"/>
                    </a:lnTo>
                    <a:lnTo>
                      <a:pt x="8582" y="71"/>
                    </a:lnTo>
                    <a:lnTo>
                      <a:pt x="8582" y="55"/>
                    </a:lnTo>
                    <a:lnTo>
                      <a:pt x="8589" y="70"/>
                    </a:lnTo>
                    <a:close/>
                    <a:moveTo>
                      <a:pt x="8575" y="40"/>
                    </a:moveTo>
                    <a:lnTo>
                      <a:pt x="8591" y="33"/>
                    </a:lnTo>
                    <a:lnTo>
                      <a:pt x="8605" y="61"/>
                    </a:lnTo>
                    <a:lnTo>
                      <a:pt x="8589" y="70"/>
                    </a:lnTo>
                    <a:lnTo>
                      <a:pt x="8575" y="40"/>
                    </a:lnTo>
                    <a:close/>
                    <a:moveTo>
                      <a:pt x="8591" y="33"/>
                    </a:moveTo>
                    <a:lnTo>
                      <a:pt x="8594" y="32"/>
                    </a:lnTo>
                    <a:lnTo>
                      <a:pt x="8598" y="32"/>
                    </a:lnTo>
                    <a:lnTo>
                      <a:pt x="8598" y="48"/>
                    </a:lnTo>
                    <a:lnTo>
                      <a:pt x="8591" y="33"/>
                    </a:lnTo>
                    <a:close/>
                    <a:moveTo>
                      <a:pt x="8598" y="32"/>
                    </a:moveTo>
                    <a:lnTo>
                      <a:pt x="8662" y="32"/>
                    </a:lnTo>
                    <a:lnTo>
                      <a:pt x="8662" y="62"/>
                    </a:lnTo>
                    <a:lnTo>
                      <a:pt x="8598" y="62"/>
                    </a:lnTo>
                    <a:lnTo>
                      <a:pt x="8598" y="32"/>
                    </a:lnTo>
                    <a:close/>
                    <a:moveTo>
                      <a:pt x="8669" y="61"/>
                    </a:moveTo>
                    <a:lnTo>
                      <a:pt x="8666" y="62"/>
                    </a:lnTo>
                    <a:lnTo>
                      <a:pt x="8662" y="62"/>
                    </a:lnTo>
                    <a:lnTo>
                      <a:pt x="8662" y="48"/>
                    </a:lnTo>
                    <a:lnTo>
                      <a:pt x="8669" y="61"/>
                    </a:lnTo>
                    <a:close/>
                    <a:moveTo>
                      <a:pt x="8655" y="33"/>
                    </a:moveTo>
                    <a:lnTo>
                      <a:pt x="8671" y="24"/>
                    </a:lnTo>
                    <a:lnTo>
                      <a:pt x="8685" y="54"/>
                    </a:lnTo>
                    <a:lnTo>
                      <a:pt x="8669" y="61"/>
                    </a:lnTo>
                    <a:lnTo>
                      <a:pt x="8655" y="33"/>
                    </a:lnTo>
                    <a:close/>
                    <a:moveTo>
                      <a:pt x="8671" y="24"/>
                    </a:moveTo>
                    <a:lnTo>
                      <a:pt x="8674" y="23"/>
                    </a:lnTo>
                    <a:lnTo>
                      <a:pt x="8678" y="23"/>
                    </a:lnTo>
                    <a:lnTo>
                      <a:pt x="8678" y="39"/>
                    </a:lnTo>
                    <a:lnTo>
                      <a:pt x="8671" y="24"/>
                    </a:lnTo>
                    <a:close/>
                    <a:moveTo>
                      <a:pt x="8678" y="23"/>
                    </a:moveTo>
                    <a:lnTo>
                      <a:pt x="8742" y="23"/>
                    </a:lnTo>
                    <a:lnTo>
                      <a:pt x="8742" y="55"/>
                    </a:lnTo>
                    <a:lnTo>
                      <a:pt x="8678" y="55"/>
                    </a:lnTo>
                    <a:lnTo>
                      <a:pt x="8678" y="23"/>
                    </a:lnTo>
                    <a:close/>
                    <a:moveTo>
                      <a:pt x="8750" y="54"/>
                    </a:moveTo>
                    <a:lnTo>
                      <a:pt x="8746" y="55"/>
                    </a:lnTo>
                    <a:lnTo>
                      <a:pt x="8742" y="55"/>
                    </a:lnTo>
                    <a:lnTo>
                      <a:pt x="8742" y="39"/>
                    </a:lnTo>
                    <a:lnTo>
                      <a:pt x="8750" y="54"/>
                    </a:lnTo>
                    <a:close/>
                    <a:moveTo>
                      <a:pt x="8735" y="24"/>
                    </a:moveTo>
                    <a:lnTo>
                      <a:pt x="8751" y="17"/>
                    </a:lnTo>
                    <a:lnTo>
                      <a:pt x="8766" y="45"/>
                    </a:lnTo>
                    <a:lnTo>
                      <a:pt x="8750" y="54"/>
                    </a:lnTo>
                    <a:lnTo>
                      <a:pt x="8735" y="24"/>
                    </a:lnTo>
                    <a:close/>
                    <a:moveTo>
                      <a:pt x="8751" y="17"/>
                    </a:moveTo>
                    <a:lnTo>
                      <a:pt x="8754" y="16"/>
                    </a:lnTo>
                    <a:lnTo>
                      <a:pt x="8758" y="16"/>
                    </a:lnTo>
                    <a:lnTo>
                      <a:pt x="8758" y="32"/>
                    </a:lnTo>
                    <a:lnTo>
                      <a:pt x="8751" y="17"/>
                    </a:lnTo>
                    <a:close/>
                    <a:moveTo>
                      <a:pt x="8758" y="16"/>
                    </a:moveTo>
                    <a:lnTo>
                      <a:pt x="8822" y="16"/>
                    </a:lnTo>
                    <a:lnTo>
                      <a:pt x="8822" y="48"/>
                    </a:lnTo>
                    <a:lnTo>
                      <a:pt x="8758" y="48"/>
                    </a:lnTo>
                    <a:lnTo>
                      <a:pt x="8758" y="16"/>
                    </a:lnTo>
                    <a:close/>
                    <a:moveTo>
                      <a:pt x="8830" y="45"/>
                    </a:moveTo>
                    <a:lnTo>
                      <a:pt x="8826" y="48"/>
                    </a:lnTo>
                    <a:lnTo>
                      <a:pt x="8822" y="48"/>
                    </a:lnTo>
                    <a:lnTo>
                      <a:pt x="8822" y="32"/>
                    </a:lnTo>
                    <a:lnTo>
                      <a:pt x="8830" y="45"/>
                    </a:lnTo>
                    <a:close/>
                    <a:moveTo>
                      <a:pt x="8815" y="17"/>
                    </a:moveTo>
                    <a:lnTo>
                      <a:pt x="8831" y="8"/>
                    </a:lnTo>
                    <a:lnTo>
                      <a:pt x="8846" y="38"/>
                    </a:lnTo>
                    <a:lnTo>
                      <a:pt x="8830" y="45"/>
                    </a:lnTo>
                    <a:lnTo>
                      <a:pt x="8815" y="17"/>
                    </a:lnTo>
                    <a:close/>
                    <a:moveTo>
                      <a:pt x="8831" y="8"/>
                    </a:moveTo>
                    <a:lnTo>
                      <a:pt x="8834" y="7"/>
                    </a:lnTo>
                    <a:lnTo>
                      <a:pt x="8838" y="7"/>
                    </a:lnTo>
                    <a:lnTo>
                      <a:pt x="8838" y="23"/>
                    </a:lnTo>
                    <a:lnTo>
                      <a:pt x="8831" y="8"/>
                    </a:lnTo>
                    <a:close/>
                    <a:moveTo>
                      <a:pt x="8838" y="7"/>
                    </a:moveTo>
                    <a:lnTo>
                      <a:pt x="8902" y="7"/>
                    </a:lnTo>
                    <a:lnTo>
                      <a:pt x="8902" y="39"/>
                    </a:lnTo>
                    <a:lnTo>
                      <a:pt x="8838" y="39"/>
                    </a:lnTo>
                    <a:lnTo>
                      <a:pt x="8838" y="7"/>
                    </a:lnTo>
                    <a:close/>
                    <a:moveTo>
                      <a:pt x="8910" y="38"/>
                    </a:moveTo>
                    <a:lnTo>
                      <a:pt x="8906" y="39"/>
                    </a:lnTo>
                    <a:lnTo>
                      <a:pt x="8902" y="39"/>
                    </a:lnTo>
                    <a:lnTo>
                      <a:pt x="8902" y="23"/>
                    </a:lnTo>
                    <a:lnTo>
                      <a:pt x="8910" y="38"/>
                    </a:lnTo>
                    <a:close/>
                    <a:moveTo>
                      <a:pt x="8895" y="8"/>
                    </a:moveTo>
                    <a:lnTo>
                      <a:pt x="8911" y="1"/>
                    </a:lnTo>
                    <a:lnTo>
                      <a:pt x="8926" y="29"/>
                    </a:lnTo>
                    <a:lnTo>
                      <a:pt x="8910" y="38"/>
                    </a:lnTo>
                    <a:lnTo>
                      <a:pt x="8895" y="8"/>
                    </a:lnTo>
                    <a:close/>
                    <a:moveTo>
                      <a:pt x="8911" y="1"/>
                    </a:moveTo>
                    <a:lnTo>
                      <a:pt x="8915" y="0"/>
                    </a:lnTo>
                    <a:lnTo>
                      <a:pt x="8918" y="0"/>
                    </a:lnTo>
                    <a:lnTo>
                      <a:pt x="8918" y="16"/>
                    </a:lnTo>
                    <a:lnTo>
                      <a:pt x="8911" y="1"/>
                    </a:lnTo>
                    <a:close/>
                    <a:moveTo>
                      <a:pt x="8918" y="0"/>
                    </a:moveTo>
                    <a:lnTo>
                      <a:pt x="8958" y="0"/>
                    </a:lnTo>
                    <a:lnTo>
                      <a:pt x="8958" y="32"/>
                    </a:lnTo>
                    <a:lnTo>
                      <a:pt x="8918" y="32"/>
                    </a:lnTo>
                    <a:lnTo>
                      <a:pt x="89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5" name="Freeform 99">
                <a:extLst>
                  <a:ext uri="{FF2B5EF4-FFF2-40B4-BE49-F238E27FC236}">
                    <a16:creationId xmlns:a16="http://schemas.microsoft.com/office/drawing/2014/main" id="{FECDA23E-4C40-1933-4F50-C6D5D3CCA4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5750" y="3090863"/>
                <a:ext cx="3560763" cy="3024187"/>
              </a:xfrm>
              <a:custGeom>
                <a:avLst/>
                <a:gdLst>
                  <a:gd name="T0" fmla="*/ 2147483647 w 8974"/>
                  <a:gd name="T1" fmla="*/ 2147483647 h 7622"/>
                  <a:gd name="T2" fmla="*/ 2147483647 w 8974"/>
                  <a:gd name="T3" fmla="*/ 2147483647 h 7622"/>
                  <a:gd name="T4" fmla="*/ 2147483647 w 8974"/>
                  <a:gd name="T5" fmla="*/ 2147483647 h 7622"/>
                  <a:gd name="T6" fmla="*/ 2147483647 w 8974"/>
                  <a:gd name="T7" fmla="*/ 2147483647 h 7622"/>
                  <a:gd name="T8" fmla="*/ 2147483647 w 8974"/>
                  <a:gd name="T9" fmla="*/ 2147483647 h 7622"/>
                  <a:gd name="T10" fmla="*/ 2147483647 w 8974"/>
                  <a:gd name="T11" fmla="*/ 2147483647 h 7622"/>
                  <a:gd name="T12" fmla="*/ 2147483647 w 8974"/>
                  <a:gd name="T13" fmla="*/ 2147483647 h 7622"/>
                  <a:gd name="T14" fmla="*/ 2147483647 w 8974"/>
                  <a:gd name="T15" fmla="*/ 2147483647 h 7622"/>
                  <a:gd name="T16" fmla="*/ 2147483647 w 8974"/>
                  <a:gd name="T17" fmla="*/ 2147483647 h 7622"/>
                  <a:gd name="T18" fmla="*/ 2147483647 w 8974"/>
                  <a:gd name="T19" fmla="*/ 2147483647 h 7622"/>
                  <a:gd name="T20" fmla="*/ 2147483647 w 8974"/>
                  <a:gd name="T21" fmla="*/ 2147483647 h 7622"/>
                  <a:gd name="T22" fmla="*/ 2147483647 w 8974"/>
                  <a:gd name="T23" fmla="*/ 2147483647 h 7622"/>
                  <a:gd name="T24" fmla="*/ 2147483647 w 8974"/>
                  <a:gd name="T25" fmla="*/ 2147483647 h 7622"/>
                  <a:gd name="T26" fmla="*/ 2147483647 w 8974"/>
                  <a:gd name="T27" fmla="*/ 2147483647 h 7622"/>
                  <a:gd name="T28" fmla="*/ 2147483647 w 8974"/>
                  <a:gd name="T29" fmla="*/ 2147483647 h 7622"/>
                  <a:gd name="T30" fmla="*/ 2147483647 w 8974"/>
                  <a:gd name="T31" fmla="*/ 2147483647 h 7622"/>
                  <a:gd name="T32" fmla="*/ 2147483647 w 8974"/>
                  <a:gd name="T33" fmla="*/ 2147483647 h 7622"/>
                  <a:gd name="T34" fmla="*/ 2147483647 w 8974"/>
                  <a:gd name="T35" fmla="*/ 2147483647 h 7622"/>
                  <a:gd name="T36" fmla="*/ 2147483647 w 8974"/>
                  <a:gd name="T37" fmla="*/ 2147483647 h 7622"/>
                  <a:gd name="T38" fmla="*/ 2147483647 w 8974"/>
                  <a:gd name="T39" fmla="*/ 2147483647 h 7622"/>
                  <a:gd name="T40" fmla="*/ 2147483647 w 8974"/>
                  <a:gd name="T41" fmla="*/ 2147483647 h 7622"/>
                  <a:gd name="T42" fmla="*/ 2147483647 w 8974"/>
                  <a:gd name="T43" fmla="*/ 2147483647 h 7622"/>
                  <a:gd name="T44" fmla="*/ 2147483647 w 8974"/>
                  <a:gd name="T45" fmla="*/ 2147483647 h 7622"/>
                  <a:gd name="T46" fmla="*/ 2147483647 w 8974"/>
                  <a:gd name="T47" fmla="*/ 2147483647 h 7622"/>
                  <a:gd name="T48" fmla="*/ 2147483647 w 8974"/>
                  <a:gd name="T49" fmla="*/ 2147483647 h 7622"/>
                  <a:gd name="T50" fmla="*/ 2147483647 w 8974"/>
                  <a:gd name="T51" fmla="*/ 2147483647 h 7622"/>
                  <a:gd name="T52" fmla="*/ 2147483647 w 8974"/>
                  <a:gd name="T53" fmla="*/ 2147483647 h 7622"/>
                  <a:gd name="T54" fmla="*/ 2147483647 w 8974"/>
                  <a:gd name="T55" fmla="*/ 2147483647 h 7622"/>
                  <a:gd name="T56" fmla="*/ 2147483647 w 8974"/>
                  <a:gd name="T57" fmla="*/ 2147483647 h 7622"/>
                  <a:gd name="T58" fmla="*/ 2147483647 w 8974"/>
                  <a:gd name="T59" fmla="*/ 2147483647 h 7622"/>
                  <a:gd name="T60" fmla="*/ 2147483647 w 8974"/>
                  <a:gd name="T61" fmla="*/ 2147483647 h 7622"/>
                  <a:gd name="T62" fmla="*/ 2147483647 w 8974"/>
                  <a:gd name="T63" fmla="*/ 2147483647 h 7622"/>
                  <a:gd name="T64" fmla="*/ 2147483647 w 8974"/>
                  <a:gd name="T65" fmla="*/ 2147483647 h 7622"/>
                  <a:gd name="T66" fmla="*/ 2147483647 w 8974"/>
                  <a:gd name="T67" fmla="*/ 2147483647 h 7622"/>
                  <a:gd name="T68" fmla="*/ 2147483647 w 8974"/>
                  <a:gd name="T69" fmla="*/ 2147483647 h 7622"/>
                  <a:gd name="T70" fmla="*/ 2147483647 w 8974"/>
                  <a:gd name="T71" fmla="*/ 2147483647 h 7622"/>
                  <a:gd name="T72" fmla="*/ 2147483647 w 8974"/>
                  <a:gd name="T73" fmla="*/ 2147483647 h 7622"/>
                  <a:gd name="T74" fmla="*/ 2147483647 w 8974"/>
                  <a:gd name="T75" fmla="*/ 2147483647 h 7622"/>
                  <a:gd name="T76" fmla="*/ 2147483647 w 8974"/>
                  <a:gd name="T77" fmla="*/ 2147483647 h 7622"/>
                  <a:gd name="T78" fmla="*/ 2147483647 w 8974"/>
                  <a:gd name="T79" fmla="*/ 2147483647 h 7622"/>
                  <a:gd name="T80" fmla="*/ 2147483647 w 8974"/>
                  <a:gd name="T81" fmla="*/ 2147483647 h 7622"/>
                  <a:gd name="T82" fmla="*/ 2147483647 w 8974"/>
                  <a:gd name="T83" fmla="*/ 2147483647 h 7622"/>
                  <a:gd name="T84" fmla="*/ 2147483647 w 8974"/>
                  <a:gd name="T85" fmla="*/ 2147483647 h 7622"/>
                  <a:gd name="T86" fmla="*/ 2147483647 w 8974"/>
                  <a:gd name="T87" fmla="*/ 2147483647 h 7622"/>
                  <a:gd name="T88" fmla="*/ 2147483647 w 8974"/>
                  <a:gd name="T89" fmla="*/ 2147483647 h 7622"/>
                  <a:gd name="T90" fmla="*/ 2147483647 w 8974"/>
                  <a:gd name="T91" fmla="*/ 2147483647 h 7622"/>
                  <a:gd name="T92" fmla="*/ 2147483647 w 8974"/>
                  <a:gd name="T93" fmla="*/ 2147483647 h 7622"/>
                  <a:gd name="T94" fmla="*/ 2147483647 w 8974"/>
                  <a:gd name="T95" fmla="*/ 2147483647 h 7622"/>
                  <a:gd name="T96" fmla="*/ 2147483647 w 8974"/>
                  <a:gd name="T97" fmla="*/ 2147483647 h 7622"/>
                  <a:gd name="T98" fmla="*/ 2147483647 w 8974"/>
                  <a:gd name="T99" fmla="*/ 2147483647 h 7622"/>
                  <a:gd name="T100" fmla="*/ 2147483647 w 8974"/>
                  <a:gd name="T101" fmla="*/ 2147483647 h 7622"/>
                  <a:gd name="T102" fmla="*/ 2147483647 w 8974"/>
                  <a:gd name="T103" fmla="*/ 2147483647 h 7622"/>
                  <a:gd name="T104" fmla="*/ 2147483647 w 8974"/>
                  <a:gd name="T105" fmla="*/ 2147483647 h 7622"/>
                  <a:gd name="T106" fmla="*/ 2147483647 w 8974"/>
                  <a:gd name="T107" fmla="*/ 2147483647 h 7622"/>
                  <a:gd name="T108" fmla="*/ 2147483647 w 8974"/>
                  <a:gd name="T109" fmla="*/ 2147483647 h 7622"/>
                  <a:gd name="T110" fmla="*/ 2147483647 w 8974"/>
                  <a:gd name="T111" fmla="*/ 2147483647 h 7622"/>
                  <a:gd name="T112" fmla="*/ 2147483647 w 8974"/>
                  <a:gd name="T113" fmla="*/ 2147483647 h 7622"/>
                  <a:gd name="T114" fmla="*/ 2147483647 w 8974"/>
                  <a:gd name="T115" fmla="*/ 2147483647 h 7622"/>
                  <a:gd name="T116" fmla="*/ 2147483647 w 8974"/>
                  <a:gd name="T117" fmla="*/ 2147483647 h 7622"/>
                  <a:gd name="T118" fmla="*/ 2147483647 w 8974"/>
                  <a:gd name="T119" fmla="*/ 2147483647 h 7622"/>
                  <a:gd name="T120" fmla="*/ 2147483647 w 8974"/>
                  <a:gd name="T121" fmla="*/ 2147483647 h 7622"/>
                  <a:gd name="T122" fmla="*/ 2147483647 w 8974"/>
                  <a:gd name="T123" fmla="*/ 2147483647 h 7622"/>
                  <a:gd name="T124" fmla="*/ 2147483647 w 8974"/>
                  <a:gd name="T125" fmla="*/ 2147483647 h 76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74"/>
                  <a:gd name="T190" fmla="*/ 0 h 7622"/>
                  <a:gd name="T191" fmla="*/ 8974 w 8974"/>
                  <a:gd name="T192" fmla="*/ 7622 h 76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74" h="7622">
                    <a:moveTo>
                      <a:pt x="32" y="4309"/>
                    </a:moveTo>
                    <a:lnTo>
                      <a:pt x="40" y="4581"/>
                    </a:lnTo>
                    <a:lnTo>
                      <a:pt x="8" y="4583"/>
                    </a:lnTo>
                    <a:lnTo>
                      <a:pt x="0" y="4310"/>
                    </a:lnTo>
                    <a:lnTo>
                      <a:pt x="32" y="4309"/>
                    </a:lnTo>
                    <a:close/>
                    <a:moveTo>
                      <a:pt x="8" y="4583"/>
                    </a:moveTo>
                    <a:lnTo>
                      <a:pt x="8" y="4583"/>
                    </a:lnTo>
                    <a:lnTo>
                      <a:pt x="24" y="4581"/>
                    </a:lnTo>
                    <a:lnTo>
                      <a:pt x="8" y="4583"/>
                    </a:lnTo>
                    <a:close/>
                    <a:moveTo>
                      <a:pt x="40" y="4580"/>
                    </a:moveTo>
                    <a:lnTo>
                      <a:pt x="48" y="4701"/>
                    </a:lnTo>
                    <a:lnTo>
                      <a:pt x="16" y="4703"/>
                    </a:lnTo>
                    <a:lnTo>
                      <a:pt x="8" y="4583"/>
                    </a:lnTo>
                    <a:lnTo>
                      <a:pt x="40" y="4580"/>
                    </a:lnTo>
                    <a:close/>
                    <a:moveTo>
                      <a:pt x="17" y="4705"/>
                    </a:moveTo>
                    <a:lnTo>
                      <a:pt x="16" y="4703"/>
                    </a:lnTo>
                    <a:lnTo>
                      <a:pt x="32" y="4702"/>
                    </a:lnTo>
                    <a:lnTo>
                      <a:pt x="17" y="4705"/>
                    </a:lnTo>
                    <a:close/>
                    <a:moveTo>
                      <a:pt x="48" y="4698"/>
                    </a:moveTo>
                    <a:lnTo>
                      <a:pt x="64" y="4787"/>
                    </a:lnTo>
                    <a:lnTo>
                      <a:pt x="33" y="4792"/>
                    </a:lnTo>
                    <a:lnTo>
                      <a:pt x="17" y="4705"/>
                    </a:lnTo>
                    <a:lnTo>
                      <a:pt x="48" y="4698"/>
                    </a:lnTo>
                    <a:close/>
                    <a:moveTo>
                      <a:pt x="64" y="4787"/>
                    </a:moveTo>
                    <a:lnTo>
                      <a:pt x="64" y="4788"/>
                    </a:lnTo>
                    <a:lnTo>
                      <a:pt x="48" y="4790"/>
                    </a:lnTo>
                    <a:lnTo>
                      <a:pt x="64" y="4787"/>
                    </a:lnTo>
                    <a:close/>
                    <a:moveTo>
                      <a:pt x="64" y="4788"/>
                    </a:moveTo>
                    <a:lnTo>
                      <a:pt x="72" y="4860"/>
                    </a:lnTo>
                    <a:lnTo>
                      <a:pt x="40" y="4864"/>
                    </a:lnTo>
                    <a:lnTo>
                      <a:pt x="32" y="4792"/>
                    </a:lnTo>
                    <a:lnTo>
                      <a:pt x="64" y="4788"/>
                    </a:lnTo>
                    <a:close/>
                    <a:moveTo>
                      <a:pt x="40" y="4866"/>
                    </a:moveTo>
                    <a:lnTo>
                      <a:pt x="40" y="4864"/>
                    </a:lnTo>
                    <a:lnTo>
                      <a:pt x="56" y="4862"/>
                    </a:lnTo>
                    <a:lnTo>
                      <a:pt x="40" y="4866"/>
                    </a:lnTo>
                    <a:close/>
                    <a:moveTo>
                      <a:pt x="71" y="4859"/>
                    </a:moveTo>
                    <a:lnTo>
                      <a:pt x="87" y="4921"/>
                    </a:lnTo>
                    <a:lnTo>
                      <a:pt x="56" y="4930"/>
                    </a:lnTo>
                    <a:lnTo>
                      <a:pt x="40" y="4866"/>
                    </a:lnTo>
                    <a:lnTo>
                      <a:pt x="71" y="4859"/>
                    </a:lnTo>
                    <a:close/>
                    <a:moveTo>
                      <a:pt x="87" y="4921"/>
                    </a:moveTo>
                    <a:lnTo>
                      <a:pt x="88" y="4924"/>
                    </a:lnTo>
                    <a:lnTo>
                      <a:pt x="72" y="4926"/>
                    </a:lnTo>
                    <a:lnTo>
                      <a:pt x="87" y="4921"/>
                    </a:lnTo>
                    <a:close/>
                    <a:moveTo>
                      <a:pt x="88" y="4924"/>
                    </a:moveTo>
                    <a:lnTo>
                      <a:pt x="96" y="4988"/>
                    </a:lnTo>
                    <a:lnTo>
                      <a:pt x="64" y="4992"/>
                    </a:lnTo>
                    <a:lnTo>
                      <a:pt x="56" y="4928"/>
                    </a:lnTo>
                    <a:lnTo>
                      <a:pt x="88" y="4924"/>
                    </a:lnTo>
                    <a:close/>
                    <a:moveTo>
                      <a:pt x="65" y="4995"/>
                    </a:moveTo>
                    <a:lnTo>
                      <a:pt x="64" y="4992"/>
                    </a:lnTo>
                    <a:lnTo>
                      <a:pt x="80" y="4990"/>
                    </a:lnTo>
                    <a:lnTo>
                      <a:pt x="65" y="4995"/>
                    </a:lnTo>
                    <a:close/>
                    <a:moveTo>
                      <a:pt x="96" y="4985"/>
                    </a:moveTo>
                    <a:lnTo>
                      <a:pt x="112" y="5032"/>
                    </a:lnTo>
                    <a:lnTo>
                      <a:pt x="81" y="5043"/>
                    </a:lnTo>
                    <a:lnTo>
                      <a:pt x="65" y="4995"/>
                    </a:lnTo>
                    <a:lnTo>
                      <a:pt x="96" y="4985"/>
                    </a:lnTo>
                    <a:close/>
                    <a:moveTo>
                      <a:pt x="112" y="5032"/>
                    </a:moveTo>
                    <a:lnTo>
                      <a:pt x="112" y="5036"/>
                    </a:lnTo>
                    <a:lnTo>
                      <a:pt x="96" y="5038"/>
                    </a:lnTo>
                    <a:lnTo>
                      <a:pt x="112" y="5032"/>
                    </a:lnTo>
                    <a:close/>
                    <a:moveTo>
                      <a:pt x="112" y="5036"/>
                    </a:moveTo>
                    <a:lnTo>
                      <a:pt x="120" y="5091"/>
                    </a:lnTo>
                    <a:lnTo>
                      <a:pt x="88" y="5096"/>
                    </a:lnTo>
                    <a:lnTo>
                      <a:pt x="80" y="5040"/>
                    </a:lnTo>
                    <a:lnTo>
                      <a:pt x="112" y="5036"/>
                    </a:lnTo>
                    <a:close/>
                    <a:moveTo>
                      <a:pt x="88" y="5096"/>
                    </a:moveTo>
                    <a:lnTo>
                      <a:pt x="88" y="5096"/>
                    </a:lnTo>
                    <a:lnTo>
                      <a:pt x="104" y="5094"/>
                    </a:lnTo>
                    <a:lnTo>
                      <a:pt x="88" y="5096"/>
                    </a:lnTo>
                    <a:close/>
                    <a:moveTo>
                      <a:pt x="120" y="5091"/>
                    </a:moveTo>
                    <a:lnTo>
                      <a:pt x="128" y="5139"/>
                    </a:lnTo>
                    <a:lnTo>
                      <a:pt x="96" y="5144"/>
                    </a:lnTo>
                    <a:lnTo>
                      <a:pt x="88" y="5096"/>
                    </a:lnTo>
                    <a:lnTo>
                      <a:pt x="120" y="5091"/>
                    </a:lnTo>
                    <a:close/>
                    <a:moveTo>
                      <a:pt x="97" y="5147"/>
                    </a:moveTo>
                    <a:lnTo>
                      <a:pt x="96" y="5144"/>
                    </a:lnTo>
                    <a:lnTo>
                      <a:pt x="112" y="5142"/>
                    </a:lnTo>
                    <a:lnTo>
                      <a:pt x="97" y="5147"/>
                    </a:lnTo>
                    <a:close/>
                    <a:moveTo>
                      <a:pt x="128" y="5137"/>
                    </a:moveTo>
                    <a:lnTo>
                      <a:pt x="144" y="5185"/>
                    </a:lnTo>
                    <a:lnTo>
                      <a:pt x="113" y="5195"/>
                    </a:lnTo>
                    <a:lnTo>
                      <a:pt x="97" y="5147"/>
                    </a:lnTo>
                    <a:lnTo>
                      <a:pt x="128" y="5137"/>
                    </a:lnTo>
                    <a:close/>
                    <a:moveTo>
                      <a:pt x="144" y="5185"/>
                    </a:moveTo>
                    <a:lnTo>
                      <a:pt x="144" y="5186"/>
                    </a:lnTo>
                    <a:lnTo>
                      <a:pt x="128" y="5190"/>
                    </a:lnTo>
                    <a:lnTo>
                      <a:pt x="144" y="5185"/>
                    </a:lnTo>
                    <a:close/>
                    <a:moveTo>
                      <a:pt x="144" y="5186"/>
                    </a:moveTo>
                    <a:lnTo>
                      <a:pt x="152" y="5227"/>
                    </a:lnTo>
                    <a:lnTo>
                      <a:pt x="120" y="5233"/>
                    </a:lnTo>
                    <a:lnTo>
                      <a:pt x="113" y="5192"/>
                    </a:lnTo>
                    <a:lnTo>
                      <a:pt x="144" y="5186"/>
                    </a:lnTo>
                    <a:close/>
                    <a:moveTo>
                      <a:pt x="122" y="5236"/>
                    </a:moveTo>
                    <a:lnTo>
                      <a:pt x="120" y="5233"/>
                    </a:lnTo>
                    <a:lnTo>
                      <a:pt x="136" y="5229"/>
                    </a:lnTo>
                    <a:lnTo>
                      <a:pt x="122" y="5236"/>
                    </a:lnTo>
                    <a:close/>
                    <a:moveTo>
                      <a:pt x="151" y="5224"/>
                    </a:moveTo>
                    <a:lnTo>
                      <a:pt x="167" y="5264"/>
                    </a:lnTo>
                    <a:lnTo>
                      <a:pt x="138" y="5276"/>
                    </a:lnTo>
                    <a:lnTo>
                      <a:pt x="122" y="5236"/>
                    </a:lnTo>
                    <a:lnTo>
                      <a:pt x="151" y="5224"/>
                    </a:lnTo>
                    <a:close/>
                    <a:moveTo>
                      <a:pt x="167" y="5264"/>
                    </a:moveTo>
                    <a:lnTo>
                      <a:pt x="167" y="5266"/>
                    </a:lnTo>
                    <a:lnTo>
                      <a:pt x="152" y="5270"/>
                    </a:lnTo>
                    <a:lnTo>
                      <a:pt x="167" y="5264"/>
                    </a:lnTo>
                    <a:close/>
                    <a:moveTo>
                      <a:pt x="167" y="5266"/>
                    </a:moveTo>
                    <a:lnTo>
                      <a:pt x="176" y="5307"/>
                    </a:lnTo>
                    <a:lnTo>
                      <a:pt x="145" y="5313"/>
                    </a:lnTo>
                    <a:lnTo>
                      <a:pt x="136" y="5272"/>
                    </a:lnTo>
                    <a:lnTo>
                      <a:pt x="167" y="5266"/>
                    </a:lnTo>
                    <a:close/>
                    <a:moveTo>
                      <a:pt x="145" y="5316"/>
                    </a:moveTo>
                    <a:lnTo>
                      <a:pt x="145" y="5313"/>
                    </a:lnTo>
                    <a:lnTo>
                      <a:pt x="160" y="5309"/>
                    </a:lnTo>
                    <a:lnTo>
                      <a:pt x="145" y="5316"/>
                    </a:lnTo>
                    <a:close/>
                    <a:moveTo>
                      <a:pt x="175" y="5305"/>
                    </a:moveTo>
                    <a:lnTo>
                      <a:pt x="191" y="5344"/>
                    </a:lnTo>
                    <a:lnTo>
                      <a:pt x="161" y="5356"/>
                    </a:lnTo>
                    <a:lnTo>
                      <a:pt x="145" y="5316"/>
                    </a:lnTo>
                    <a:lnTo>
                      <a:pt x="175" y="5305"/>
                    </a:lnTo>
                    <a:close/>
                    <a:moveTo>
                      <a:pt x="191" y="5344"/>
                    </a:moveTo>
                    <a:lnTo>
                      <a:pt x="192" y="5346"/>
                    </a:lnTo>
                    <a:lnTo>
                      <a:pt x="176" y="5350"/>
                    </a:lnTo>
                    <a:lnTo>
                      <a:pt x="191" y="5344"/>
                    </a:lnTo>
                    <a:close/>
                    <a:moveTo>
                      <a:pt x="192" y="5346"/>
                    </a:moveTo>
                    <a:lnTo>
                      <a:pt x="199" y="5378"/>
                    </a:lnTo>
                    <a:lnTo>
                      <a:pt x="168" y="5386"/>
                    </a:lnTo>
                    <a:lnTo>
                      <a:pt x="161" y="5354"/>
                    </a:lnTo>
                    <a:lnTo>
                      <a:pt x="192" y="5346"/>
                    </a:lnTo>
                    <a:close/>
                    <a:moveTo>
                      <a:pt x="199" y="5378"/>
                    </a:moveTo>
                    <a:lnTo>
                      <a:pt x="199" y="5378"/>
                    </a:lnTo>
                    <a:lnTo>
                      <a:pt x="184" y="5382"/>
                    </a:lnTo>
                    <a:lnTo>
                      <a:pt x="199" y="5378"/>
                    </a:lnTo>
                    <a:close/>
                    <a:moveTo>
                      <a:pt x="199" y="5378"/>
                    </a:moveTo>
                    <a:lnTo>
                      <a:pt x="208" y="5419"/>
                    </a:lnTo>
                    <a:lnTo>
                      <a:pt x="176" y="5425"/>
                    </a:lnTo>
                    <a:lnTo>
                      <a:pt x="168" y="5385"/>
                    </a:lnTo>
                    <a:lnTo>
                      <a:pt x="199" y="5378"/>
                    </a:lnTo>
                    <a:close/>
                    <a:moveTo>
                      <a:pt x="178" y="5429"/>
                    </a:moveTo>
                    <a:lnTo>
                      <a:pt x="177" y="5426"/>
                    </a:lnTo>
                    <a:lnTo>
                      <a:pt x="176" y="5425"/>
                    </a:lnTo>
                    <a:lnTo>
                      <a:pt x="192" y="5422"/>
                    </a:lnTo>
                    <a:lnTo>
                      <a:pt x="178" y="5429"/>
                    </a:lnTo>
                    <a:close/>
                    <a:moveTo>
                      <a:pt x="207" y="5414"/>
                    </a:moveTo>
                    <a:lnTo>
                      <a:pt x="223" y="5446"/>
                    </a:lnTo>
                    <a:lnTo>
                      <a:pt x="194" y="5461"/>
                    </a:lnTo>
                    <a:lnTo>
                      <a:pt x="178" y="5429"/>
                    </a:lnTo>
                    <a:lnTo>
                      <a:pt x="207" y="5414"/>
                    </a:lnTo>
                    <a:close/>
                    <a:moveTo>
                      <a:pt x="223" y="5446"/>
                    </a:moveTo>
                    <a:lnTo>
                      <a:pt x="224" y="5449"/>
                    </a:lnTo>
                    <a:lnTo>
                      <a:pt x="224" y="5450"/>
                    </a:lnTo>
                    <a:lnTo>
                      <a:pt x="208" y="5454"/>
                    </a:lnTo>
                    <a:lnTo>
                      <a:pt x="223" y="5446"/>
                    </a:lnTo>
                    <a:close/>
                    <a:moveTo>
                      <a:pt x="224" y="5450"/>
                    </a:moveTo>
                    <a:lnTo>
                      <a:pt x="231" y="5482"/>
                    </a:lnTo>
                    <a:lnTo>
                      <a:pt x="200" y="5489"/>
                    </a:lnTo>
                    <a:lnTo>
                      <a:pt x="193" y="5457"/>
                    </a:lnTo>
                    <a:lnTo>
                      <a:pt x="224" y="5450"/>
                    </a:lnTo>
                    <a:close/>
                    <a:moveTo>
                      <a:pt x="202" y="5493"/>
                    </a:moveTo>
                    <a:lnTo>
                      <a:pt x="200" y="5492"/>
                    </a:lnTo>
                    <a:lnTo>
                      <a:pt x="200" y="5489"/>
                    </a:lnTo>
                    <a:lnTo>
                      <a:pt x="216" y="5486"/>
                    </a:lnTo>
                    <a:lnTo>
                      <a:pt x="202" y="5493"/>
                    </a:lnTo>
                    <a:close/>
                    <a:moveTo>
                      <a:pt x="230" y="5478"/>
                    </a:moveTo>
                    <a:lnTo>
                      <a:pt x="246" y="5510"/>
                    </a:lnTo>
                    <a:lnTo>
                      <a:pt x="218" y="5525"/>
                    </a:lnTo>
                    <a:lnTo>
                      <a:pt x="202" y="5493"/>
                    </a:lnTo>
                    <a:lnTo>
                      <a:pt x="230" y="5478"/>
                    </a:lnTo>
                    <a:close/>
                    <a:moveTo>
                      <a:pt x="246" y="5510"/>
                    </a:moveTo>
                    <a:lnTo>
                      <a:pt x="247" y="5513"/>
                    </a:lnTo>
                    <a:lnTo>
                      <a:pt x="247" y="5514"/>
                    </a:lnTo>
                    <a:lnTo>
                      <a:pt x="232" y="5518"/>
                    </a:lnTo>
                    <a:lnTo>
                      <a:pt x="246" y="5510"/>
                    </a:lnTo>
                    <a:close/>
                    <a:moveTo>
                      <a:pt x="247" y="5514"/>
                    </a:moveTo>
                    <a:lnTo>
                      <a:pt x="256" y="5546"/>
                    </a:lnTo>
                    <a:lnTo>
                      <a:pt x="225" y="5553"/>
                    </a:lnTo>
                    <a:lnTo>
                      <a:pt x="216" y="5521"/>
                    </a:lnTo>
                    <a:lnTo>
                      <a:pt x="247" y="5514"/>
                    </a:lnTo>
                    <a:close/>
                    <a:moveTo>
                      <a:pt x="226" y="5557"/>
                    </a:moveTo>
                    <a:lnTo>
                      <a:pt x="225" y="5556"/>
                    </a:lnTo>
                    <a:lnTo>
                      <a:pt x="225" y="5553"/>
                    </a:lnTo>
                    <a:lnTo>
                      <a:pt x="240" y="5550"/>
                    </a:lnTo>
                    <a:lnTo>
                      <a:pt x="226" y="5557"/>
                    </a:lnTo>
                    <a:close/>
                    <a:moveTo>
                      <a:pt x="255" y="5542"/>
                    </a:moveTo>
                    <a:lnTo>
                      <a:pt x="271" y="5574"/>
                    </a:lnTo>
                    <a:lnTo>
                      <a:pt x="242" y="5589"/>
                    </a:lnTo>
                    <a:lnTo>
                      <a:pt x="226" y="5557"/>
                    </a:lnTo>
                    <a:lnTo>
                      <a:pt x="255" y="5542"/>
                    </a:lnTo>
                    <a:close/>
                    <a:moveTo>
                      <a:pt x="271" y="5574"/>
                    </a:moveTo>
                    <a:lnTo>
                      <a:pt x="271" y="5577"/>
                    </a:lnTo>
                    <a:lnTo>
                      <a:pt x="272" y="5578"/>
                    </a:lnTo>
                    <a:lnTo>
                      <a:pt x="256" y="5582"/>
                    </a:lnTo>
                    <a:lnTo>
                      <a:pt x="271" y="5574"/>
                    </a:lnTo>
                    <a:close/>
                    <a:moveTo>
                      <a:pt x="272" y="5578"/>
                    </a:moveTo>
                    <a:lnTo>
                      <a:pt x="279" y="5610"/>
                    </a:lnTo>
                    <a:lnTo>
                      <a:pt x="248" y="5617"/>
                    </a:lnTo>
                    <a:lnTo>
                      <a:pt x="241" y="5585"/>
                    </a:lnTo>
                    <a:lnTo>
                      <a:pt x="272" y="5578"/>
                    </a:lnTo>
                    <a:close/>
                    <a:moveTo>
                      <a:pt x="279" y="5610"/>
                    </a:moveTo>
                    <a:lnTo>
                      <a:pt x="288" y="5642"/>
                    </a:lnTo>
                    <a:lnTo>
                      <a:pt x="257" y="5649"/>
                    </a:lnTo>
                    <a:lnTo>
                      <a:pt x="248" y="5617"/>
                    </a:lnTo>
                    <a:lnTo>
                      <a:pt x="279" y="5610"/>
                    </a:lnTo>
                    <a:close/>
                    <a:moveTo>
                      <a:pt x="258" y="5654"/>
                    </a:moveTo>
                    <a:lnTo>
                      <a:pt x="257" y="5652"/>
                    </a:lnTo>
                    <a:lnTo>
                      <a:pt x="257" y="5649"/>
                    </a:lnTo>
                    <a:lnTo>
                      <a:pt x="272" y="5646"/>
                    </a:lnTo>
                    <a:lnTo>
                      <a:pt x="258" y="5654"/>
                    </a:lnTo>
                    <a:close/>
                    <a:moveTo>
                      <a:pt x="285" y="5637"/>
                    </a:moveTo>
                    <a:lnTo>
                      <a:pt x="301" y="5660"/>
                    </a:lnTo>
                    <a:lnTo>
                      <a:pt x="274" y="5679"/>
                    </a:lnTo>
                    <a:lnTo>
                      <a:pt x="258" y="5654"/>
                    </a:lnTo>
                    <a:lnTo>
                      <a:pt x="285" y="5637"/>
                    </a:lnTo>
                    <a:close/>
                    <a:moveTo>
                      <a:pt x="301" y="5660"/>
                    </a:moveTo>
                    <a:lnTo>
                      <a:pt x="303" y="5663"/>
                    </a:lnTo>
                    <a:lnTo>
                      <a:pt x="304" y="5665"/>
                    </a:lnTo>
                    <a:lnTo>
                      <a:pt x="288" y="5670"/>
                    </a:lnTo>
                    <a:lnTo>
                      <a:pt x="301" y="5660"/>
                    </a:lnTo>
                    <a:close/>
                    <a:moveTo>
                      <a:pt x="304" y="5665"/>
                    </a:moveTo>
                    <a:lnTo>
                      <a:pt x="311" y="5697"/>
                    </a:lnTo>
                    <a:lnTo>
                      <a:pt x="280" y="5706"/>
                    </a:lnTo>
                    <a:lnTo>
                      <a:pt x="273" y="5674"/>
                    </a:lnTo>
                    <a:lnTo>
                      <a:pt x="304" y="5665"/>
                    </a:lnTo>
                    <a:close/>
                    <a:moveTo>
                      <a:pt x="283" y="5711"/>
                    </a:moveTo>
                    <a:lnTo>
                      <a:pt x="282" y="5709"/>
                    </a:lnTo>
                    <a:lnTo>
                      <a:pt x="280" y="5706"/>
                    </a:lnTo>
                    <a:lnTo>
                      <a:pt x="297" y="5702"/>
                    </a:lnTo>
                    <a:lnTo>
                      <a:pt x="283" y="5711"/>
                    </a:lnTo>
                    <a:close/>
                    <a:moveTo>
                      <a:pt x="309" y="5693"/>
                    </a:moveTo>
                    <a:lnTo>
                      <a:pt x="325" y="5717"/>
                    </a:lnTo>
                    <a:lnTo>
                      <a:pt x="299" y="5734"/>
                    </a:lnTo>
                    <a:lnTo>
                      <a:pt x="283" y="5711"/>
                    </a:lnTo>
                    <a:lnTo>
                      <a:pt x="309" y="5693"/>
                    </a:lnTo>
                    <a:close/>
                    <a:moveTo>
                      <a:pt x="325" y="5717"/>
                    </a:moveTo>
                    <a:lnTo>
                      <a:pt x="326" y="5718"/>
                    </a:lnTo>
                    <a:lnTo>
                      <a:pt x="327" y="5721"/>
                    </a:lnTo>
                    <a:lnTo>
                      <a:pt x="313" y="5726"/>
                    </a:lnTo>
                    <a:lnTo>
                      <a:pt x="325" y="5717"/>
                    </a:lnTo>
                    <a:close/>
                    <a:moveTo>
                      <a:pt x="327" y="5721"/>
                    </a:moveTo>
                    <a:lnTo>
                      <a:pt x="335" y="5744"/>
                    </a:lnTo>
                    <a:lnTo>
                      <a:pt x="305" y="5755"/>
                    </a:lnTo>
                    <a:lnTo>
                      <a:pt x="297" y="5731"/>
                    </a:lnTo>
                    <a:lnTo>
                      <a:pt x="327" y="5721"/>
                    </a:lnTo>
                    <a:close/>
                    <a:moveTo>
                      <a:pt x="306" y="5757"/>
                    </a:moveTo>
                    <a:lnTo>
                      <a:pt x="305" y="5755"/>
                    </a:lnTo>
                    <a:lnTo>
                      <a:pt x="320" y="5750"/>
                    </a:lnTo>
                    <a:lnTo>
                      <a:pt x="306" y="5757"/>
                    </a:lnTo>
                    <a:close/>
                    <a:moveTo>
                      <a:pt x="335" y="5743"/>
                    </a:moveTo>
                    <a:lnTo>
                      <a:pt x="351" y="5775"/>
                    </a:lnTo>
                    <a:lnTo>
                      <a:pt x="322" y="5789"/>
                    </a:lnTo>
                    <a:lnTo>
                      <a:pt x="306" y="5757"/>
                    </a:lnTo>
                    <a:lnTo>
                      <a:pt x="335" y="5743"/>
                    </a:lnTo>
                    <a:close/>
                    <a:moveTo>
                      <a:pt x="351" y="5775"/>
                    </a:moveTo>
                    <a:lnTo>
                      <a:pt x="351" y="5776"/>
                    </a:lnTo>
                    <a:lnTo>
                      <a:pt x="336" y="5782"/>
                    </a:lnTo>
                    <a:lnTo>
                      <a:pt x="351" y="5775"/>
                    </a:lnTo>
                    <a:close/>
                    <a:moveTo>
                      <a:pt x="351" y="5776"/>
                    </a:moveTo>
                    <a:lnTo>
                      <a:pt x="359" y="5801"/>
                    </a:lnTo>
                    <a:lnTo>
                      <a:pt x="329" y="5811"/>
                    </a:lnTo>
                    <a:lnTo>
                      <a:pt x="321" y="5787"/>
                    </a:lnTo>
                    <a:lnTo>
                      <a:pt x="351" y="5776"/>
                    </a:lnTo>
                    <a:close/>
                    <a:moveTo>
                      <a:pt x="359" y="5801"/>
                    </a:moveTo>
                    <a:lnTo>
                      <a:pt x="367" y="5824"/>
                    </a:lnTo>
                    <a:lnTo>
                      <a:pt x="337" y="5835"/>
                    </a:lnTo>
                    <a:lnTo>
                      <a:pt x="329" y="5811"/>
                    </a:lnTo>
                    <a:lnTo>
                      <a:pt x="359" y="5801"/>
                    </a:lnTo>
                    <a:close/>
                    <a:moveTo>
                      <a:pt x="338" y="5839"/>
                    </a:moveTo>
                    <a:lnTo>
                      <a:pt x="337" y="5837"/>
                    </a:lnTo>
                    <a:lnTo>
                      <a:pt x="337" y="5835"/>
                    </a:lnTo>
                    <a:lnTo>
                      <a:pt x="352" y="5829"/>
                    </a:lnTo>
                    <a:lnTo>
                      <a:pt x="338" y="5839"/>
                    </a:lnTo>
                    <a:close/>
                    <a:moveTo>
                      <a:pt x="365" y="5821"/>
                    </a:moveTo>
                    <a:lnTo>
                      <a:pt x="381" y="5845"/>
                    </a:lnTo>
                    <a:lnTo>
                      <a:pt x="354" y="5863"/>
                    </a:lnTo>
                    <a:lnTo>
                      <a:pt x="338" y="5839"/>
                    </a:lnTo>
                    <a:lnTo>
                      <a:pt x="365" y="5821"/>
                    </a:lnTo>
                    <a:close/>
                    <a:moveTo>
                      <a:pt x="381" y="5845"/>
                    </a:moveTo>
                    <a:lnTo>
                      <a:pt x="383" y="5846"/>
                    </a:lnTo>
                    <a:lnTo>
                      <a:pt x="383" y="5849"/>
                    </a:lnTo>
                    <a:lnTo>
                      <a:pt x="368" y="5854"/>
                    </a:lnTo>
                    <a:lnTo>
                      <a:pt x="381" y="5845"/>
                    </a:lnTo>
                    <a:close/>
                    <a:moveTo>
                      <a:pt x="383" y="5849"/>
                    </a:moveTo>
                    <a:lnTo>
                      <a:pt x="391" y="5872"/>
                    </a:lnTo>
                    <a:lnTo>
                      <a:pt x="361" y="5883"/>
                    </a:lnTo>
                    <a:lnTo>
                      <a:pt x="353" y="5859"/>
                    </a:lnTo>
                    <a:lnTo>
                      <a:pt x="383" y="5849"/>
                    </a:lnTo>
                    <a:close/>
                    <a:moveTo>
                      <a:pt x="363" y="5887"/>
                    </a:moveTo>
                    <a:lnTo>
                      <a:pt x="362" y="5885"/>
                    </a:lnTo>
                    <a:lnTo>
                      <a:pt x="361" y="5883"/>
                    </a:lnTo>
                    <a:lnTo>
                      <a:pt x="377" y="5877"/>
                    </a:lnTo>
                    <a:lnTo>
                      <a:pt x="363" y="5887"/>
                    </a:lnTo>
                    <a:close/>
                    <a:moveTo>
                      <a:pt x="389" y="5869"/>
                    </a:moveTo>
                    <a:lnTo>
                      <a:pt x="405" y="5893"/>
                    </a:lnTo>
                    <a:lnTo>
                      <a:pt x="379" y="5911"/>
                    </a:lnTo>
                    <a:lnTo>
                      <a:pt x="363" y="5887"/>
                    </a:lnTo>
                    <a:lnTo>
                      <a:pt x="389" y="5869"/>
                    </a:lnTo>
                    <a:close/>
                    <a:moveTo>
                      <a:pt x="405" y="5893"/>
                    </a:moveTo>
                    <a:lnTo>
                      <a:pt x="406" y="5895"/>
                    </a:lnTo>
                    <a:lnTo>
                      <a:pt x="407" y="5897"/>
                    </a:lnTo>
                    <a:lnTo>
                      <a:pt x="393" y="5902"/>
                    </a:lnTo>
                    <a:lnTo>
                      <a:pt x="405" y="5893"/>
                    </a:lnTo>
                    <a:close/>
                    <a:moveTo>
                      <a:pt x="407" y="5897"/>
                    </a:moveTo>
                    <a:lnTo>
                      <a:pt x="415" y="5920"/>
                    </a:lnTo>
                    <a:lnTo>
                      <a:pt x="385" y="5930"/>
                    </a:lnTo>
                    <a:lnTo>
                      <a:pt x="377" y="5907"/>
                    </a:lnTo>
                    <a:lnTo>
                      <a:pt x="407" y="5897"/>
                    </a:lnTo>
                    <a:close/>
                    <a:moveTo>
                      <a:pt x="386" y="5935"/>
                    </a:moveTo>
                    <a:lnTo>
                      <a:pt x="385" y="5933"/>
                    </a:lnTo>
                    <a:lnTo>
                      <a:pt x="385" y="5930"/>
                    </a:lnTo>
                    <a:lnTo>
                      <a:pt x="400" y="5925"/>
                    </a:lnTo>
                    <a:lnTo>
                      <a:pt x="386" y="5935"/>
                    </a:lnTo>
                    <a:close/>
                    <a:moveTo>
                      <a:pt x="413" y="5917"/>
                    </a:moveTo>
                    <a:lnTo>
                      <a:pt x="430" y="5941"/>
                    </a:lnTo>
                    <a:lnTo>
                      <a:pt x="402" y="5959"/>
                    </a:lnTo>
                    <a:lnTo>
                      <a:pt x="386" y="5935"/>
                    </a:lnTo>
                    <a:lnTo>
                      <a:pt x="413" y="5917"/>
                    </a:lnTo>
                    <a:close/>
                    <a:moveTo>
                      <a:pt x="430" y="5941"/>
                    </a:moveTo>
                    <a:lnTo>
                      <a:pt x="431" y="5943"/>
                    </a:lnTo>
                    <a:lnTo>
                      <a:pt x="431" y="5945"/>
                    </a:lnTo>
                    <a:lnTo>
                      <a:pt x="416" y="5950"/>
                    </a:lnTo>
                    <a:lnTo>
                      <a:pt x="430" y="5941"/>
                    </a:lnTo>
                    <a:close/>
                    <a:moveTo>
                      <a:pt x="431" y="5945"/>
                    </a:moveTo>
                    <a:lnTo>
                      <a:pt x="439" y="5968"/>
                    </a:lnTo>
                    <a:lnTo>
                      <a:pt x="409" y="5978"/>
                    </a:lnTo>
                    <a:lnTo>
                      <a:pt x="401" y="5955"/>
                    </a:lnTo>
                    <a:lnTo>
                      <a:pt x="431" y="5945"/>
                    </a:lnTo>
                    <a:close/>
                    <a:moveTo>
                      <a:pt x="439" y="5968"/>
                    </a:moveTo>
                    <a:lnTo>
                      <a:pt x="447" y="5993"/>
                    </a:lnTo>
                    <a:lnTo>
                      <a:pt x="417" y="6003"/>
                    </a:lnTo>
                    <a:lnTo>
                      <a:pt x="409" y="5978"/>
                    </a:lnTo>
                    <a:lnTo>
                      <a:pt x="439" y="5968"/>
                    </a:lnTo>
                    <a:close/>
                    <a:moveTo>
                      <a:pt x="418" y="6007"/>
                    </a:moveTo>
                    <a:lnTo>
                      <a:pt x="417" y="6005"/>
                    </a:lnTo>
                    <a:lnTo>
                      <a:pt x="417" y="6003"/>
                    </a:lnTo>
                    <a:lnTo>
                      <a:pt x="432" y="5998"/>
                    </a:lnTo>
                    <a:lnTo>
                      <a:pt x="418" y="6007"/>
                    </a:lnTo>
                    <a:close/>
                    <a:moveTo>
                      <a:pt x="446" y="5989"/>
                    </a:moveTo>
                    <a:lnTo>
                      <a:pt x="462" y="6013"/>
                    </a:lnTo>
                    <a:lnTo>
                      <a:pt x="434" y="6031"/>
                    </a:lnTo>
                    <a:lnTo>
                      <a:pt x="418" y="6007"/>
                    </a:lnTo>
                    <a:lnTo>
                      <a:pt x="446" y="5989"/>
                    </a:lnTo>
                    <a:close/>
                    <a:moveTo>
                      <a:pt x="462" y="6013"/>
                    </a:moveTo>
                    <a:lnTo>
                      <a:pt x="463" y="6015"/>
                    </a:lnTo>
                    <a:lnTo>
                      <a:pt x="448" y="6021"/>
                    </a:lnTo>
                    <a:lnTo>
                      <a:pt x="462" y="6013"/>
                    </a:lnTo>
                    <a:close/>
                    <a:moveTo>
                      <a:pt x="463" y="6015"/>
                    </a:moveTo>
                    <a:lnTo>
                      <a:pt x="470" y="6031"/>
                    </a:lnTo>
                    <a:lnTo>
                      <a:pt x="442" y="6045"/>
                    </a:lnTo>
                    <a:lnTo>
                      <a:pt x="433" y="6029"/>
                    </a:lnTo>
                    <a:lnTo>
                      <a:pt x="463" y="6015"/>
                    </a:lnTo>
                    <a:close/>
                    <a:moveTo>
                      <a:pt x="443" y="6047"/>
                    </a:moveTo>
                    <a:lnTo>
                      <a:pt x="442" y="6045"/>
                    </a:lnTo>
                    <a:lnTo>
                      <a:pt x="457" y="6037"/>
                    </a:lnTo>
                    <a:lnTo>
                      <a:pt x="443" y="6047"/>
                    </a:lnTo>
                    <a:close/>
                    <a:moveTo>
                      <a:pt x="469" y="6029"/>
                    </a:moveTo>
                    <a:lnTo>
                      <a:pt x="485" y="6053"/>
                    </a:lnTo>
                    <a:lnTo>
                      <a:pt x="459" y="6071"/>
                    </a:lnTo>
                    <a:lnTo>
                      <a:pt x="443" y="6047"/>
                    </a:lnTo>
                    <a:lnTo>
                      <a:pt x="469" y="6029"/>
                    </a:lnTo>
                    <a:close/>
                    <a:moveTo>
                      <a:pt x="485" y="6053"/>
                    </a:moveTo>
                    <a:lnTo>
                      <a:pt x="486" y="6055"/>
                    </a:lnTo>
                    <a:lnTo>
                      <a:pt x="487" y="6057"/>
                    </a:lnTo>
                    <a:lnTo>
                      <a:pt x="473" y="6062"/>
                    </a:lnTo>
                    <a:lnTo>
                      <a:pt x="485" y="6053"/>
                    </a:lnTo>
                    <a:close/>
                    <a:moveTo>
                      <a:pt x="487" y="6057"/>
                    </a:moveTo>
                    <a:lnTo>
                      <a:pt x="495" y="6081"/>
                    </a:lnTo>
                    <a:lnTo>
                      <a:pt x="465" y="6090"/>
                    </a:lnTo>
                    <a:lnTo>
                      <a:pt x="457" y="6067"/>
                    </a:lnTo>
                    <a:lnTo>
                      <a:pt x="487" y="6057"/>
                    </a:lnTo>
                    <a:close/>
                    <a:moveTo>
                      <a:pt x="469" y="6097"/>
                    </a:moveTo>
                    <a:lnTo>
                      <a:pt x="466" y="6094"/>
                    </a:lnTo>
                    <a:lnTo>
                      <a:pt x="465" y="6090"/>
                    </a:lnTo>
                    <a:lnTo>
                      <a:pt x="480" y="6085"/>
                    </a:lnTo>
                    <a:lnTo>
                      <a:pt x="469" y="6097"/>
                    </a:lnTo>
                    <a:close/>
                    <a:moveTo>
                      <a:pt x="491" y="6074"/>
                    </a:moveTo>
                    <a:lnTo>
                      <a:pt x="507" y="6090"/>
                    </a:lnTo>
                    <a:lnTo>
                      <a:pt x="485" y="6113"/>
                    </a:lnTo>
                    <a:lnTo>
                      <a:pt x="469" y="6097"/>
                    </a:lnTo>
                    <a:lnTo>
                      <a:pt x="491" y="6074"/>
                    </a:lnTo>
                    <a:close/>
                    <a:moveTo>
                      <a:pt x="507" y="6090"/>
                    </a:moveTo>
                    <a:lnTo>
                      <a:pt x="510" y="6093"/>
                    </a:lnTo>
                    <a:lnTo>
                      <a:pt x="511" y="6097"/>
                    </a:lnTo>
                    <a:lnTo>
                      <a:pt x="496" y="6101"/>
                    </a:lnTo>
                    <a:lnTo>
                      <a:pt x="507" y="6090"/>
                    </a:lnTo>
                    <a:close/>
                    <a:moveTo>
                      <a:pt x="511" y="6097"/>
                    </a:moveTo>
                    <a:lnTo>
                      <a:pt x="519" y="6121"/>
                    </a:lnTo>
                    <a:lnTo>
                      <a:pt x="489" y="6131"/>
                    </a:lnTo>
                    <a:lnTo>
                      <a:pt x="481" y="6106"/>
                    </a:lnTo>
                    <a:lnTo>
                      <a:pt x="511" y="6097"/>
                    </a:lnTo>
                    <a:close/>
                    <a:moveTo>
                      <a:pt x="490" y="6134"/>
                    </a:moveTo>
                    <a:lnTo>
                      <a:pt x="489" y="6131"/>
                    </a:lnTo>
                    <a:lnTo>
                      <a:pt x="505" y="6126"/>
                    </a:lnTo>
                    <a:lnTo>
                      <a:pt x="490" y="6134"/>
                    </a:lnTo>
                    <a:close/>
                    <a:moveTo>
                      <a:pt x="518" y="6119"/>
                    </a:moveTo>
                    <a:lnTo>
                      <a:pt x="527" y="6135"/>
                    </a:lnTo>
                    <a:lnTo>
                      <a:pt x="497" y="6150"/>
                    </a:lnTo>
                    <a:lnTo>
                      <a:pt x="490" y="6134"/>
                    </a:lnTo>
                    <a:lnTo>
                      <a:pt x="518" y="6119"/>
                    </a:lnTo>
                    <a:close/>
                    <a:moveTo>
                      <a:pt x="498" y="6151"/>
                    </a:moveTo>
                    <a:lnTo>
                      <a:pt x="497" y="6150"/>
                    </a:lnTo>
                    <a:lnTo>
                      <a:pt x="512" y="6142"/>
                    </a:lnTo>
                    <a:lnTo>
                      <a:pt x="498" y="6151"/>
                    </a:lnTo>
                    <a:close/>
                    <a:moveTo>
                      <a:pt x="526" y="6134"/>
                    </a:moveTo>
                    <a:lnTo>
                      <a:pt x="542" y="6157"/>
                    </a:lnTo>
                    <a:lnTo>
                      <a:pt x="514" y="6174"/>
                    </a:lnTo>
                    <a:lnTo>
                      <a:pt x="498" y="6151"/>
                    </a:lnTo>
                    <a:lnTo>
                      <a:pt x="526" y="6134"/>
                    </a:lnTo>
                    <a:close/>
                    <a:moveTo>
                      <a:pt x="542" y="6157"/>
                    </a:moveTo>
                    <a:lnTo>
                      <a:pt x="543" y="6158"/>
                    </a:lnTo>
                    <a:lnTo>
                      <a:pt x="528" y="6166"/>
                    </a:lnTo>
                    <a:lnTo>
                      <a:pt x="542" y="6157"/>
                    </a:lnTo>
                    <a:close/>
                    <a:moveTo>
                      <a:pt x="543" y="6158"/>
                    </a:moveTo>
                    <a:lnTo>
                      <a:pt x="550" y="6174"/>
                    </a:lnTo>
                    <a:lnTo>
                      <a:pt x="522" y="6189"/>
                    </a:lnTo>
                    <a:lnTo>
                      <a:pt x="513" y="6173"/>
                    </a:lnTo>
                    <a:lnTo>
                      <a:pt x="543" y="6158"/>
                    </a:lnTo>
                    <a:close/>
                    <a:moveTo>
                      <a:pt x="523" y="6190"/>
                    </a:moveTo>
                    <a:lnTo>
                      <a:pt x="522" y="6189"/>
                    </a:lnTo>
                    <a:lnTo>
                      <a:pt x="537" y="6182"/>
                    </a:lnTo>
                    <a:lnTo>
                      <a:pt x="523" y="6190"/>
                    </a:lnTo>
                    <a:close/>
                    <a:moveTo>
                      <a:pt x="549" y="6173"/>
                    </a:moveTo>
                    <a:lnTo>
                      <a:pt x="565" y="6198"/>
                    </a:lnTo>
                    <a:lnTo>
                      <a:pt x="539" y="6215"/>
                    </a:lnTo>
                    <a:lnTo>
                      <a:pt x="523" y="6190"/>
                    </a:lnTo>
                    <a:lnTo>
                      <a:pt x="549" y="6173"/>
                    </a:lnTo>
                    <a:close/>
                    <a:moveTo>
                      <a:pt x="565" y="6198"/>
                    </a:moveTo>
                    <a:lnTo>
                      <a:pt x="566" y="6199"/>
                    </a:lnTo>
                    <a:lnTo>
                      <a:pt x="551" y="6206"/>
                    </a:lnTo>
                    <a:lnTo>
                      <a:pt x="565" y="6198"/>
                    </a:lnTo>
                    <a:close/>
                    <a:moveTo>
                      <a:pt x="566" y="6199"/>
                    </a:moveTo>
                    <a:lnTo>
                      <a:pt x="575" y="6215"/>
                    </a:lnTo>
                    <a:lnTo>
                      <a:pt x="545" y="6228"/>
                    </a:lnTo>
                    <a:lnTo>
                      <a:pt x="538" y="6214"/>
                    </a:lnTo>
                    <a:lnTo>
                      <a:pt x="566" y="6199"/>
                    </a:lnTo>
                    <a:close/>
                    <a:moveTo>
                      <a:pt x="549" y="6233"/>
                    </a:moveTo>
                    <a:lnTo>
                      <a:pt x="546" y="6232"/>
                    </a:lnTo>
                    <a:lnTo>
                      <a:pt x="545" y="6228"/>
                    </a:lnTo>
                    <a:lnTo>
                      <a:pt x="560" y="6222"/>
                    </a:lnTo>
                    <a:lnTo>
                      <a:pt x="549" y="6233"/>
                    </a:lnTo>
                    <a:close/>
                    <a:moveTo>
                      <a:pt x="571" y="6211"/>
                    </a:moveTo>
                    <a:lnTo>
                      <a:pt x="587" y="6227"/>
                    </a:lnTo>
                    <a:lnTo>
                      <a:pt x="565" y="6249"/>
                    </a:lnTo>
                    <a:lnTo>
                      <a:pt x="549" y="6233"/>
                    </a:lnTo>
                    <a:lnTo>
                      <a:pt x="571" y="6211"/>
                    </a:lnTo>
                    <a:close/>
                    <a:moveTo>
                      <a:pt x="587" y="6227"/>
                    </a:moveTo>
                    <a:lnTo>
                      <a:pt x="590" y="6230"/>
                    </a:lnTo>
                    <a:lnTo>
                      <a:pt x="591" y="6233"/>
                    </a:lnTo>
                    <a:lnTo>
                      <a:pt x="576" y="6238"/>
                    </a:lnTo>
                    <a:lnTo>
                      <a:pt x="587" y="6227"/>
                    </a:lnTo>
                    <a:close/>
                    <a:moveTo>
                      <a:pt x="591" y="6233"/>
                    </a:moveTo>
                    <a:lnTo>
                      <a:pt x="599" y="6257"/>
                    </a:lnTo>
                    <a:lnTo>
                      <a:pt x="569" y="6267"/>
                    </a:lnTo>
                    <a:lnTo>
                      <a:pt x="561" y="6243"/>
                    </a:lnTo>
                    <a:lnTo>
                      <a:pt x="591" y="6233"/>
                    </a:lnTo>
                    <a:close/>
                    <a:moveTo>
                      <a:pt x="572" y="6273"/>
                    </a:moveTo>
                    <a:lnTo>
                      <a:pt x="570" y="6270"/>
                    </a:lnTo>
                    <a:lnTo>
                      <a:pt x="569" y="6267"/>
                    </a:lnTo>
                    <a:lnTo>
                      <a:pt x="583" y="6262"/>
                    </a:lnTo>
                    <a:lnTo>
                      <a:pt x="572" y="6273"/>
                    </a:lnTo>
                    <a:close/>
                    <a:moveTo>
                      <a:pt x="596" y="6251"/>
                    </a:moveTo>
                    <a:lnTo>
                      <a:pt x="612" y="6267"/>
                    </a:lnTo>
                    <a:lnTo>
                      <a:pt x="588" y="6289"/>
                    </a:lnTo>
                    <a:lnTo>
                      <a:pt x="572" y="6273"/>
                    </a:lnTo>
                    <a:lnTo>
                      <a:pt x="596" y="6251"/>
                    </a:lnTo>
                    <a:close/>
                    <a:moveTo>
                      <a:pt x="612" y="6267"/>
                    </a:moveTo>
                    <a:lnTo>
                      <a:pt x="613" y="6268"/>
                    </a:lnTo>
                    <a:lnTo>
                      <a:pt x="614" y="6270"/>
                    </a:lnTo>
                    <a:lnTo>
                      <a:pt x="599" y="6278"/>
                    </a:lnTo>
                    <a:lnTo>
                      <a:pt x="612" y="6267"/>
                    </a:lnTo>
                    <a:close/>
                    <a:moveTo>
                      <a:pt x="614" y="6270"/>
                    </a:moveTo>
                    <a:lnTo>
                      <a:pt x="623" y="6286"/>
                    </a:lnTo>
                    <a:lnTo>
                      <a:pt x="593" y="6301"/>
                    </a:lnTo>
                    <a:lnTo>
                      <a:pt x="586" y="6285"/>
                    </a:lnTo>
                    <a:lnTo>
                      <a:pt x="614" y="6270"/>
                    </a:lnTo>
                    <a:close/>
                    <a:moveTo>
                      <a:pt x="623" y="6286"/>
                    </a:moveTo>
                    <a:lnTo>
                      <a:pt x="630" y="6302"/>
                    </a:lnTo>
                    <a:lnTo>
                      <a:pt x="602" y="6317"/>
                    </a:lnTo>
                    <a:lnTo>
                      <a:pt x="593" y="6301"/>
                    </a:lnTo>
                    <a:lnTo>
                      <a:pt x="623" y="6286"/>
                    </a:lnTo>
                    <a:close/>
                    <a:moveTo>
                      <a:pt x="603" y="6318"/>
                    </a:moveTo>
                    <a:lnTo>
                      <a:pt x="602" y="6317"/>
                    </a:lnTo>
                    <a:lnTo>
                      <a:pt x="615" y="6310"/>
                    </a:lnTo>
                    <a:lnTo>
                      <a:pt x="603" y="6318"/>
                    </a:lnTo>
                    <a:close/>
                    <a:moveTo>
                      <a:pt x="629" y="6301"/>
                    </a:moveTo>
                    <a:lnTo>
                      <a:pt x="645" y="6324"/>
                    </a:lnTo>
                    <a:lnTo>
                      <a:pt x="619" y="6343"/>
                    </a:lnTo>
                    <a:lnTo>
                      <a:pt x="603" y="6318"/>
                    </a:lnTo>
                    <a:lnTo>
                      <a:pt x="629" y="6301"/>
                    </a:lnTo>
                    <a:close/>
                    <a:moveTo>
                      <a:pt x="645" y="6324"/>
                    </a:moveTo>
                    <a:lnTo>
                      <a:pt x="646" y="6327"/>
                    </a:lnTo>
                    <a:lnTo>
                      <a:pt x="631" y="6334"/>
                    </a:lnTo>
                    <a:lnTo>
                      <a:pt x="645" y="6324"/>
                    </a:lnTo>
                    <a:close/>
                    <a:moveTo>
                      <a:pt x="646" y="6327"/>
                    </a:moveTo>
                    <a:lnTo>
                      <a:pt x="655" y="6343"/>
                    </a:lnTo>
                    <a:lnTo>
                      <a:pt x="625" y="6356"/>
                    </a:lnTo>
                    <a:lnTo>
                      <a:pt x="618" y="6340"/>
                    </a:lnTo>
                    <a:lnTo>
                      <a:pt x="646" y="6327"/>
                    </a:lnTo>
                    <a:close/>
                    <a:moveTo>
                      <a:pt x="629" y="6361"/>
                    </a:moveTo>
                    <a:lnTo>
                      <a:pt x="627" y="6359"/>
                    </a:lnTo>
                    <a:lnTo>
                      <a:pt x="625" y="6356"/>
                    </a:lnTo>
                    <a:lnTo>
                      <a:pt x="640" y="6350"/>
                    </a:lnTo>
                    <a:lnTo>
                      <a:pt x="629" y="6361"/>
                    </a:lnTo>
                    <a:close/>
                    <a:moveTo>
                      <a:pt x="651" y="6338"/>
                    </a:moveTo>
                    <a:lnTo>
                      <a:pt x="667" y="6354"/>
                    </a:lnTo>
                    <a:lnTo>
                      <a:pt x="645" y="6377"/>
                    </a:lnTo>
                    <a:lnTo>
                      <a:pt x="629" y="6361"/>
                    </a:lnTo>
                    <a:lnTo>
                      <a:pt x="651" y="6338"/>
                    </a:lnTo>
                    <a:close/>
                    <a:moveTo>
                      <a:pt x="667" y="6354"/>
                    </a:moveTo>
                    <a:lnTo>
                      <a:pt x="668" y="6356"/>
                    </a:lnTo>
                    <a:lnTo>
                      <a:pt x="670" y="6359"/>
                    </a:lnTo>
                    <a:lnTo>
                      <a:pt x="656" y="6366"/>
                    </a:lnTo>
                    <a:lnTo>
                      <a:pt x="667" y="6354"/>
                    </a:lnTo>
                    <a:close/>
                    <a:moveTo>
                      <a:pt x="670" y="6359"/>
                    </a:moveTo>
                    <a:lnTo>
                      <a:pt x="678" y="6375"/>
                    </a:lnTo>
                    <a:lnTo>
                      <a:pt x="650" y="6388"/>
                    </a:lnTo>
                    <a:lnTo>
                      <a:pt x="641" y="6372"/>
                    </a:lnTo>
                    <a:lnTo>
                      <a:pt x="670" y="6359"/>
                    </a:lnTo>
                    <a:close/>
                    <a:moveTo>
                      <a:pt x="652" y="6393"/>
                    </a:moveTo>
                    <a:lnTo>
                      <a:pt x="651" y="6391"/>
                    </a:lnTo>
                    <a:lnTo>
                      <a:pt x="650" y="6388"/>
                    </a:lnTo>
                    <a:lnTo>
                      <a:pt x="663" y="6382"/>
                    </a:lnTo>
                    <a:lnTo>
                      <a:pt x="652" y="6393"/>
                    </a:lnTo>
                    <a:close/>
                    <a:moveTo>
                      <a:pt x="676" y="6370"/>
                    </a:moveTo>
                    <a:lnTo>
                      <a:pt x="692" y="6386"/>
                    </a:lnTo>
                    <a:lnTo>
                      <a:pt x="668" y="6409"/>
                    </a:lnTo>
                    <a:lnTo>
                      <a:pt x="652" y="6393"/>
                    </a:lnTo>
                    <a:lnTo>
                      <a:pt x="676" y="6370"/>
                    </a:lnTo>
                    <a:close/>
                    <a:moveTo>
                      <a:pt x="692" y="6386"/>
                    </a:moveTo>
                    <a:lnTo>
                      <a:pt x="693" y="6388"/>
                    </a:lnTo>
                    <a:lnTo>
                      <a:pt x="694" y="6391"/>
                    </a:lnTo>
                    <a:lnTo>
                      <a:pt x="680" y="6398"/>
                    </a:lnTo>
                    <a:lnTo>
                      <a:pt x="692" y="6386"/>
                    </a:lnTo>
                    <a:close/>
                    <a:moveTo>
                      <a:pt x="694" y="6391"/>
                    </a:moveTo>
                    <a:lnTo>
                      <a:pt x="703" y="6407"/>
                    </a:lnTo>
                    <a:lnTo>
                      <a:pt x="673" y="6421"/>
                    </a:lnTo>
                    <a:lnTo>
                      <a:pt x="666" y="6404"/>
                    </a:lnTo>
                    <a:lnTo>
                      <a:pt x="694" y="6391"/>
                    </a:lnTo>
                    <a:close/>
                    <a:moveTo>
                      <a:pt x="673" y="6421"/>
                    </a:moveTo>
                    <a:lnTo>
                      <a:pt x="673" y="6421"/>
                    </a:lnTo>
                    <a:lnTo>
                      <a:pt x="688" y="6414"/>
                    </a:lnTo>
                    <a:lnTo>
                      <a:pt x="673" y="6421"/>
                    </a:lnTo>
                    <a:close/>
                    <a:moveTo>
                      <a:pt x="702" y="6407"/>
                    </a:moveTo>
                    <a:lnTo>
                      <a:pt x="710" y="6423"/>
                    </a:lnTo>
                    <a:lnTo>
                      <a:pt x="682" y="6437"/>
                    </a:lnTo>
                    <a:lnTo>
                      <a:pt x="673" y="6421"/>
                    </a:lnTo>
                    <a:lnTo>
                      <a:pt x="702" y="6407"/>
                    </a:lnTo>
                    <a:close/>
                    <a:moveTo>
                      <a:pt x="684" y="6441"/>
                    </a:moveTo>
                    <a:lnTo>
                      <a:pt x="683" y="6439"/>
                    </a:lnTo>
                    <a:lnTo>
                      <a:pt x="682" y="6437"/>
                    </a:lnTo>
                    <a:lnTo>
                      <a:pt x="696" y="6430"/>
                    </a:lnTo>
                    <a:lnTo>
                      <a:pt x="684" y="6441"/>
                    </a:lnTo>
                    <a:close/>
                    <a:moveTo>
                      <a:pt x="708" y="6418"/>
                    </a:moveTo>
                    <a:lnTo>
                      <a:pt x="724" y="6434"/>
                    </a:lnTo>
                    <a:lnTo>
                      <a:pt x="700" y="6457"/>
                    </a:lnTo>
                    <a:lnTo>
                      <a:pt x="684" y="6441"/>
                    </a:lnTo>
                    <a:lnTo>
                      <a:pt x="708" y="6418"/>
                    </a:lnTo>
                    <a:close/>
                    <a:moveTo>
                      <a:pt x="724" y="6434"/>
                    </a:moveTo>
                    <a:lnTo>
                      <a:pt x="725" y="6437"/>
                    </a:lnTo>
                    <a:lnTo>
                      <a:pt x="726" y="6439"/>
                    </a:lnTo>
                    <a:lnTo>
                      <a:pt x="712" y="6446"/>
                    </a:lnTo>
                    <a:lnTo>
                      <a:pt x="724" y="6434"/>
                    </a:lnTo>
                    <a:close/>
                    <a:moveTo>
                      <a:pt x="726" y="6439"/>
                    </a:moveTo>
                    <a:lnTo>
                      <a:pt x="734" y="6455"/>
                    </a:lnTo>
                    <a:lnTo>
                      <a:pt x="705" y="6469"/>
                    </a:lnTo>
                    <a:lnTo>
                      <a:pt x="698" y="6453"/>
                    </a:lnTo>
                    <a:lnTo>
                      <a:pt x="726" y="6439"/>
                    </a:lnTo>
                    <a:close/>
                    <a:moveTo>
                      <a:pt x="709" y="6473"/>
                    </a:moveTo>
                    <a:lnTo>
                      <a:pt x="707" y="6471"/>
                    </a:lnTo>
                    <a:lnTo>
                      <a:pt x="705" y="6469"/>
                    </a:lnTo>
                    <a:lnTo>
                      <a:pt x="720" y="6462"/>
                    </a:lnTo>
                    <a:lnTo>
                      <a:pt x="709" y="6473"/>
                    </a:lnTo>
                    <a:close/>
                    <a:moveTo>
                      <a:pt x="731" y="6450"/>
                    </a:moveTo>
                    <a:lnTo>
                      <a:pt x="747" y="6466"/>
                    </a:lnTo>
                    <a:lnTo>
                      <a:pt x="725" y="6489"/>
                    </a:lnTo>
                    <a:lnTo>
                      <a:pt x="709" y="6473"/>
                    </a:lnTo>
                    <a:lnTo>
                      <a:pt x="731" y="6450"/>
                    </a:lnTo>
                    <a:close/>
                    <a:moveTo>
                      <a:pt x="747" y="6466"/>
                    </a:moveTo>
                    <a:lnTo>
                      <a:pt x="748" y="6469"/>
                    </a:lnTo>
                    <a:lnTo>
                      <a:pt x="750" y="6471"/>
                    </a:lnTo>
                    <a:lnTo>
                      <a:pt x="736" y="6478"/>
                    </a:lnTo>
                    <a:lnTo>
                      <a:pt x="747" y="6466"/>
                    </a:lnTo>
                    <a:close/>
                    <a:moveTo>
                      <a:pt x="750" y="6471"/>
                    </a:moveTo>
                    <a:lnTo>
                      <a:pt x="758" y="6487"/>
                    </a:lnTo>
                    <a:lnTo>
                      <a:pt x="730" y="6501"/>
                    </a:lnTo>
                    <a:lnTo>
                      <a:pt x="721" y="6485"/>
                    </a:lnTo>
                    <a:lnTo>
                      <a:pt x="750" y="6471"/>
                    </a:lnTo>
                    <a:close/>
                    <a:moveTo>
                      <a:pt x="732" y="6506"/>
                    </a:moveTo>
                    <a:lnTo>
                      <a:pt x="731" y="6503"/>
                    </a:lnTo>
                    <a:lnTo>
                      <a:pt x="730" y="6501"/>
                    </a:lnTo>
                    <a:lnTo>
                      <a:pt x="744" y="6494"/>
                    </a:lnTo>
                    <a:lnTo>
                      <a:pt x="732" y="6506"/>
                    </a:lnTo>
                    <a:close/>
                    <a:moveTo>
                      <a:pt x="756" y="6482"/>
                    </a:moveTo>
                    <a:lnTo>
                      <a:pt x="772" y="6498"/>
                    </a:lnTo>
                    <a:lnTo>
                      <a:pt x="748" y="6522"/>
                    </a:lnTo>
                    <a:lnTo>
                      <a:pt x="732" y="6506"/>
                    </a:lnTo>
                    <a:lnTo>
                      <a:pt x="756" y="6482"/>
                    </a:lnTo>
                    <a:close/>
                    <a:moveTo>
                      <a:pt x="772" y="6498"/>
                    </a:moveTo>
                    <a:lnTo>
                      <a:pt x="773" y="6501"/>
                    </a:lnTo>
                    <a:lnTo>
                      <a:pt x="774" y="6503"/>
                    </a:lnTo>
                    <a:lnTo>
                      <a:pt x="760" y="6510"/>
                    </a:lnTo>
                    <a:lnTo>
                      <a:pt x="772" y="6498"/>
                    </a:lnTo>
                    <a:close/>
                    <a:moveTo>
                      <a:pt x="774" y="6503"/>
                    </a:moveTo>
                    <a:lnTo>
                      <a:pt x="782" y="6519"/>
                    </a:lnTo>
                    <a:lnTo>
                      <a:pt x="753" y="6533"/>
                    </a:lnTo>
                    <a:lnTo>
                      <a:pt x="746" y="6517"/>
                    </a:lnTo>
                    <a:lnTo>
                      <a:pt x="774" y="6503"/>
                    </a:lnTo>
                    <a:close/>
                    <a:moveTo>
                      <a:pt x="782" y="6519"/>
                    </a:moveTo>
                    <a:lnTo>
                      <a:pt x="790" y="6535"/>
                    </a:lnTo>
                    <a:lnTo>
                      <a:pt x="762" y="6549"/>
                    </a:lnTo>
                    <a:lnTo>
                      <a:pt x="753" y="6533"/>
                    </a:lnTo>
                    <a:lnTo>
                      <a:pt x="782" y="6519"/>
                    </a:lnTo>
                    <a:close/>
                    <a:moveTo>
                      <a:pt x="764" y="6554"/>
                    </a:moveTo>
                    <a:lnTo>
                      <a:pt x="763" y="6551"/>
                    </a:lnTo>
                    <a:lnTo>
                      <a:pt x="762" y="6549"/>
                    </a:lnTo>
                    <a:lnTo>
                      <a:pt x="776" y="6541"/>
                    </a:lnTo>
                    <a:lnTo>
                      <a:pt x="764" y="6554"/>
                    </a:lnTo>
                    <a:close/>
                    <a:moveTo>
                      <a:pt x="788" y="6530"/>
                    </a:moveTo>
                    <a:lnTo>
                      <a:pt x="804" y="6546"/>
                    </a:lnTo>
                    <a:lnTo>
                      <a:pt x="780" y="6570"/>
                    </a:lnTo>
                    <a:lnTo>
                      <a:pt x="764" y="6554"/>
                    </a:lnTo>
                    <a:lnTo>
                      <a:pt x="788" y="6530"/>
                    </a:lnTo>
                    <a:close/>
                    <a:moveTo>
                      <a:pt x="804" y="6546"/>
                    </a:moveTo>
                    <a:lnTo>
                      <a:pt x="805" y="6549"/>
                    </a:lnTo>
                    <a:lnTo>
                      <a:pt x="806" y="6551"/>
                    </a:lnTo>
                    <a:lnTo>
                      <a:pt x="792" y="6557"/>
                    </a:lnTo>
                    <a:lnTo>
                      <a:pt x="804" y="6546"/>
                    </a:lnTo>
                    <a:close/>
                    <a:moveTo>
                      <a:pt x="806" y="6551"/>
                    </a:moveTo>
                    <a:lnTo>
                      <a:pt x="814" y="6567"/>
                    </a:lnTo>
                    <a:lnTo>
                      <a:pt x="785" y="6581"/>
                    </a:lnTo>
                    <a:lnTo>
                      <a:pt x="778" y="6565"/>
                    </a:lnTo>
                    <a:lnTo>
                      <a:pt x="806" y="6551"/>
                    </a:lnTo>
                    <a:close/>
                    <a:moveTo>
                      <a:pt x="789" y="6586"/>
                    </a:moveTo>
                    <a:lnTo>
                      <a:pt x="787" y="6583"/>
                    </a:lnTo>
                    <a:lnTo>
                      <a:pt x="785" y="6581"/>
                    </a:lnTo>
                    <a:lnTo>
                      <a:pt x="800" y="6573"/>
                    </a:lnTo>
                    <a:lnTo>
                      <a:pt x="789" y="6586"/>
                    </a:lnTo>
                    <a:close/>
                    <a:moveTo>
                      <a:pt x="811" y="6562"/>
                    </a:moveTo>
                    <a:lnTo>
                      <a:pt x="827" y="6578"/>
                    </a:lnTo>
                    <a:lnTo>
                      <a:pt x="805" y="6602"/>
                    </a:lnTo>
                    <a:lnTo>
                      <a:pt x="789" y="6586"/>
                    </a:lnTo>
                    <a:lnTo>
                      <a:pt x="811" y="6562"/>
                    </a:lnTo>
                    <a:close/>
                    <a:moveTo>
                      <a:pt x="827" y="6578"/>
                    </a:moveTo>
                    <a:lnTo>
                      <a:pt x="835" y="6587"/>
                    </a:lnTo>
                    <a:lnTo>
                      <a:pt x="813" y="6609"/>
                    </a:lnTo>
                    <a:lnTo>
                      <a:pt x="805" y="6602"/>
                    </a:lnTo>
                    <a:lnTo>
                      <a:pt x="827" y="6578"/>
                    </a:lnTo>
                    <a:close/>
                    <a:moveTo>
                      <a:pt x="835" y="6587"/>
                    </a:moveTo>
                    <a:lnTo>
                      <a:pt x="851" y="6603"/>
                    </a:lnTo>
                    <a:lnTo>
                      <a:pt x="829" y="6625"/>
                    </a:lnTo>
                    <a:lnTo>
                      <a:pt x="813" y="6609"/>
                    </a:lnTo>
                    <a:lnTo>
                      <a:pt x="835" y="6587"/>
                    </a:lnTo>
                    <a:close/>
                    <a:moveTo>
                      <a:pt x="851" y="6603"/>
                    </a:moveTo>
                    <a:lnTo>
                      <a:pt x="853" y="6604"/>
                    </a:lnTo>
                    <a:lnTo>
                      <a:pt x="854" y="6607"/>
                    </a:lnTo>
                    <a:lnTo>
                      <a:pt x="840" y="6614"/>
                    </a:lnTo>
                    <a:lnTo>
                      <a:pt x="851" y="6603"/>
                    </a:lnTo>
                    <a:close/>
                    <a:moveTo>
                      <a:pt x="854" y="6607"/>
                    </a:moveTo>
                    <a:lnTo>
                      <a:pt x="862" y="6623"/>
                    </a:lnTo>
                    <a:lnTo>
                      <a:pt x="833" y="6637"/>
                    </a:lnTo>
                    <a:lnTo>
                      <a:pt x="826" y="6621"/>
                    </a:lnTo>
                    <a:lnTo>
                      <a:pt x="854" y="6607"/>
                    </a:lnTo>
                    <a:close/>
                    <a:moveTo>
                      <a:pt x="862" y="6623"/>
                    </a:moveTo>
                    <a:lnTo>
                      <a:pt x="870" y="6639"/>
                    </a:lnTo>
                    <a:lnTo>
                      <a:pt x="842" y="6653"/>
                    </a:lnTo>
                    <a:lnTo>
                      <a:pt x="833" y="6637"/>
                    </a:lnTo>
                    <a:lnTo>
                      <a:pt x="862" y="6623"/>
                    </a:lnTo>
                    <a:close/>
                    <a:moveTo>
                      <a:pt x="848" y="6659"/>
                    </a:moveTo>
                    <a:lnTo>
                      <a:pt x="845" y="6658"/>
                    </a:lnTo>
                    <a:lnTo>
                      <a:pt x="842" y="6653"/>
                    </a:lnTo>
                    <a:lnTo>
                      <a:pt x="856" y="6646"/>
                    </a:lnTo>
                    <a:lnTo>
                      <a:pt x="848" y="6659"/>
                    </a:lnTo>
                    <a:close/>
                    <a:moveTo>
                      <a:pt x="863" y="6631"/>
                    </a:moveTo>
                    <a:lnTo>
                      <a:pt x="879" y="6640"/>
                    </a:lnTo>
                    <a:lnTo>
                      <a:pt x="864" y="6668"/>
                    </a:lnTo>
                    <a:lnTo>
                      <a:pt x="848" y="6659"/>
                    </a:lnTo>
                    <a:lnTo>
                      <a:pt x="863" y="6631"/>
                    </a:lnTo>
                    <a:close/>
                    <a:moveTo>
                      <a:pt x="879" y="6640"/>
                    </a:moveTo>
                    <a:lnTo>
                      <a:pt x="884" y="6642"/>
                    </a:lnTo>
                    <a:lnTo>
                      <a:pt x="886" y="6647"/>
                    </a:lnTo>
                    <a:lnTo>
                      <a:pt x="872" y="6653"/>
                    </a:lnTo>
                    <a:lnTo>
                      <a:pt x="879" y="6640"/>
                    </a:lnTo>
                    <a:close/>
                    <a:moveTo>
                      <a:pt x="886" y="6647"/>
                    </a:moveTo>
                    <a:lnTo>
                      <a:pt x="894" y="6663"/>
                    </a:lnTo>
                    <a:lnTo>
                      <a:pt x="865" y="6677"/>
                    </a:lnTo>
                    <a:lnTo>
                      <a:pt x="858" y="6661"/>
                    </a:lnTo>
                    <a:lnTo>
                      <a:pt x="886" y="6647"/>
                    </a:lnTo>
                    <a:close/>
                    <a:moveTo>
                      <a:pt x="869" y="6682"/>
                    </a:moveTo>
                    <a:lnTo>
                      <a:pt x="867" y="6679"/>
                    </a:lnTo>
                    <a:lnTo>
                      <a:pt x="865" y="6677"/>
                    </a:lnTo>
                    <a:lnTo>
                      <a:pt x="880" y="6669"/>
                    </a:lnTo>
                    <a:lnTo>
                      <a:pt x="869" y="6682"/>
                    </a:lnTo>
                    <a:close/>
                    <a:moveTo>
                      <a:pt x="891" y="6658"/>
                    </a:moveTo>
                    <a:lnTo>
                      <a:pt x="907" y="6674"/>
                    </a:lnTo>
                    <a:lnTo>
                      <a:pt x="885" y="6698"/>
                    </a:lnTo>
                    <a:lnTo>
                      <a:pt x="869" y="6682"/>
                    </a:lnTo>
                    <a:lnTo>
                      <a:pt x="891" y="6658"/>
                    </a:lnTo>
                    <a:close/>
                    <a:moveTo>
                      <a:pt x="907" y="6674"/>
                    </a:moveTo>
                    <a:lnTo>
                      <a:pt x="909" y="6677"/>
                    </a:lnTo>
                    <a:lnTo>
                      <a:pt x="910" y="6679"/>
                    </a:lnTo>
                    <a:lnTo>
                      <a:pt x="896" y="6685"/>
                    </a:lnTo>
                    <a:lnTo>
                      <a:pt x="907" y="6674"/>
                    </a:lnTo>
                    <a:close/>
                    <a:moveTo>
                      <a:pt x="910" y="6679"/>
                    </a:moveTo>
                    <a:lnTo>
                      <a:pt x="918" y="6695"/>
                    </a:lnTo>
                    <a:lnTo>
                      <a:pt x="890" y="6709"/>
                    </a:lnTo>
                    <a:lnTo>
                      <a:pt x="881" y="6693"/>
                    </a:lnTo>
                    <a:lnTo>
                      <a:pt x="910" y="6679"/>
                    </a:lnTo>
                    <a:close/>
                    <a:moveTo>
                      <a:pt x="896" y="6716"/>
                    </a:moveTo>
                    <a:lnTo>
                      <a:pt x="893" y="6714"/>
                    </a:lnTo>
                    <a:lnTo>
                      <a:pt x="890" y="6709"/>
                    </a:lnTo>
                    <a:lnTo>
                      <a:pt x="904" y="6701"/>
                    </a:lnTo>
                    <a:lnTo>
                      <a:pt x="896" y="6716"/>
                    </a:lnTo>
                    <a:close/>
                    <a:moveTo>
                      <a:pt x="911" y="6688"/>
                    </a:moveTo>
                    <a:lnTo>
                      <a:pt x="927" y="6695"/>
                    </a:lnTo>
                    <a:lnTo>
                      <a:pt x="912" y="6724"/>
                    </a:lnTo>
                    <a:lnTo>
                      <a:pt x="896" y="6716"/>
                    </a:lnTo>
                    <a:lnTo>
                      <a:pt x="911" y="6688"/>
                    </a:lnTo>
                    <a:close/>
                    <a:moveTo>
                      <a:pt x="927" y="6695"/>
                    </a:moveTo>
                    <a:lnTo>
                      <a:pt x="932" y="6698"/>
                    </a:lnTo>
                    <a:lnTo>
                      <a:pt x="934" y="6703"/>
                    </a:lnTo>
                    <a:lnTo>
                      <a:pt x="920" y="6710"/>
                    </a:lnTo>
                    <a:lnTo>
                      <a:pt x="927" y="6695"/>
                    </a:lnTo>
                    <a:close/>
                    <a:moveTo>
                      <a:pt x="934" y="6703"/>
                    </a:moveTo>
                    <a:lnTo>
                      <a:pt x="942" y="6719"/>
                    </a:lnTo>
                    <a:lnTo>
                      <a:pt x="913" y="6733"/>
                    </a:lnTo>
                    <a:lnTo>
                      <a:pt x="906" y="6717"/>
                    </a:lnTo>
                    <a:lnTo>
                      <a:pt x="934" y="6703"/>
                    </a:lnTo>
                    <a:close/>
                    <a:moveTo>
                      <a:pt x="917" y="6737"/>
                    </a:moveTo>
                    <a:lnTo>
                      <a:pt x="915" y="6736"/>
                    </a:lnTo>
                    <a:lnTo>
                      <a:pt x="913" y="6733"/>
                    </a:lnTo>
                    <a:lnTo>
                      <a:pt x="928" y="6726"/>
                    </a:lnTo>
                    <a:lnTo>
                      <a:pt x="917" y="6737"/>
                    </a:lnTo>
                    <a:close/>
                    <a:moveTo>
                      <a:pt x="939" y="6715"/>
                    </a:moveTo>
                    <a:lnTo>
                      <a:pt x="947" y="6722"/>
                    </a:lnTo>
                    <a:lnTo>
                      <a:pt x="925" y="6746"/>
                    </a:lnTo>
                    <a:lnTo>
                      <a:pt x="917" y="6737"/>
                    </a:lnTo>
                    <a:lnTo>
                      <a:pt x="939" y="6715"/>
                    </a:lnTo>
                    <a:close/>
                    <a:moveTo>
                      <a:pt x="947" y="6722"/>
                    </a:moveTo>
                    <a:lnTo>
                      <a:pt x="963" y="6738"/>
                    </a:lnTo>
                    <a:lnTo>
                      <a:pt x="941" y="6762"/>
                    </a:lnTo>
                    <a:lnTo>
                      <a:pt x="925" y="6746"/>
                    </a:lnTo>
                    <a:lnTo>
                      <a:pt x="947" y="6722"/>
                    </a:lnTo>
                    <a:close/>
                    <a:moveTo>
                      <a:pt x="963" y="6738"/>
                    </a:moveTo>
                    <a:lnTo>
                      <a:pt x="965" y="6741"/>
                    </a:lnTo>
                    <a:lnTo>
                      <a:pt x="966" y="6743"/>
                    </a:lnTo>
                    <a:lnTo>
                      <a:pt x="952" y="6749"/>
                    </a:lnTo>
                    <a:lnTo>
                      <a:pt x="963" y="6738"/>
                    </a:lnTo>
                    <a:close/>
                    <a:moveTo>
                      <a:pt x="966" y="6743"/>
                    </a:moveTo>
                    <a:lnTo>
                      <a:pt x="974" y="6759"/>
                    </a:lnTo>
                    <a:lnTo>
                      <a:pt x="946" y="6773"/>
                    </a:lnTo>
                    <a:lnTo>
                      <a:pt x="938" y="6757"/>
                    </a:lnTo>
                    <a:lnTo>
                      <a:pt x="966" y="6743"/>
                    </a:lnTo>
                    <a:close/>
                    <a:moveTo>
                      <a:pt x="953" y="6780"/>
                    </a:moveTo>
                    <a:lnTo>
                      <a:pt x="948" y="6778"/>
                    </a:lnTo>
                    <a:lnTo>
                      <a:pt x="946" y="6773"/>
                    </a:lnTo>
                    <a:lnTo>
                      <a:pt x="960" y="6765"/>
                    </a:lnTo>
                    <a:lnTo>
                      <a:pt x="953" y="6780"/>
                    </a:lnTo>
                    <a:close/>
                    <a:moveTo>
                      <a:pt x="968" y="6752"/>
                    </a:moveTo>
                    <a:lnTo>
                      <a:pt x="982" y="6759"/>
                    </a:lnTo>
                    <a:lnTo>
                      <a:pt x="969" y="6788"/>
                    </a:lnTo>
                    <a:lnTo>
                      <a:pt x="953" y="6780"/>
                    </a:lnTo>
                    <a:lnTo>
                      <a:pt x="968" y="6752"/>
                    </a:lnTo>
                    <a:close/>
                    <a:moveTo>
                      <a:pt x="982" y="6759"/>
                    </a:moveTo>
                    <a:lnTo>
                      <a:pt x="987" y="6762"/>
                    </a:lnTo>
                    <a:lnTo>
                      <a:pt x="990" y="6767"/>
                    </a:lnTo>
                    <a:lnTo>
                      <a:pt x="976" y="6774"/>
                    </a:lnTo>
                    <a:lnTo>
                      <a:pt x="982" y="6759"/>
                    </a:lnTo>
                    <a:close/>
                    <a:moveTo>
                      <a:pt x="990" y="6767"/>
                    </a:moveTo>
                    <a:lnTo>
                      <a:pt x="998" y="6783"/>
                    </a:lnTo>
                    <a:lnTo>
                      <a:pt x="970" y="6797"/>
                    </a:lnTo>
                    <a:lnTo>
                      <a:pt x="962" y="6781"/>
                    </a:lnTo>
                    <a:lnTo>
                      <a:pt x="990" y="6767"/>
                    </a:lnTo>
                    <a:close/>
                    <a:moveTo>
                      <a:pt x="976" y="6804"/>
                    </a:moveTo>
                    <a:lnTo>
                      <a:pt x="973" y="6801"/>
                    </a:lnTo>
                    <a:lnTo>
                      <a:pt x="970" y="6797"/>
                    </a:lnTo>
                    <a:lnTo>
                      <a:pt x="984" y="6790"/>
                    </a:lnTo>
                    <a:lnTo>
                      <a:pt x="976" y="6804"/>
                    </a:lnTo>
                    <a:close/>
                    <a:moveTo>
                      <a:pt x="991" y="6775"/>
                    </a:moveTo>
                    <a:lnTo>
                      <a:pt x="1007" y="6784"/>
                    </a:lnTo>
                    <a:lnTo>
                      <a:pt x="992" y="6812"/>
                    </a:lnTo>
                    <a:lnTo>
                      <a:pt x="976" y="6804"/>
                    </a:lnTo>
                    <a:lnTo>
                      <a:pt x="991" y="6775"/>
                    </a:lnTo>
                    <a:close/>
                    <a:moveTo>
                      <a:pt x="1007" y="6784"/>
                    </a:moveTo>
                    <a:lnTo>
                      <a:pt x="1012" y="6786"/>
                    </a:lnTo>
                    <a:lnTo>
                      <a:pt x="1014" y="6791"/>
                    </a:lnTo>
                    <a:lnTo>
                      <a:pt x="1000" y="6797"/>
                    </a:lnTo>
                    <a:lnTo>
                      <a:pt x="1007" y="6784"/>
                    </a:lnTo>
                    <a:close/>
                    <a:moveTo>
                      <a:pt x="1014" y="6791"/>
                    </a:moveTo>
                    <a:lnTo>
                      <a:pt x="1022" y="6807"/>
                    </a:lnTo>
                    <a:lnTo>
                      <a:pt x="994" y="6821"/>
                    </a:lnTo>
                    <a:lnTo>
                      <a:pt x="986" y="6805"/>
                    </a:lnTo>
                    <a:lnTo>
                      <a:pt x="1014" y="6791"/>
                    </a:lnTo>
                    <a:close/>
                    <a:moveTo>
                      <a:pt x="996" y="6825"/>
                    </a:moveTo>
                    <a:lnTo>
                      <a:pt x="995" y="6823"/>
                    </a:lnTo>
                    <a:lnTo>
                      <a:pt x="994" y="6821"/>
                    </a:lnTo>
                    <a:lnTo>
                      <a:pt x="1008" y="6813"/>
                    </a:lnTo>
                    <a:lnTo>
                      <a:pt x="996" y="6825"/>
                    </a:lnTo>
                    <a:close/>
                    <a:moveTo>
                      <a:pt x="1019" y="6802"/>
                    </a:moveTo>
                    <a:lnTo>
                      <a:pt x="1027" y="6811"/>
                    </a:lnTo>
                    <a:lnTo>
                      <a:pt x="1005" y="6833"/>
                    </a:lnTo>
                    <a:lnTo>
                      <a:pt x="996" y="6825"/>
                    </a:lnTo>
                    <a:lnTo>
                      <a:pt x="1019" y="6802"/>
                    </a:lnTo>
                    <a:close/>
                    <a:moveTo>
                      <a:pt x="1027" y="6811"/>
                    </a:moveTo>
                    <a:lnTo>
                      <a:pt x="1043" y="6827"/>
                    </a:lnTo>
                    <a:lnTo>
                      <a:pt x="1021" y="6849"/>
                    </a:lnTo>
                    <a:lnTo>
                      <a:pt x="1005" y="6833"/>
                    </a:lnTo>
                    <a:lnTo>
                      <a:pt x="1027" y="6811"/>
                    </a:lnTo>
                    <a:close/>
                    <a:moveTo>
                      <a:pt x="1043" y="6827"/>
                    </a:moveTo>
                    <a:lnTo>
                      <a:pt x="1051" y="6834"/>
                    </a:lnTo>
                    <a:lnTo>
                      <a:pt x="1028" y="6857"/>
                    </a:lnTo>
                    <a:lnTo>
                      <a:pt x="1021" y="6849"/>
                    </a:lnTo>
                    <a:lnTo>
                      <a:pt x="1043" y="6827"/>
                    </a:lnTo>
                    <a:close/>
                    <a:moveTo>
                      <a:pt x="1051" y="6834"/>
                    </a:moveTo>
                    <a:lnTo>
                      <a:pt x="1067" y="6850"/>
                    </a:lnTo>
                    <a:lnTo>
                      <a:pt x="1044" y="6873"/>
                    </a:lnTo>
                    <a:lnTo>
                      <a:pt x="1028" y="6857"/>
                    </a:lnTo>
                    <a:lnTo>
                      <a:pt x="1051" y="6834"/>
                    </a:lnTo>
                    <a:close/>
                    <a:moveTo>
                      <a:pt x="1067" y="6850"/>
                    </a:moveTo>
                    <a:lnTo>
                      <a:pt x="1075" y="6859"/>
                    </a:lnTo>
                    <a:lnTo>
                      <a:pt x="1053" y="6881"/>
                    </a:lnTo>
                    <a:lnTo>
                      <a:pt x="1044" y="6873"/>
                    </a:lnTo>
                    <a:lnTo>
                      <a:pt x="1067" y="6850"/>
                    </a:lnTo>
                    <a:close/>
                    <a:moveTo>
                      <a:pt x="1075" y="6859"/>
                    </a:moveTo>
                    <a:lnTo>
                      <a:pt x="1091" y="6875"/>
                    </a:lnTo>
                    <a:lnTo>
                      <a:pt x="1069" y="6897"/>
                    </a:lnTo>
                    <a:lnTo>
                      <a:pt x="1053" y="6881"/>
                    </a:lnTo>
                    <a:lnTo>
                      <a:pt x="1075" y="6859"/>
                    </a:lnTo>
                    <a:close/>
                    <a:moveTo>
                      <a:pt x="1091" y="6875"/>
                    </a:moveTo>
                    <a:lnTo>
                      <a:pt x="1099" y="6882"/>
                    </a:lnTo>
                    <a:lnTo>
                      <a:pt x="1076" y="6905"/>
                    </a:lnTo>
                    <a:lnTo>
                      <a:pt x="1069" y="6897"/>
                    </a:lnTo>
                    <a:lnTo>
                      <a:pt x="1091" y="6875"/>
                    </a:lnTo>
                    <a:close/>
                    <a:moveTo>
                      <a:pt x="1077" y="6905"/>
                    </a:moveTo>
                    <a:lnTo>
                      <a:pt x="1076" y="6905"/>
                    </a:lnTo>
                    <a:lnTo>
                      <a:pt x="1088" y="6894"/>
                    </a:lnTo>
                    <a:lnTo>
                      <a:pt x="1077" y="6905"/>
                    </a:lnTo>
                    <a:close/>
                    <a:moveTo>
                      <a:pt x="1099" y="6882"/>
                    </a:moveTo>
                    <a:lnTo>
                      <a:pt x="1107" y="6891"/>
                    </a:lnTo>
                    <a:lnTo>
                      <a:pt x="1085" y="6913"/>
                    </a:lnTo>
                    <a:lnTo>
                      <a:pt x="1077" y="6905"/>
                    </a:lnTo>
                    <a:lnTo>
                      <a:pt x="1099" y="6882"/>
                    </a:lnTo>
                    <a:close/>
                    <a:moveTo>
                      <a:pt x="1107" y="6891"/>
                    </a:moveTo>
                    <a:lnTo>
                      <a:pt x="1107" y="6891"/>
                    </a:lnTo>
                    <a:lnTo>
                      <a:pt x="1096" y="6902"/>
                    </a:lnTo>
                    <a:lnTo>
                      <a:pt x="1107" y="6891"/>
                    </a:lnTo>
                    <a:close/>
                    <a:moveTo>
                      <a:pt x="1107" y="6891"/>
                    </a:moveTo>
                    <a:lnTo>
                      <a:pt x="1123" y="6907"/>
                    </a:lnTo>
                    <a:lnTo>
                      <a:pt x="1101" y="6929"/>
                    </a:lnTo>
                    <a:lnTo>
                      <a:pt x="1085" y="6913"/>
                    </a:lnTo>
                    <a:lnTo>
                      <a:pt x="1107" y="6891"/>
                    </a:lnTo>
                    <a:close/>
                    <a:moveTo>
                      <a:pt x="1123" y="6907"/>
                    </a:moveTo>
                    <a:lnTo>
                      <a:pt x="1123" y="6907"/>
                    </a:lnTo>
                    <a:lnTo>
                      <a:pt x="1112" y="6918"/>
                    </a:lnTo>
                    <a:lnTo>
                      <a:pt x="1123" y="6907"/>
                    </a:lnTo>
                    <a:close/>
                    <a:moveTo>
                      <a:pt x="1123" y="6907"/>
                    </a:moveTo>
                    <a:lnTo>
                      <a:pt x="1131" y="6914"/>
                    </a:lnTo>
                    <a:lnTo>
                      <a:pt x="1108" y="6937"/>
                    </a:lnTo>
                    <a:lnTo>
                      <a:pt x="1101" y="6929"/>
                    </a:lnTo>
                    <a:lnTo>
                      <a:pt x="1123" y="6907"/>
                    </a:lnTo>
                    <a:close/>
                    <a:moveTo>
                      <a:pt x="1108" y="6937"/>
                    </a:moveTo>
                    <a:lnTo>
                      <a:pt x="1108" y="6937"/>
                    </a:lnTo>
                    <a:lnTo>
                      <a:pt x="1120" y="6926"/>
                    </a:lnTo>
                    <a:lnTo>
                      <a:pt x="1108" y="6937"/>
                    </a:lnTo>
                    <a:close/>
                    <a:moveTo>
                      <a:pt x="1131" y="6914"/>
                    </a:moveTo>
                    <a:lnTo>
                      <a:pt x="1147" y="6930"/>
                    </a:lnTo>
                    <a:lnTo>
                      <a:pt x="1124" y="6953"/>
                    </a:lnTo>
                    <a:lnTo>
                      <a:pt x="1108" y="6937"/>
                    </a:lnTo>
                    <a:lnTo>
                      <a:pt x="1131" y="6914"/>
                    </a:lnTo>
                    <a:close/>
                    <a:moveTo>
                      <a:pt x="1147" y="6930"/>
                    </a:moveTo>
                    <a:lnTo>
                      <a:pt x="1155" y="6939"/>
                    </a:lnTo>
                    <a:lnTo>
                      <a:pt x="1133" y="6961"/>
                    </a:lnTo>
                    <a:lnTo>
                      <a:pt x="1124" y="6953"/>
                    </a:lnTo>
                    <a:lnTo>
                      <a:pt x="1147" y="6930"/>
                    </a:lnTo>
                    <a:close/>
                    <a:moveTo>
                      <a:pt x="1136" y="6964"/>
                    </a:moveTo>
                    <a:lnTo>
                      <a:pt x="1134" y="6963"/>
                    </a:lnTo>
                    <a:lnTo>
                      <a:pt x="1133" y="6961"/>
                    </a:lnTo>
                    <a:lnTo>
                      <a:pt x="1144" y="6950"/>
                    </a:lnTo>
                    <a:lnTo>
                      <a:pt x="1136" y="6964"/>
                    </a:lnTo>
                    <a:close/>
                    <a:moveTo>
                      <a:pt x="1151" y="6935"/>
                    </a:moveTo>
                    <a:lnTo>
                      <a:pt x="1167" y="6944"/>
                    </a:lnTo>
                    <a:lnTo>
                      <a:pt x="1152" y="6972"/>
                    </a:lnTo>
                    <a:lnTo>
                      <a:pt x="1136" y="6964"/>
                    </a:lnTo>
                    <a:lnTo>
                      <a:pt x="1151" y="6935"/>
                    </a:lnTo>
                    <a:close/>
                    <a:moveTo>
                      <a:pt x="1167" y="6944"/>
                    </a:moveTo>
                    <a:lnTo>
                      <a:pt x="1172" y="6946"/>
                    </a:lnTo>
                    <a:lnTo>
                      <a:pt x="1175" y="6950"/>
                    </a:lnTo>
                    <a:lnTo>
                      <a:pt x="1160" y="6958"/>
                    </a:lnTo>
                    <a:lnTo>
                      <a:pt x="1167" y="6944"/>
                    </a:lnTo>
                    <a:close/>
                    <a:moveTo>
                      <a:pt x="1175" y="6950"/>
                    </a:moveTo>
                    <a:lnTo>
                      <a:pt x="1182" y="6966"/>
                    </a:lnTo>
                    <a:lnTo>
                      <a:pt x="1154" y="6981"/>
                    </a:lnTo>
                    <a:lnTo>
                      <a:pt x="1146" y="6965"/>
                    </a:lnTo>
                    <a:lnTo>
                      <a:pt x="1175" y="6950"/>
                    </a:lnTo>
                    <a:close/>
                    <a:moveTo>
                      <a:pt x="1156" y="6985"/>
                    </a:moveTo>
                    <a:lnTo>
                      <a:pt x="1155" y="6983"/>
                    </a:lnTo>
                    <a:lnTo>
                      <a:pt x="1154" y="6981"/>
                    </a:lnTo>
                    <a:lnTo>
                      <a:pt x="1168" y="6974"/>
                    </a:lnTo>
                    <a:lnTo>
                      <a:pt x="1156" y="6985"/>
                    </a:lnTo>
                    <a:close/>
                    <a:moveTo>
                      <a:pt x="1179" y="6963"/>
                    </a:moveTo>
                    <a:lnTo>
                      <a:pt x="1187" y="6970"/>
                    </a:lnTo>
                    <a:lnTo>
                      <a:pt x="1165" y="6993"/>
                    </a:lnTo>
                    <a:lnTo>
                      <a:pt x="1156" y="6985"/>
                    </a:lnTo>
                    <a:lnTo>
                      <a:pt x="1179" y="6963"/>
                    </a:lnTo>
                    <a:close/>
                    <a:moveTo>
                      <a:pt x="1168" y="6996"/>
                    </a:moveTo>
                    <a:lnTo>
                      <a:pt x="1166" y="6995"/>
                    </a:lnTo>
                    <a:lnTo>
                      <a:pt x="1165" y="6993"/>
                    </a:lnTo>
                    <a:lnTo>
                      <a:pt x="1176" y="6982"/>
                    </a:lnTo>
                    <a:lnTo>
                      <a:pt x="1168" y="6996"/>
                    </a:lnTo>
                    <a:close/>
                    <a:moveTo>
                      <a:pt x="1183" y="6967"/>
                    </a:moveTo>
                    <a:lnTo>
                      <a:pt x="1199" y="6976"/>
                    </a:lnTo>
                    <a:lnTo>
                      <a:pt x="1184" y="7004"/>
                    </a:lnTo>
                    <a:lnTo>
                      <a:pt x="1168" y="6996"/>
                    </a:lnTo>
                    <a:lnTo>
                      <a:pt x="1183" y="6967"/>
                    </a:lnTo>
                    <a:close/>
                    <a:moveTo>
                      <a:pt x="1199" y="6976"/>
                    </a:moveTo>
                    <a:lnTo>
                      <a:pt x="1202" y="6977"/>
                    </a:lnTo>
                    <a:lnTo>
                      <a:pt x="1203" y="6979"/>
                    </a:lnTo>
                    <a:lnTo>
                      <a:pt x="1192" y="6990"/>
                    </a:lnTo>
                    <a:lnTo>
                      <a:pt x="1199" y="6976"/>
                    </a:lnTo>
                    <a:close/>
                    <a:moveTo>
                      <a:pt x="1203" y="6979"/>
                    </a:moveTo>
                    <a:lnTo>
                      <a:pt x="1212" y="6986"/>
                    </a:lnTo>
                    <a:lnTo>
                      <a:pt x="1188" y="7009"/>
                    </a:lnTo>
                    <a:lnTo>
                      <a:pt x="1181" y="7001"/>
                    </a:lnTo>
                    <a:lnTo>
                      <a:pt x="1203" y="6979"/>
                    </a:lnTo>
                    <a:close/>
                    <a:moveTo>
                      <a:pt x="1212" y="6986"/>
                    </a:moveTo>
                    <a:lnTo>
                      <a:pt x="1228" y="7002"/>
                    </a:lnTo>
                    <a:lnTo>
                      <a:pt x="1204" y="7025"/>
                    </a:lnTo>
                    <a:lnTo>
                      <a:pt x="1188" y="7009"/>
                    </a:lnTo>
                    <a:lnTo>
                      <a:pt x="1212" y="6986"/>
                    </a:lnTo>
                    <a:close/>
                    <a:moveTo>
                      <a:pt x="1228" y="7002"/>
                    </a:moveTo>
                    <a:lnTo>
                      <a:pt x="1235" y="7011"/>
                    </a:lnTo>
                    <a:lnTo>
                      <a:pt x="1213" y="7033"/>
                    </a:lnTo>
                    <a:lnTo>
                      <a:pt x="1204" y="7025"/>
                    </a:lnTo>
                    <a:lnTo>
                      <a:pt x="1228" y="7002"/>
                    </a:lnTo>
                    <a:close/>
                    <a:moveTo>
                      <a:pt x="1216" y="7036"/>
                    </a:moveTo>
                    <a:lnTo>
                      <a:pt x="1214" y="7035"/>
                    </a:lnTo>
                    <a:lnTo>
                      <a:pt x="1213" y="7033"/>
                    </a:lnTo>
                    <a:lnTo>
                      <a:pt x="1224" y="7022"/>
                    </a:lnTo>
                    <a:lnTo>
                      <a:pt x="1216" y="7036"/>
                    </a:lnTo>
                    <a:close/>
                    <a:moveTo>
                      <a:pt x="1231" y="7008"/>
                    </a:moveTo>
                    <a:lnTo>
                      <a:pt x="1247" y="7015"/>
                    </a:lnTo>
                    <a:lnTo>
                      <a:pt x="1232" y="7044"/>
                    </a:lnTo>
                    <a:lnTo>
                      <a:pt x="1216" y="7036"/>
                    </a:lnTo>
                    <a:lnTo>
                      <a:pt x="1231" y="7008"/>
                    </a:lnTo>
                    <a:close/>
                    <a:moveTo>
                      <a:pt x="1247" y="7015"/>
                    </a:moveTo>
                    <a:lnTo>
                      <a:pt x="1250" y="7017"/>
                    </a:lnTo>
                    <a:lnTo>
                      <a:pt x="1251" y="7018"/>
                    </a:lnTo>
                    <a:lnTo>
                      <a:pt x="1240" y="7030"/>
                    </a:lnTo>
                    <a:lnTo>
                      <a:pt x="1247" y="7015"/>
                    </a:lnTo>
                    <a:close/>
                    <a:moveTo>
                      <a:pt x="1251" y="7018"/>
                    </a:moveTo>
                    <a:lnTo>
                      <a:pt x="1260" y="7027"/>
                    </a:lnTo>
                    <a:lnTo>
                      <a:pt x="1236" y="7049"/>
                    </a:lnTo>
                    <a:lnTo>
                      <a:pt x="1229" y="7041"/>
                    </a:lnTo>
                    <a:lnTo>
                      <a:pt x="1251" y="7018"/>
                    </a:lnTo>
                    <a:close/>
                    <a:moveTo>
                      <a:pt x="1260" y="7027"/>
                    </a:moveTo>
                    <a:lnTo>
                      <a:pt x="1261" y="7028"/>
                    </a:lnTo>
                    <a:lnTo>
                      <a:pt x="1262" y="7030"/>
                    </a:lnTo>
                    <a:lnTo>
                      <a:pt x="1248" y="7038"/>
                    </a:lnTo>
                    <a:lnTo>
                      <a:pt x="1260" y="7027"/>
                    </a:lnTo>
                    <a:close/>
                    <a:moveTo>
                      <a:pt x="1262" y="7030"/>
                    </a:moveTo>
                    <a:lnTo>
                      <a:pt x="1271" y="7046"/>
                    </a:lnTo>
                    <a:lnTo>
                      <a:pt x="1241" y="7061"/>
                    </a:lnTo>
                    <a:lnTo>
                      <a:pt x="1234" y="7045"/>
                    </a:lnTo>
                    <a:lnTo>
                      <a:pt x="1262" y="7030"/>
                    </a:lnTo>
                    <a:close/>
                    <a:moveTo>
                      <a:pt x="1248" y="7068"/>
                    </a:moveTo>
                    <a:lnTo>
                      <a:pt x="1244" y="7066"/>
                    </a:lnTo>
                    <a:lnTo>
                      <a:pt x="1241" y="7061"/>
                    </a:lnTo>
                    <a:lnTo>
                      <a:pt x="1256" y="7054"/>
                    </a:lnTo>
                    <a:lnTo>
                      <a:pt x="1248" y="7068"/>
                    </a:lnTo>
                    <a:close/>
                    <a:moveTo>
                      <a:pt x="1263" y="7040"/>
                    </a:moveTo>
                    <a:lnTo>
                      <a:pt x="1279" y="7047"/>
                    </a:lnTo>
                    <a:lnTo>
                      <a:pt x="1264" y="7076"/>
                    </a:lnTo>
                    <a:lnTo>
                      <a:pt x="1248" y="7068"/>
                    </a:lnTo>
                    <a:lnTo>
                      <a:pt x="1263" y="7040"/>
                    </a:lnTo>
                    <a:close/>
                    <a:moveTo>
                      <a:pt x="1279" y="7047"/>
                    </a:moveTo>
                    <a:lnTo>
                      <a:pt x="1282" y="7049"/>
                    </a:lnTo>
                    <a:lnTo>
                      <a:pt x="1283" y="7050"/>
                    </a:lnTo>
                    <a:lnTo>
                      <a:pt x="1272" y="7062"/>
                    </a:lnTo>
                    <a:lnTo>
                      <a:pt x="1279" y="7047"/>
                    </a:lnTo>
                    <a:close/>
                    <a:moveTo>
                      <a:pt x="1283" y="7050"/>
                    </a:moveTo>
                    <a:lnTo>
                      <a:pt x="1292" y="7059"/>
                    </a:lnTo>
                    <a:lnTo>
                      <a:pt x="1268" y="7081"/>
                    </a:lnTo>
                    <a:lnTo>
                      <a:pt x="1261" y="7073"/>
                    </a:lnTo>
                    <a:lnTo>
                      <a:pt x="1283" y="7050"/>
                    </a:lnTo>
                    <a:close/>
                    <a:moveTo>
                      <a:pt x="1273" y="7084"/>
                    </a:moveTo>
                    <a:lnTo>
                      <a:pt x="1271" y="7083"/>
                    </a:lnTo>
                    <a:lnTo>
                      <a:pt x="1268" y="7081"/>
                    </a:lnTo>
                    <a:lnTo>
                      <a:pt x="1279" y="7070"/>
                    </a:lnTo>
                    <a:lnTo>
                      <a:pt x="1273" y="7084"/>
                    </a:lnTo>
                    <a:close/>
                    <a:moveTo>
                      <a:pt x="1287" y="7056"/>
                    </a:moveTo>
                    <a:lnTo>
                      <a:pt x="1303" y="7064"/>
                    </a:lnTo>
                    <a:lnTo>
                      <a:pt x="1289" y="7092"/>
                    </a:lnTo>
                    <a:lnTo>
                      <a:pt x="1273" y="7084"/>
                    </a:lnTo>
                    <a:lnTo>
                      <a:pt x="1287" y="7056"/>
                    </a:lnTo>
                    <a:close/>
                    <a:moveTo>
                      <a:pt x="1303" y="7064"/>
                    </a:moveTo>
                    <a:lnTo>
                      <a:pt x="1305" y="7065"/>
                    </a:lnTo>
                    <a:lnTo>
                      <a:pt x="1308" y="7066"/>
                    </a:lnTo>
                    <a:lnTo>
                      <a:pt x="1295" y="7078"/>
                    </a:lnTo>
                    <a:lnTo>
                      <a:pt x="1303" y="7064"/>
                    </a:lnTo>
                    <a:close/>
                    <a:moveTo>
                      <a:pt x="1308" y="7066"/>
                    </a:moveTo>
                    <a:lnTo>
                      <a:pt x="1315" y="7075"/>
                    </a:lnTo>
                    <a:lnTo>
                      <a:pt x="1293" y="7097"/>
                    </a:lnTo>
                    <a:lnTo>
                      <a:pt x="1284" y="7089"/>
                    </a:lnTo>
                    <a:lnTo>
                      <a:pt x="1308" y="7066"/>
                    </a:lnTo>
                    <a:close/>
                    <a:moveTo>
                      <a:pt x="1296" y="7100"/>
                    </a:moveTo>
                    <a:lnTo>
                      <a:pt x="1294" y="7099"/>
                    </a:lnTo>
                    <a:lnTo>
                      <a:pt x="1293" y="7097"/>
                    </a:lnTo>
                    <a:lnTo>
                      <a:pt x="1304" y="7086"/>
                    </a:lnTo>
                    <a:lnTo>
                      <a:pt x="1296" y="7100"/>
                    </a:lnTo>
                    <a:close/>
                    <a:moveTo>
                      <a:pt x="1311" y="7072"/>
                    </a:moveTo>
                    <a:lnTo>
                      <a:pt x="1327" y="7080"/>
                    </a:lnTo>
                    <a:lnTo>
                      <a:pt x="1312" y="7108"/>
                    </a:lnTo>
                    <a:lnTo>
                      <a:pt x="1296" y="7100"/>
                    </a:lnTo>
                    <a:lnTo>
                      <a:pt x="1311" y="7072"/>
                    </a:lnTo>
                    <a:close/>
                    <a:moveTo>
                      <a:pt x="1327" y="7080"/>
                    </a:moveTo>
                    <a:lnTo>
                      <a:pt x="1332" y="7082"/>
                    </a:lnTo>
                    <a:lnTo>
                      <a:pt x="1335" y="7087"/>
                    </a:lnTo>
                    <a:lnTo>
                      <a:pt x="1320" y="7094"/>
                    </a:lnTo>
                    <a:lnTo>
                      <a:pt x="1327" y="7080"/>
                    </a:lnTo>
                    <a:close/>
                    <a:moveTo>
                      <a:pt x="1335" y="7087"/>
                    </a:moveTo>
                    <a:lnTo>
                      <a:pt x="1342" y="7103"/>
                    </a:lnTo>
                    <a:lnTo>
                      <a:pt x="1314" y="7116"/>
                    </a:lnTo>
                    <a:lnTo>
                      <a:pt x="1305" y="7100"/>
                    </a:lnTo>
                    <a:lnTo>
                      <a:pt x="1335" y="7087"/>
                    </a:lnTo>
                    <a:close/>
                    <a:moveTo>
                      <a:pt x="1321" y="7124"/>
                    </a:moveTo>
                    <a:lnTo>
                      <a:pt x="1316" y="7121"/>
                    </a:lnTo>
                    <a:lnTo>
                      <a:pt x="1314" y="7116"/>
                    </a:lnTo>
                    <a:lnTo>
                      <a:pt x="1327" y="7110"/>
                    </a:lnTo>
                    <a:lnTo>
                      <a:pt x="1321" y="7124"/>
                    </a:lnTo>
                    <a:close/>
                    <a:moveTo>
                      <a:pt x="1335" y="7096"/>
                    </a:moveTo>
                    <a:lnTo>
                      <a:pt x="1351" y="7104"/>
                    </a:lnTo>
                    <a:lnTo>
                      <a:pt x="1337" y="7132"/>
                    </a:lnTo>
                    <a:lnTo>
                      <a:pt x="1321" y="7124"/>
                    </a:lnTo>
                    <a:lnTo>
                      <a:pt x="1335" y="7096"/>
                    </a:lnTo>
                    <a:close/>
                    <a:moveTo>
                      <a:pt x="1351" y="7104"/>
                    </a:moveTo>
                    <a:lnTo>
                      <a:pt x="1353" y="7105"/>
                    </a:lnTo>
                    <a:lnTo>
                      <a:pt x="1356" y="7107"/>
                    </a:lnTo>
                    <a:lnTo>
                      <a:pt x="1343" y="7118"/>
                    </a:lnTo>
                    <a:lnTo>
                      <a:pt x="1351" y="7104"/>
                    </a:lnTo>
                    <a:close/>
                    <a:moveTo>
                      <a:pt x="1356" y="7107"/>
                    </a:moveTo>
                    <a:lnTo>
                      <a:pt x="1363" y="7114"/>
                    </a:lnTo>
                    <a:lnTo>
                      <a:pt x="1341" y="7137"/>
                    </a:lnTo>
                    <a:lnTo>
                      <a:pt x="1332" y="7129"/>
                    </a:lnTo>
                    <a:lnTo>
                      <a:pt x="1356" y="7107"/>
                    </a:lnTo>
                    <a:close/>
                    <a:moveTo>
                      <a:pt x="1363" y="7114"/>
                    </a:moveTo>
                    <a:lnTo>
                      <a:pt x="1372" y="7123"/>
                    </a:lnTo>
                    <a:lnTo>
                      <a:pt x="1348" y="7145"/>
                    </a:lnTo>
                    <a:lnTo>
                      <a:pt x="1341" y="7137"/>
                    </a:lnTo>
                    <a:lnTo>
                      <a:pt x="1363" y="7114"/>
                    </a:lnTo>
                    <a:close/>
                    <a:moveTo>
                      <a:pt x="1353" y="7149"/>
                    </a:moveTo>
                    <a:lnTo>
                      <a:pt x="1351" y="7147"/>
                    </a:lnTo>
                    <a:lnTo>
                      <a:pt x="1348" y="7145"/>
                    </a:lnTo>
                    <a:lnTo>
                      <a:pt x="1359" y="7134"/>
                    </a:lnTo>
                    <a:lnTo>
                      <a:pt x="1353" y="7149"/>
                    </a:lnTo>
                    <a:close/>
                    <a:moveTo>
                      <a:pt x="1367" y="7120"/>
                    </a:moveTo>
                    <a:lnTo>
                      <a:pt x="1383" y="7128"/>
                    </a:lnTo>
                    <a:lnTo>
                      <a:pt x="1369" y="7156"/>
                    </a:lnTo>
                    <a:lnTo>
                      <a:pt x="1353" y="7149"/>
                    </a:lnTo>
                    <a:lnTo>
                      <a:pt x="1367" y="7120"/>
                    </a:lnTo>
                    <a:close/>
                    <a:moveTo>
                      <a:pt x="1383" y="7128"/>
                    </a:moveTo>
                    <a:lnTo>
                      <a:pt x="1385" y="7129"/>
                    </a:lnTo>
                    <a:lnTo>
                      <a:pt x="1388" y="7130"/>
                    </a:lnTo>
                    <a:lnTo>
                      <a:pt x="1375" y="7142"/>
                    </a:lnTo>
                    <a:lnTo>
                      <a:pt x="1383" y="7128"/>
                    </a:lnTo>
                    <a:close/>
                    <a:moveTo>
                      <a:pt x="1388" y="7130"/>
                    </a:moveTo>
                    <a:lnTo>
                      <a:pt x="1395" y="7139"/>
                    </a:lnTo>
                    <a:lnTo>
                      <a:pt x="1373" y="7161"/>
                    </a:lnTo>
                    <a:lnTo>
                      <a:pt x="1364" y="7153"/>
                    </a:lnTo>
                    <a:lnTo>
                      <a:pt x="1388" y="7130"/>
                    </a:lnTo>
                    <a:close/>
                    <a:moveTo>
                      <a:pt x="1377" y="7165"/>
                    </a:moveTo>
                    <a:lnTo>
                      <a:pt x="1374" y="7163"/>
                    </a:lnTo>
                    <a:lnTo>
                      <a:pt x="1373" y="7161"/>
                    </a:lnTo>
                    <a:lnTo>
                      <a:pt x="1384" y="7150"/>
                    </a:lnTo>
                    <a:lnTo>
                      <a:pt x="1377" y="7165"/>
                    </a:lnTo>
                    <a:close/>
                    <a:moveTo>
                      <a:pt x="1391" y="7135"/>
                    </a:moveTo>
                    <a:lnTo>
                      <a:pt x="1407" y="7144"/>
                    </a:lnTo>
                    <a:lnTo>
                      <a:pt x="1393" y="7172"/>
                    </a:lnTo>
                    <a:lnTo>
                      <a:pt x="1377" y="7165"/>
                    </a:lnTo>
                    <a:lnTo>
                      <a:pt x="1391" y="7135"/>
                    </a:lnTo>
                    <a:close/>
                    <a:moveTo>
                      <a:pt x="1407" y="7144"/>
                    </a:moveTo>
                    <a:lnTo>
                      <a:pt x="1410" y="7145"/>
                    </a:lnTo>
                    <a:lnTo>
                      <a:pt x="1411" y="7146"/>
                    </a:lnTo>
                    <a:lnTo>
                      <a:pt x="1400" y="7158"/>
                    </a:lnTo>
                    <a:lnTo>
                      <a:pt x="1407" y="7144"/>
                    </a:lnTo>
                    <a:close/>
                    <a:moveTo>
                      <a:pt x="1411" y="7146"/>
                    </a:moveTo>
                    <a:lnTo>
                      <a:pt x="1420" y="7155"/>
                    </a:lnTo>
                    <a:lnTo>
                      <a:pt x="1396" y="7177"/>
                    </a:lnTo>
                    <a:lnTo>
                      <a:pt x="1389" y="7169"/>
                    </a:lnTo>
                    <a:lnTo>
                      <a:pt x="1411" y="7146"/>
                    </a:lnTo>
                    <a:close/>
                    <a:moveTo>
                      <a:pt x="1401" y="7181"/>
                    </a:moveTo>
                    <a:lnTo>
                      <a:pt x="1399" y="7179"/>
                    </a:lnTo>
                    <a:lnTo>
                      <a:pt x="1396" y="7177"/>
                    </a:lnTo>
                    <a:lnTo>
                      <a:pt x="1407" y="7166"/>
                    </a:lnTo>
                    <a:lnTo>
                      <a:pt x="1401" y="7181"/>
                    </a:lnTo>
                    <a:close/>
                    <a:moveTo>
                      <a:pt x="1415" y="7151"/>
                    </a:moveTo>
                    <a:lnTo>
                      <a:pt x="1431" y="7160"/>
                    </a:lnTo>
                    <a:lnTo>
                      <a:pt x="1417" y="7188"/>
                    </a:lnTo>
                    <a:lnTo>
                      <a:pt x="1401" y="7181"/>
                    </a:lnTo>
                    <a:lnTo>
                      <a:pt x="1415" y="7151"/>
                    </a:lnTo>
                    <a:close/>
                    <a:moveTo>
                      <a:pt x="1431" y="7160"/>
                    </a:moveTo>
                    <a:lnTo>
                      <a:pt x="1433" y="7161"/>
                    </a:lnTo>
                    <a:lnTo>
                      <a:pt x="1436" y="7162"/>
                    </a:lnTo>
                    <a:lnTo>
                      <a:pt x="1423" y="7174"/>
                    </a:lnTo>
                    <a:lnTo>
                      <a:pt x="1431" y="7160"/>
                    </a:lnTo>
                    <a:close/>
                    <a:moveTo>
                      <a:pt x="1436" y="7162"/>
                    </a:moveTo>
                    <a:lnTo>
                      <a:pt x="1443" y="7171"/>
                    </a:lnTo>
                    <a:lnTo>
                      <a:pt x="1421" y="7193"/>
                    </a:lnTo>
                    <a:lnTo>
                      <a:pt x="1412" y="7185"/>
                    </a:lnTo>
                    <a:lnTo>
                      <a:pt x="1436" y="7162"/>
                    </a:lnTo>
                    <a:close/>
                    <a:moveTo>
                      <a:pt x="1443" y="7171"/>
                    </a:moveTo>
                    <a:lnTo>
                      <a:pt x="1452" y="7178"/>
                    </a:lnTo>
                    <a:lnTo>
                      <a:pt x="1428" y="7201"/>
                    </a:lnTo>
                    <a:lnTo>
                      <a:pt x="1421" y="7193"/>
                    </a:lnTo>
                    <a:lnTo>
                      <a:pt x="1443" y="7171"/>
                    </a:lnTo>
                    <a:close/>
                    <a:moveTo>
                      <a:pt x="1433" y="7204"/>
                    </a:moveTo>
                    <a:lnTo>
                      <a:pt x="1431" y="7203"/>
                    </a:lnTo>
                    <a:lnTo>
                      <a:pt x="1428" y="7201"/>
                    </a:lnTo>
                    <a:lnTo>
                      <a:pt x="1439" y="7190"/>
                    </a:lnTo>
                    <a:lnTo>
                      <a:pt x="1433" y="7204"/>
                    </a:lnTo>
                    <a:close/>
                    <a:moveTo>
                      <a:pt x="1447" y="7176"/>
                    </a:moveTo>
                    <a:lnTo>
                      <a:pt x="1463" y="7183"/>
                    </a:lnTo>
                    <a:lnTo>
                      <a:pt x="1449" y="7213"/>
                    </a:lnTo>
                    <a:lnTo>
                      <a:pt x="1433" y="7204"/>
                    </a:lnTo>
                    <a:lnTo>
                      <a:pt x="1447" y="7176"/>
                    </a:lnTo>
                    <a:close/>
                    <a:moveTo>
                      <a:pt x="1463" y="7183"/>
                    </a:moveTo>
                    <a:lnTo>
                      <a:pt x="1465" y="7184"/>
                    </a:lnTo>
                    <a:lnTo>
                      <a:pt x="1468" y="7187"/>
                    </a:lnTo>
                    <a:lnTo>
                      <a:pt x="1455" y="7198"/>
                    </a:lnTo>
                    <a:lnTo>
                      <a:pt x="1463" y="7183"/>
                    </a:lnTo>
                    <a:close/>
                    <a:moveTo>
                      <a:pt x="1468" y="7187"/>
                    </a:moveTo>
                    <a:lnTo>
                      <a:pt x="1475" y="7194"/>
                    </a:lnTo>
                    <a:lnTo>
                      <a:pt x="1453" y="7217"/>
                    </a:lnTo>
                    <a:lnTo>
                      <a:pt x="1444" y="7209"/>
                    </a:lnTo>
                    <a:lnTo>
                      <a:pt x="1468" y="7187"/>
                    </a:lnTo>
                    <a:close/>
                    <a:moveTo>
                      <a:pt x="1457" y="7220"/>
                    </a:moveTo>
                    <a:lnTo>
                      <a:pt x="1454" y="7219"/>
                    </a:lnTo>
                    <a:lnTo>
                      <a:pt x="1453" y="7217"/>
                    </a:lnTo>
                    <a:lnTo>
                      <a:pt x="1464" y="7206"/>
                    </a:lnTo>
                    <a:lnTo>
                      <a:pt x="1457" y="7220"/>
                    </a:lnTo>
                    <a:close/>
                    <a:moveTo>
                      <a:pt x="1471" y="7192"/>
                    </a:moveTo>
                    <a:lnTo>
                      <a:pt x="1487" y="7199"/>
                    </a:lnTo>
                    <a:lnTo>
                      <a:pt x="1473" y="7229"/>
                    </a:lnTo>
                    <a:lnTo>
                      <a:pt x="1457" y="7220"/>
                    </a:lnTo>
                    <a:lnTo>
                      <a:pt x="1471" y="7192"/>
                    </a:lnTo>
                    <a:close/>
                    <a:moveTo>
                      <a:pt x="1487" y="7199"/>
                    </a:moveTo>
                    <a:lnTo>
                      <a:pt x="1490" y="7200"/>
                    </a:lnTo>
                    <a:lnTo>
                      <a:pt x="1491" y="7203"/>
                    </a:lnTo>
                    <a:lnTo>
                      <a:pt x="1480" y="7214"/>
                    </a:lnTo>
                    <a:lnTo>
                      <a:pt x="1487" y="7199"/>
                    </a:lnTo>
                    <a:close/>
                    <a:moveTo>
                      <a:pt x="1491" y="7203"/>
                    </a:moveTo>
                    <a:lnTo>
                      <a:pt x="1500" y="7210"/>
                    </a:lnTo>
                    <a:lnTo>
                      <a:pt x="1476" y="7233"/>
                    </a:lnTo>
                    <a:lnTo>
                      <a:pt x="1469" y="7225"/>
                    </a:lnTo>
                    <a:lnTo>
                      <a:pt x="1491" y="7203"/>
                    </a:lnTo>
                    <a:close/>
                    <a:moveTo>
                      <a:pt x="1481" y="7236"/>
                    </a:moveTo>
                    <a:lnTo>
                      <a:pt x="1479" y="7235"/>
                    </a:lnTo>
                    <a:lnTo>
                      <a:pt x="1476" y="7233"/>
                    </a:lnTo>
                    <a:lnTo>
                      <a:pt x="1487" y="7222"/>
                    </a:lnTo>
                    <a:lnTo>
                      <a:pt x="1481" y="7236"/>
                    </a:lnTo>
                    <a:close/>
                    <a:moveTo>
                      <a:pt x="1495" y="7208"/>
                    </a:moveTo>
                    <a:lnTo>
                      <a:pt x="1511" y="7215"/>
                    </a:lnTo>
                    <a:lnTo>
                      <a:pt x="1497" y="7245"/>
                    </a:lnTo>
                    <a:lnTo>
                      <a:pt x="1481" y="7236"/>
                    </a:lnTo>
                    <a:lnTo>
                      <a:pt x="1495" y="7208"/>
                    </a:lnTo>
                    <a:close/>
                    <a:moveTo>
                      <a:pt x="1511" y="7215"/>
                    </a:moveTo>
                    <a:lnTo>
                      <a:pt x="1513" y="7216"/>
                    </a:lnTo>
                    <a:lnTo>
                      <a:pt x="1516" y="7219"/>
                    </a:lnTo>
                    <a:lnTo>
                      <a:pt x="1503" y="7230"/>
                    </a:lnTo>
                    <a:lnTo>
                      <a:pt x="1511" y="7215"/>
                    </a:lnTo>
                    <a:close/>
                    <a:moveTo>
                      <a:pt x="1516" y="7219"/>
                    </a:moveTo>
                    <a:lnTo>
                      <a:pt x="1523" y="7226"/>
                    </a:lnTo>
                    <a:lnTo>
                      <a:pt x="1501" y="7250"/>
                    </a:lnTo>
                    <a:lnTo>
                      <a:pt x="1492" y="7241"/>
                    </a:lnTo>
                    <a:lnTo>
                      <a:pt x="1516" y="7219"/>
                    </a:lnTo>
                    <a:close/>
                    <a:moveTo>
                      <a:pt x="1523" y="7226"/>
                    </a:moveTo>
                    <a:lnTo>
                      <a:pt x="1532" y="7235"/>
                    </a:lnTo>
                    <a:lnTo>
                      <a:pt x="1508" y="7257"/>
                    </a:lnTo>
                    <a:lnTo>
                      <a:pt x="1501" y="7250"/>
                    </a:lnTo>
                    <a:lnTo>
                      <a:pt x="1523" y="7226"/>
                    </a:lnTo>
                    <a:close/>
                    <a:moveTo>
                      <a:pt x="1513" y="7261"/>
                    </a:moveTo>
                    <a:lnTo>
                      <a:pt x="1511" y="7259"/>
                    </a:lnTo>
                    <a:lnTo>
                      <a:pt x="1508" y="7257"/>
                    </a:lnTo>
                    <a:lnTo>
                      <a:pt x="1519" y="7246"/>
                    </a:lnTo>
                    <a:lnTo>
                      <a:pt x="1513" y="7261"/>
                    </a:lnTo>
                    <a:close/>
                    <a:moveTo>
                      <a:pt x="1527" y="7231"/>
                    </a:moveTo>
                    <a:lnTo>
                      <a:pt x="1543" y="7240"/>
                    </a:lnTo>
                    <a:lnTo>
                      <a:pt x="1529" y="7268"/>
                    </a:lnTo>
                    <a:lnTo>
                      <a:pt x="1513" y="7261"/>
                    </a:lnTo>
                    <a:lnTo>
                      <a:pt x="1527" y="7231"/>
                    </a:lnTo>
                    <a:close/>
                    <a:moveTo>
                      <a:pt x="1543" y="7240"/>
                    </a:moveTo>
                    <a:lnTo>
                      <a:pt x="1545" y="7241"/>
                    </a:lnTo>
                    <a:lnTo>
                      <a:pt x="1548" y="7242"/>
                    </a:lnTo>
                    <a:lnTo>
                      <a:pt x="1535" y="7253"/>
                    </a:lnTo>
                    <a:lnTo>
                      <a:pt x="1543" y="7240"/>
                    </a:lnTo>
                    <a:close/>
                    <a:moveTo>
                      <a:pt x="1548" y="7242"/>
                    </a:moveTo>
                    <a:lnTo>
                      <a:pt x="1555" y="7251"/>
                    </a:lnTo>
                    <a:lnTo>
                      <a:pt x="1533" y="7273"/>
                    </a:lnTo>
                    <a:lnTo>
                      <a:pt x="1524" y="7266"/>
                    </a:lnTo>
                    <a:lnTo>
                      <a:pt x="1548" y="7242"/>
                    </a:lnTo>
                    <a:close/>
                    <a:moveTo>
                      <a:pt x="1537" y="7277"/>
                    </a:moveTo>
                    <a:lnTo>
                      <a:pt x="1534" y="7275"/>
                    </a:lnTo>
                    <a:lnTo>
                      <a:pt x="1533" y="7273"/>
                    </a:lnTo>
                    <a:lnTo>
                      <a:pt x="1544" y="7262"/>
                    </a:lnTo>
                    <a:lnTo>
                      <a:pt x="1537" y="7277"/>
                    </a:lnTo>
                    <a:close/>
                    <a:moveTo>
                      <a:pt x="1551" y="7247"/>
                    </a:moveTo>
                    <a:lnTo>
                      <a:pt x="1567" y="7256"/>
                    </a:lnTo>
                    <a:lnTo>
                      <a:pt x="1553" y="7284"/>
                    </a:lnTo>
                    <a:lnTo>
                      <a:pt x="1537" y="7277"/>
                    </a:lnTo>
                    <a:lnTo>
                      <a:pt x="1551" y="7247"/>
                    </a:lnTo>
                    <a:close/>
                    <a:moveTo>
                      <a:pt x="1567" y="7256"/>
                    </a:moveTo>
                    <a:lnTo>
                      <a:pt x="1570" y="7257"/>
                    </a:lnTo>
                    <a:lnTo>
                      <a:pt x="1571" y="7258"/>
                    </a:lnTo>
                    <a:lnTo>
                      <a:pt x="1560" y="7269"/>
                    </a:lnTo>
                    <a:lnTo>
                      <a:pt x="1567" y="7256"/>
                    </a:lnTo>
                    <a:close/>
                    <a:moveTo>
                      <a:pt x="1571" y="7258"/>
                    </a:moveTo>
                    <a:lnTo>
                      <a:pt x="1578" y="7267"/>
                    </a:lnTo>
                    <a:lnTo>
                      <a:pt x="1556" y="7289"/>
                    </a:lnTo>
                    <a:lnTo>
                      <a:pt x="1549" y="7282"/>
                    </a:lnTo>
                    <a:lnTo>
                      <a:pt x="1571" y="7258"/>
                    </a:lnTo>
                    <a:close/>
                    <a:moveTo>
                      <a:pt x="1567" y="7294"/>
                    </a:moveTo>
                    <a:lnTo>
                      <a:pt x="1561" y="7294"/>
                    </a:lnTo>
                    <a:lnTo>
                      <a:pt x="1556" y="7289"/>
                    </a:lnTo>
                    <a:lnTo>
                      <a:pt x="1567" y="7278"/>
                    </a:lnTo>
                    <a:lnTo>
                      <a:pt x="1567" y="7294"/>
                    </a:lnTo>
                    <a:close/>
                    <a:moveTo>
                      <a:pt x="1567" y="7262"/>
                    </a:moveTo>
                    <a:lnTo>
                      <a:pt x="1583" y="7262"/>
                    </a:lnTo>
                    <a:lnTo>
                      <a:pt x="1583" y="7294"/>
                    </a:lnTo>
                    <a:lnTo>
                      <a:pt x="1567" y="7294"/>
                    </a:lnTo>
                    <a:lnTo>
                      <a:pt x="1567" y="7262"/>
                    </a:lnTo>
                    <a:close/>
                    <a:moveTo>
                      <a:pt x="1583" y="7262"/>
                    </a:moveTo>
                    <a:lnTo>
                      <a:pt x="1591" y="7262"/>
                    </a:lnTo>
                    <a:lnTo>
                      <a:pt x="1595" y="7267"/>
                    </a:lnTo>
                    <a:lnTo>
                      <a:pt x="1583" y="7278"/>
                    </a:lnTo>
                    <a:lnTo>
                      <a:pt x="1583" y="7262"/>
                    </a:lnTo>
                    <a:close/>
                    <a:moveTo>
                      <a:pt x="1595" y="7267"/>
                    </a:moveTo>
                    <a:lnTo>
                      <a:pt x="1603" y="7274"/>
                    </a:lnTo>
                    <a:lnTo>
                      <a:pt x="1581" y="7298"/>
                    </a:lnTo>
                    <a:lnTo>
                      <a:pt x="1572" y="7289"/>
                    </a:lnTo>
                    <a:lnTo>
                      <a:pt x="1595" y="7267"/>
                    </a:lnTo>
                    <a:close/>
                    <a:moveTo>
                      <a:pt x="1603" y="7274"/>
                    </a:moveTo>
                    <a:lnTo>
                      <a:pt x="1611" y="7283"/>
                    </a:lnTo>
                    <a:lnTo>
                      <a:pt x="1588" y="7305"/>
                    </a:lnTo>
                    <a:lnTo>
                      <a:pt x="1581" y="7298"/>
                    </a:lnTo>
                    <a:lnTo>
                      <a:pt x="1603" y="7274"/>
                    </a:lnTo>
                    <a:close/>
                    <a:moveTo>
                      <a:pt x="1592" y="7309"/>
                    </a:moveTo>
                    <a:lnTo>
                      <a:pt x="1590" y="7307"/>
                    </a:lnTo>
                    <a:lnTo>
                      <a:pt x="1588" y="7305"/>
                    </a:lnTo>
                    <a:lnTo>
                      <a:pt x="1599" y="7294"/>
                    </a:lnTo>
                    <a:lnTo>
                      <a:pt x="1592" y="7309"/>
                    </a:lnTo>
                    <a:close/>
                    <a:moveTo>
                      <a:pt x="1607" y="7279"/>
                    </a:moveTo>
                    <a:lnTo>
                      <a:pt x="1623" y="7288"/>
                    </a:lnTo>
                    <a:lnTo>
                      <a:pt x="1608" y="7316"/>
                    </a:lnTo>
                    <a:lnTo>
                      <a:pt x="1592" y="7309"/>
                    </a:lnTo>
                    <a:lnTo>
                      <a:pt x="1607" y="7279"/>
                    </a:lnTo>
                    <a:close/>
                    <a:moveTo>
                      <a:pt x="1623" y="7288"/>
                    </a:moveTo>
                    <a:lnTo>
                      <a:pt x="1625" y="7289"/>
                    </a:lnTo>
                    <a:lnTo>
                      <a:pt x="1627" y="7290"/>
                    </a:lnTo>
                    <a:lnTo>
                      <a:pt x="1615" y="7301"/>
                    </a:lnTo>
                    <a:lnTo>
                      <a:pt x="1623" y="7288"/>
                    </a:lnTo>
                    <a:close/>
                    <a:moveTo>
                      <a:pt x="1627" y="7290"/>
                    </a:moveTo>
                    <a:lnTo>
                      <a:pt x="1635" y="7299"/>
                    </a:lnTo>
                    <a:lnTo>
                      <a:pt x="1613" y="7321"/>
                    </a:lnTo>
                    <a:lnTo>
                      <a:pt x="1604" y="7314"/>
                    </a:lnTo>
                    <a:lnTo>
                      <a:pt x="1627" y="7290"/>
                    </a:lnTo>
                    <a:close/>
                    <a:moveTo>
                      <a:pt x="1617" y="7325"/>
                    </a:moveTo>
                    <a:lnTo>
                      <a:pt x="1614" y="7323"/>
                    </a:lnTo>
                    <a:lnTo>
                      <a:pt x="1613" y="7321"/>
                    </a:lnTo>
                    <a:lnTo>
                      <a:pt x="1624" y="7310"/>
                    </a:lnTo>
                    <a:lnTo>
                      <a:pt x="1617" y="7325"/>
                    </a:lnTo>
                    <a:close/>
                    <a:moveTo>
                      <a:pt x="1631" y="7295"/>
                    </a:moveTo>
                    <a:lnTo>
                      <a:pt x="1647" y="7304"/>
                    </a:lnTo>
                    <a:lnTo>
                      <a:pt x="1633" y="7332"/>
                    </a:lnTo>
                    <a:lnTo>
                      <a:pt x="1617" y="7325"/>
                    </a:lnTo>
                    <a:lnTo>
                      <a:pt x="1631" y="7295"/>
                    </a:lnTo>
                    <a:close/>
                    <a:moveTo>
                      <a:pt x="1647" y="7304"/>
                    </a:moveTo>
                    <a:lnTo>
                      <a:pt x="1650" y="7305"/>
                    </a:lnTo>
                    <a:lnTo>
                      <a:pt x="1651" y="7306"/>
                    </a:lnTo>
                    <a:lnTo>
                      <a:pt x="1640" y="7317"/>
                    </a:lnTo>
                    <a:lnTo>
                      <a:pt x="1647" y="7304"/>
                    </a:lnTo>
                    <a:close/>
                    <a:moveTo>
                      <a:pt x="1651" y="7306"/>
                    </a:moveTo>
                    <a:lnTo>
                      <a:pt x="1659" y="7315"/>
                    </a:lnTo>
                    <a:lnTo>
                      <a:pt x="1636" y="7337"/>
                    </a:lnTo>
                    <a:lnTo>
                      <a:pt x="1629" y="7330"/>
                    </a:lnTo>
                    <a:lnTo>
                      <a:pt x="1651" y="7306"/>
                    </a:lnTo>
                    <a:close/>
                    <a:moveTo>
                      <a:pt x="1647" y="7342"/>
                    </a:moveTo>
                    <a:lnTo>
                      <a:pt x="1641" y="7342"/>
                    </a:lnTo>
                    <a:lnTo>
                      <a:pt x="1636" y="7337"/>
                    </a:lnTo>
                    <a:lnTo>
                      <a:pt x="1647" y="7326"/>
                    </a:lnTo>
                    <a:lnTo>
                      <a:pt x="1647" y="7342"/>
                    </a:lnTo>
                    <a:close/>
                    <a:moveTo>
                      <a:pt x="1647" y="7310"/>
                    </a:moveTo>
                    <a:lnTo>
                      <a:pt x="1663" y="7310"/>
                    </a:lnTo>
                    <a:lnTo>
                      <a:pt x="1663" y="7342"/>
                    </a:lnTo>
                    <a:lnTo>
                      <a:pt x="1647" y="7342"/>
                    </a:lnTo>
                    <a:lnTo>
                      <a:pt x="1647" y="7310"/>
                    </a:lnTo>
                    <a:close/>
                    <a:moveTo>
                      <a:pt x="1663" y="7310"/>
                    </a:moveTo>
                    <a:lnTo>
                      <a:pt x="1671" y="7310"/>
                    </a:lnTo>
                    <a:lnTo>
                      <a:pt x="1675" y="7315"/>
                    </a:lnTo>
                    <a:lnTo>
                      <a:pt x="1663" y="7326"/>
                    </a:lnTo>
                    <a:lnTo>
                      <a:pt x="1663" y="7310"/>
                    </a:lnTo>
                    <a:close/>
                    <a:moveTo>
                      <a:pt x="1675" y="7315"/>
                    </a:moveTo>
                    <a:lnTo>
                      <a:pt x="1683" y="7322"/>
                    </a:lnTo>
                    <a:lnTo>
                      <a:pt x="1661" y="7346"/>
                    </a:lnTo>
                    <a:lnTo>
                      <a:pt x="1652" y="7337"/>
                    </a:lnTo>
                    <a:lnTo>
                      <a:pt x="1675" y="7315"/>
                    </a:lnTo>
                    <a:close/>
                    <a:moveTo>
                      <a:pt x="1661" y="7346"/>
                    </a:moveTo>
                    <a:lnTo>
                      <a:pt x="1661" y="7346"/>
                    </a:lnTo>
                    <a:lnTo>
                      <a:pt x="1672" y="7333"/>
                    </a:lnTo>
                    <a:lnTo>
                      <a:pt x="1661" y="7346"/>
                    </a:lnTo>
                    <a:close/>
                    <a:moveTo>
                      <a:pt x="1683" y="7322"/>
                    </a:moveTo>
                    <a:lnTo>
                      <a:pt x="1691" y="7331"/>
                    </a:lnTo>
                    <a:lnTo>
                      <a:pt x="1668" y="7353"/>
                    </a:lnTo>
                    <a:lnTo>
                      <a:pt x="1661" y="7346"/>
                    </a:lnTo>
                    <a:lnTo>
                      <a:pt x="1683" y="7322"/>
                    </a:lnTo>
                    <a:close/>
                    <a:moveTo>
                      <a:pt x="1672" y="7355"/>
                    </a:moveTo>
                    <a:lnTo>
                      <a:pt x="1671" y="7355"/>
                    </a:lnTo>
                    <a:lnTo>
                      <a:pt x="1668" y="7353"/>
                    </a:lnTo>
                    <a:lnTo>
                      <a:pt x="1679" y="7342"/>
                    </a:lnTo>
                    <a:lnTo>
                      <a:pt x="1672" y="7355"/>
                    </a:lnTo>
                    <a:close/>
                    <a:moveTo>
                      <a:pt x="1687" y="7327"/>
                    </a:moveTo>
                    <a:lnTo>
                      <a:pt x="1703" y="7336"/>
                    </a:lnTo>
                    <a:lnTo>
                      <a:pt x="1688" y="7364"/>
                    </a:lnTo>
                    <a:lnTo>
                      <a:pt x="1672" y="7355"/>
                    </a:lnTo>
                    <a:lnTo>
                      <a:pt x="1687" y="7327"/>
                    </a:lnTo>
                    <a:close/>
                    <a:moveTo>
                      <a:pt x="1695" y="7365"/>
                    </a:moveTo>
                    <a:lnTo>
                      <a:pt x="1692" y="7365"/>
                    </a:lnTo>
                    <a:lnTo>
                      <a:pt x="1688" y="7364"/>
                    </a:lnTo>
                    <a:lnTo>
                      <a:pt x="1695" y="7349"/>
                    </a:lnTo>
                    <a:lnTo>
                      <a:pt x="1695" y="7365"/>
                    </a:lnTo>
                    <a:close/>
                    <a:moveTo>
                      <a:pt x="1695" y="7333"/>
                    </a:moveTo>
                    <a:lnTo>
                      <a:pt x="1704" y="7333"/>
                    </a:lnTo>
                    <a:lnTo>
                      <a:pt x="1704" y="7365"/>
                    </a:lnTo>
                    <a:lnTo>
                      <a:pt x="1695" y="7365"/>
                    </a:lnTo>
                    <a:lnTo>
                      <a:pt x="1695" y="7333"/>
                    </a:lnTo>
                    <a:close/>
                    <a:moveTo>
                      <a:pt x="1704" y="7333"/>
                    </a:moveTo>
                    <a:lnTo>
                      <a:pt x="1708" y="7333"/>
                    </a:lnTo>
                    <a:lnTo>
                      <a:pt x="1711" y="7336"/>
                    </a:lnTo>
                    <a:lnTo>
                      <a:pt x="1704" y="7349"/>
                    </a:lnTo>
                    <a:lnTo>
                      <a:pt x="1704" y="7333"/>
                    </a:lnTo>
                    <a:close/>
                    <a:moveTo>
                      <a:pt x="1711" y="7336"/>
                    </a:moveTo>
                    <a:lnTo>
                      <a:pt x="1726" y="7343"/>
                    </a:lnTo>
                    <a:lnTo>
                      <a:pt x="1713" y="7371"/>
                    </a:lnTo>
                    <a:lnTo>
                      <a:pt x="1697" y="7364"/>
                    </a:lnTo>
                    <a:lnTo>
                      <a:pt x="1711" y="7336"/>
                    </a:lnTo>
                    <a:close/>
                    <a:moveTo>
                      <a:pt x="1726" y="7343"/>
                    </a:moveTo>
                    <a:lnTo>
                      <a:pt x="1730" y="7344"/>
                    </a:lnTo>
                    <a:lnTo>
                      <a:pt x="1731" y="7347"/>
                    </a:lnTo>
                    <a:lnTo>
                      <a:pt x="1720" y="7358"/>
                    </a:lnTo>
                    <a:lnTo>
                      <a:pt x="1726" y="7343"/>
                    </a:lnTo>
                    <a:close/>
                    <a:moveTo>
                      <a:pt x="1731" y="7347"/>
                    </a:moveTo>
                    <a:lnTo>
                      <a:pt x="1739" y="7354"/>
                    </a:lnTo>
                    <a:lnTo>
                      <a:pt x="1716" y="7378"/>
                    </a:lnTo>
                    <a:lnTo>
                      <a:pt x="1709" y="7369"/>
                    </a:lnTo>
                    <a:lnTo>
                      <a:pt x="1731" y="7347"/>
                    </a:lnTo>
                    <a:close/>
                    <a:moveTo>
                      <a:pt x="1720" y="7380"/>
                    </a:moveTo>
                    <a:lnTo>
                      <a:pt x="1718" y="7379"/>
                    </a:lnTo>
                    <a:lnTo>
                      <a:pt x="1716" y="7378"/>
                    </a:lnTo>
                    <a:lnTo>
                      <a:pt x="1728" y="7365"/>
                    </a:lnTo>
                    <a:lnTo>
                      <a:pt x="1720" y="7380"/>
                    </a:lnTo>
                    <a:close/>
                    <a:moveTo>
                      <a:pt x="1735" y="7352"/>
                    </a:moveTo>
                    <a:lnTo>
                      <a:pt x="1751" y="7359"/>
                    </a:lnTo>
                    <a:lnTo>
                      <a:pt x="1736" y="7387"/>
                    </a:lnTo>
                    <a:lnTo>
                      <a:pt x="1720" y="7380"/>
                    </a:lnTo>
                    <a:lnTo>
                      <a:pt x="1735" y="7352"/>
                    </a:lnTo>
                    <a:close/>
                    <a:moveTo>
                      <a:pt x="1744" y="7390"/>
                    </a:moveTo>
                    <a:lnTo>
                      <a:pt x="1740" y="7390"/>
                    </a:lnTo>
                    <a:lnTo>
                      <a:pt x="1736" y="7387"/>
                    </a:lnTo>
                    <a:lnTo>
                      <a:pt x="1744" y="7374"/>
                    </a:lnTo>
                    <a:lnTo>
                      <a:pt x="1744" y="7390"/>
                    </a:lnTo>
                    <a:close/>
                    <a:moveTo>
                      <a:pt x="1744" y="7358"/>
                    </a:moveTo>
                    <a:lnTo>
                      <a:pt x="1752" y="7358"/>
                    </a:lnTo>
                    <a:lnTo>
                      <a:pt x="1752" y="7390"/>
                    </a:lnTo>
                    <a:lnTo>
                      <a:pt x="1744" y="7390"/>
                    </a:lnTo>
                    <a:lnTo>
                      <a:pt x="1744" y="7358"/>
                    </a:lnTo>
                    <a:close/>
                    <a:moveTo>
                      <a:pt x="1752" y="7358"/>
                    </a:moveTo>
                    <a:lnTo>
                      <a:pt x="1758" y="7358"/>
                    </a:lnTo>
                    <a:lnTo>
                      <a:pt x="1763" y="7363"/>
                    </a:lnTo>
                    <a:lnTo>
                      <a:pt x="1752" y="7374"/>
                    </a:lnTo>
                    <a:lnTo>
                      <a:pt x="1752" y="7358"/>
                    </a:lnTo>
                    <a:close/>
                    <a:moveTo>
                      <a:pt x="1763" y="7363"/>
                    </a:moveTo>
                    <a:lnTo>
                      <a:pt x="1771" y="7370"/>
                    </a:lnTo>
                    <a:lnTo>
                      <a:pt x="1748" y="7394"/>
                    </a:lnTo>
                    <a:lnTo>
                      <a:pt x="1741" y="7385"/>
                    </a:lnTo>
                    <a:lnTo>
                      <a:pt x="1763" y="7363"/>
                    </a:lnTo>
                    <a:close/>
                    <a:moveTo>
                      <a:pt x="1752" y="7396"/>
                    </a:moveTo>
                    <a:lnTo>
                      <a:pt x="1750" y="7395"/>
                    </a:lnTo>
                    <a:lnTo>
                      <a:pt x="1748" y="7394"/>
                    </a:lnTo>
                    <a:lnTo>
                      <a:pt x="1760" y="7381"/>
                    </a:lnTo>
                    <a:lnTo>
                      <a:pt x="1752" y="7396"/>
                    </a:lnTo>
                    <a:close/>
                    <a:moveTo>
                      <a:pt x="1767" y="7368"/>
                    </a:moveTo>
                    <a:lnTo>
                      <a:pt x="1783" y="7375"/>
                    </a:lnTo>
                    <a:lnTo>
                      <a:pt x="1768" y="7403"/>
                    </a:lnTo>
                    <a:lnTo>
                      <a:pt x="1752" y="7396"/>
                    </a:lnTo>
                    <a:lnTo>
                      <a:pt x="1767" y="7368"/>
                    </a:lnTo>
                    <a:close/>
                    <a:moveTo>
                      <a:pt x="1783" y="7375"/>
                    </a:moveTo>
                    <a:lnTo>
                      <a:pt x="1785" y="7376"/>
                    </a:lnTo>
                    <a:lnTo>
                      <a:pt x="1787" y="7379"/>
                    </a:lnTo>
                    <a:lnTo>
                      <a:pt x="1776" y="7390"/>
                    </a:lnTo>
                    <a:lnTo>
                      <a:pt x="1783" y="7375"/>
                    </a:lnTo>
                    <a:close/>
                    <a:moveTo>
                      <a:pt x="1787" y="7379"/>
                    </a:moveTo>
                    <a:lnTo>
                      <a:pt x="1795" y="7386"/>
                    </a:lnTo>
                    <a:lnTo>
                      <a:pt x="1772" y="7410"/>
                    </a:lnTo>
                    <a:lnTo>
                      <a:pt x="1764" y="7401"/>
                    </a:lnTo>
                    <a:lnTo>
                      <a:pt x="1787" y="7379"/>
                    </a:lnTo>
                    <a:close/>
                    <a:moveTo>
                      <a:pt x="1784" y="7413"/>
                    </a:moveTo>
                    <a:lnTo>
                      <a:pt x="1777" y="7413"/>
                    </a:lnTo>
                    <a:lnTo>
                      <a:pt x="1772" y="7410"/>
                    </a:lnTo>
                    <a:lnTo>
                      <a:pt x="1784" y="7397"/>
                    </a:lnTo>
                    <a:lnTo>
                      <a:pt x="1784" y="7413"/>
                    </a:lnTo>
                    <a:close/>
                    <a:moveTo>
                      <a:pt x="1784" y="7381"/>
                    </a:moveTo>
                    <a:lnTo>
                      <a:pt x="1800" y="7381"/>
                    </a:lnTo>
                    <a:lnTo>
                      <a:pt x="1800" y="7413"/>
                    </a:lnTo>
                    <a:lnTo>
                      <a:pt x="1784" y="7413"/>
                    </a:lnTo>
                    <a:lnTo>
                      <a:pt x="1784" y="7381"/>
                    </a:lnTo>
                    <a:close/>
                    <a:moveTo>
                      <a:pt x="1800" y="7381"/>
                    </a:moveTo>
                    <a:lnTo>
                      <a:pt x="1806" y="7381"/>
                    </a:lnTo>
                    <a:lnTo>
                      <a:pt x="1811" y="7386"/>
                    </a:lnTo>
                    <a:lnTo>
                      <a:pt x="1800" y="7397"/>
                    </a:lnTo>
                    <a:lnTo>
                      <a:pt x="1800" y="7381"/>
                    </a:lnTo>
                    <a:close/>
                    <a:moveTo>
                      <a:pt x="1811" y="7386"/>
                    </a:moveTo>
                    <a:lnTo>
                      <a:pt x="1819" y="7395"/>
                    </a:lnTo>
                    <a:lnTo>
                      <a:pt x="1796" y="7417"/>
                    </a:lnTo>
                    <a:lnTo>
                      <a:pt x="1788" y="7410"/>
                    </a:lnTo>
                    <a:lnTo>
                      <a:pt x="1811" y="7386"/>
                    </a:lnTo>
                    <a:close/>
                    <a:moveTo>
                      <a:pt x="1800" y="7419"/>
                    </a:moveTo>
                    <a:lnTo>
                      <a:pt x="1798" y="7418"/>
                    </a:lnTo>
                    <a:lnTo>
                      <a:pt x="1796" y="7417"/>
                    </a:lnTo>
                    <a:lnTo>
                      <a:pt x="1808" y="7406"/>
                    </a:lnTo>
                    <a:lnTo>
                      <a:pt x="1800" y="7419"/>
                    </a:lnTo>
                    <a:close/>
                    <a:moveTo>
                      <a:pt x="1815" y="7391"/>
                    </a:moveTo>
                    <a:lnTo>
                      <a:pt x="1831" y="7400"/>
                    </a:lnTo>
                    <a:lnTo>
                      <a:pt x="1816" y="7428"/>
                    </a:lnTo>
                    <a:lnTo>
                      <a:pt x="1800" y="7419"/>
                    </a:lnTo>
                    <a:lnTo>
                      <a:pt x="1815" y="7391"/>
                    </a:lnTo>
                    <a:close/>
                    <a:moveTo>
                      <a:pt x="1824" y="7429"/>
                    </a:moveTo>
                    <a:lnTo>
                      <a:pt x="1820" y="7429"/>
                    </a:lnTo>
                    <a:lnTo>
                      <a:pt x="1816" y="7428"/>
                    </a:lnTo>
                    <a:lnTo>
                      <a:pt x="1824" y="7413"/>
                    </a:lnTo>
                    <a:lnTo>
                      <a:pt x="1824" y="7429"/>
                    </a:lnTo>
                    <a:close/>
                    <a:moveTo>
                      <a:pt x="1824" y="7397"/>
                    </a:moveTo>
                    <a:lnTo>
                      <a:pt x="1832" y="7397"/>
                    </a:lnTo>
                    <a:lnTo>
                      <a:pt x="1832" y="7429"/>
                    </a:lnTo>
                    <a:lnTo>
                      <a:pt x="1824" y="7429"/>
                    </a:lnTo>
                    <a:lnTo>
                      <a:pt x="1824" y="7397"/>
                    </a:lnTo>
                    <a:close/>
                    <a:moveTo>
                      <a:pt x="1832" y="7397"/>
                    </a:moveTo>
                    <a:lnTo>
                      <a:pt x="1838" y="7397"/>
                    </a:lnTo>
                    <a:lnTo>
                      <a:pt x="1843" y="7402"/>
                    </a:lnTo>
                    <a:lnTo>
                      <a:pt x="1832" y="7413"/>
                    </a:lnTo>
                    <a:lnTo>
                      <a:pt x="1832" y="7397"/>
                    </a:lnTo>
                    <a:close/>
                    <a:moveTo>
                      <a:pt x="1843" y="7402"/>
                    </a:moveTo>
                    <a:lnTo>
                      <a:pt x="1851" y="7411"/>
                    </a:lnTo>
                    <a:lnTo>
                      <a:pt x="1828" y="7433"/>
                    </a:lnTo>
                    <a:lnTo>
                      <a:pt x="1820" y="7426"/>
                    </a:lnTo>
                    <a:lnTo>
                      <a:pt x="1843" y="7402"/>
                    </a:lnTo>
                    <a:close/>
                    <a:moveTo>
                      <a:pt x="1840" y="7438"/>
                    </a:moveTo>
                    <a:lnTo>
                      <a:pt x="1833" y="7438"/>
                    </a:lnTo>
                    <a:lnTo>
                      <a:pt x="1828" y="7433"/>
                    </a:lnTo>
                    <a:lnTo>
                      <a:pt x="1840" y="7422"/>
                    </a:lnTo>
                    <a:lnTo>
                      <a:pt x="1840" y="7438"/>
                    </a:lnTo>
                    <a:close/>
                    <a:moveTo>
                      <a:pt x="1840" y="7406"/>
                    </a:moveTo>
                    <a:lnTo>
                      <a:pt x="1856" y="7406"/>
                    </a:lnTo>
                    <a:lnTo>
                      <a:pt x="1856" y="7438"/>
                    </a:lnTo>
                    <a:lnTo>
                      <a:pt x="1840" y="7438"/>
                    </a:lnTo>
                    <a:lnTo>
                      <a:pt x="1840" y="7406"/>
                    </a:lnTo>
                    <a:close/>
                    <a:moveTo>
                      <a:pt x="1856" y="7406"/>
                    </a:moveTo>
                    <a:lnTo>
                      <a:pt x="1862" y="7406"/>
                    </a:lnTo>
                    <a:lnTo>
                      <a:pt x="1867" y="7411"/>
                    </a:lnTo>
                    <a:lnTo>
                      <a:pt x="1856" y="7422"/>
                    </a:lnTo>
                    <a:lnTo>
                      <a:pt x="1856" y="7406"/>
                    </a:lnTo>
                    <a:close/>
                    <a:moveTo>
                      <a:pt x="1867" y="7411"/>
                    </a:moveTo>
                    <a:lnTo>
                      <a:pt x="1875" y="7418"/>
                    </a:lnTo>
                    <a:lnTo>
                      <a:pt x="1852" y="7442"/>
                    </a:lnTo>
                    <a:lnTo>
                      <a:pt x="1845" y="7433"/>
                    </a:lnTo>
                    <a:lnTo>
                      <a:pt x="1867" y="7411"/>
                    </a:lnTo>
                    <a:close/>
                    <a:moveTo>
                      <a:pt x="1857" y="7444"/>
                    </a:moveTo>
                    <a:lnTo>
                      <a:pt x="1854" y="7443"/>
                    </a:lnTo>
                    <a:lnTo>
                      <a:pt x="1852" y="7442"/>
                    </a:lnTo>
                    <a:lnTo>
                      <a:pt x="1864" y="7429"/>
                    </a:lnTo>
                    <a:lnTo>
                      <a:pt x="1857" y="7444"/>
                    </a:lnTo>
                    <a:close/>
                    <a:moveTo>
                      <a:pt x="1870" y="7416"/>
                    </a:moveTo>
                    <a:lnTo>
                      <a:pt x="1886" y="7423"/>
                    </a:lnTo>
                    <a:lnTo>
                      <a:pt x="1873" y="7452"/>
                    </a:lnTo>
                    <a:lnTo>
                      <a:pt x="1857" y="7444"/>
                    </a:lnTo>
                    <a:lnTo>
                      <a:pt x="1870" y="7416"/>
                    </a:lnTo>
                    <a:close/>
                    <a:moveTo>
                      <a:pt x="1880" y="7454"/>
                    </a:moveTo>
                    <a:lnTo>
                      <a:pt x="1877" y="7454"/>
                    </a:lnTo>
                    <a:lnTo>
                      <a:pt x="1873" y="7452"/>
                    </a:lnTo>
                    <a:lnTo>
                      <a:pt x="1880" y="7438"/>
                    </a:lnTo>
                    <a:lnTo>
                      <a:pt x="1880" y="7454"/>
                    </a:lnTo>
                    <a:close/>
                    <a:moveTo>
                      <a:pt x="1880" y="7422"/>
                    </a:moveTo>
                    <a:lnTo>
                      <a:pt x="1888" y="7422"/>
                    </a:lnTo>
                    <a:lnTo>
                      <a:pt x="1888" y="7454"/>
                    </a:lnTo>
                    <a:lnTo>
                      <a:pt x="1880" y="7454"/>
                    </a:lnTo>
                    <a:lnTo>
                      <a:pt x="1880" y="7422"/>
                    </a:lnTo>
                    <a:close/>
                    <a:moveTo>
                      <a:pt x="1888" y="7422"/>
                    </a:moveTo>
                    <a:lnTo>
                      <a:pt x="1891" y="7422"/>
                    </a:lnTo>
                    <a:lnTo>
                      <a:pt x="1895" y="7423"/>
                    </a:lnTo>
                    <a:lnTo>
                      <a:pt x="1888" y="7438"/>
                    </a:lnTo>
                    <a:lnTo>
                      <a:pt x="1888" y="7422"/>
                    </a:lnTo>
                    <a:close/>
                    <a:moveTo>
                      <a:pt x="1895" y="7423"/>
                    </a:moveTo>
                    <a:lnTo>
                      <a:pt x="1911" y="7432"/>
                    </a:lnTo>
                    <a:lnTo>
                      <a:pt x="1896" y="7460"/>
                    </a:lnTo>
                    <a:lnTo>
                      <a:pt x="1880" y="7452"/>
                    </a:lnTo>
                    <a:lnTo>
                      <a:pt x="1895" y="7423"/>
                    </a:lnTo>
                    <a:close/>
                    <a:moveTo>
                      <a:pt x="1911" y="7432"/>
                    </a:moveTo>
                    <a:lnTo>
                      <a:pt x="1913" y="7433"/>
                    </a:lnTo>
                    <a:lnTo>
                      <a:pt x="1915" y="7434"/>
                    </a:lnTo>
                    <a:lnTo>
                      <a:pt x="1904" y="7445"/>
                    </a:lnTo>
                    <a:lnTo>
                      <a:pt x="1911" y="7432"/>
                    </a:lnTo>
                    <a:close/>
                    <a:moveTo>
                      <a:pt x="1915" y="7434"/>
                    </a:moveTo>
                    <a:lnTo>
                      <a:pt x="1923" y="7443"/>
                    </a:lnTo>
                    <a:lnTo>
                      <a:pt x="1900" y="7465"/>
                    </a:lnTo>
                    <a:lnTo>
                      <a:pt x="1893" y="7458"/>
                    </a:lnTo>
                    <a:lnTo>
                      <a:pt x="1915" y="7434"/>
                    </a:lnTo>
                    <a:close/>
                    <a:moveTo>
                      <a:pt x="1912" y="7470"/>
                    </a:moveTo>
                    <a:lnTo>
                      <a:pt x="1905" y="7470"/>
                    </a:lnTo>
                    <a:lnTo>
                      <a:pt x="1900" y="7465"/>
                    </a:lnTo>
                    <a:lnTo>
                      <a:pt x="1912" y="7454"/>
                    </a:lnTo>
                    <a:lnTo>
                      <a:pt x="1912" y="7470"/>
                    </a:lnTo>
                    <a:close/>
                    <a:moveTo>
                      <a:pt x="1912" y="7438"/>
                    </a:moveTo>
                    <a:lnTo>
                      <a:pt x="1920" y="7438"/>
                    </a:lnTo>
                    <a:lnTo>
                      <a:pt x="1920" y="7470"/>
                    </a:lnTo>
                    <a:lnTo>
                      <a:pt x="1912" y="7470"/>
                    </a:lnTo>
                    <a:lnTo>
                      <a:pt x="1912" y="7438"/>
                    </a:lnTo>
                    <a:close/>
                    <a:moveTo>
                      <a:pt x="1920" y="7438"/>
                    </a:moveTo>
                    <a:lnTo>
                      <a:pt x="1923" y="7438"/>
                    </a:lnTo>
                    <a:lnTo>
                      <a:pt x="1927" y="7439"/>
                    </a:lnTo>
                    <a:lnTo>
                      <a:pt x="1920" y="7454"/>
                    </a:lnTo>
                    <a:lnTo>
                      <a:pt x="1920" y="7438"/>
                    </a:lnTo>
                    <a:close/>
                    <a:moveTo>
                      <a:pt x="1927" y="7439"/>
                    </a:moveTo>
                    <a:lnTo>
                      <a:pt x="1943" y="7448"/>
                    </a:lnTo>
                    <a:lnTo>
                      <a:pt x="1928" y="7476"/>
                    </a:lnTo>
                    <a:lnTo>
                      <a:pt x="1912" y="7468"/>
                    </a:lnTo>
                    <a:lnTo>
                      <a:pt x="1927" y="7439"/>
                    </a:lnTo>
                    <a:close/>
                    <a:moveTo>
                      <a:pt x="1936" y="7477"/>
                    </a:moveTo>
                    <a:lnTo>
                      <a:pt x="1932" y="7477"/>
                    </a:lnTo>
                    <a:lnTo>
                      <a:pt x="1928" y="7476"/>
                    </a:lnTo>
                    <a:lnTo>
                      <a:pt x="1936" y="7461"/>
                    </a:lnTo>
                    <a:lnTo>
                      <a:pt x="1936" y="7477"/>
                    </a:lnTo>
                    <a:close/>
                    <a:moveTo>
                      <a:pt x="1936" y="7445"/>
                    </a:moveTo>
                    <a:lnTo>
                      <a:pt x="1944" y="7445"/>
                    </a:lnTo>
                    <a:lnTo>
                      <a:pt x="1944" y="7477"/>
                    </a:lnTo>
                    <a:lnTo>
                      <a:pt x="1936" y="7477"/>
                    </a:lnTo>
                    <a:lnTo>
                      <a:pt x="1936" y="7445"/>
                    </a:lnTo>
                    <a:close/>
                    <a:moveTo>
                      <a:pt x="1944" y="7445"/>
                    </a:moveTo>
                    <a:lnTo>
                      <a:pt x="1948" y="7445"/>
                    </a:lnTo>
                    <a:lnTo>
                      <a:pt x="1950" y="7448"/>
                    </a:lnTo>
                    <a:lnTo>
                      <a:pt x="1944" y="7461"/>
                    </a:lnTo>
                    <a:lnTo>
                      <a:pt x="1944" y="7445"/>
                    </a:lnTo>
                    <a:close/>
                    <a:moveTo>
                      <a:pt x="1950" y="7448"/>
                    </a:moveTo>
                    <a:lnTo>
                      <a:pt x="1966" y="7455"/>
                    </a:lnTo>
                    <a:lnTo>
                      <a:pt x="1953" y="7484"/>
                    </a:lnTo>
                    <a:lnTo>
                      <a:pt x="1937" y="7476"/>
                    </a:lnTo>
                    <a:lnTo>
                      <a:pt x="1950" y="7448"/>
                    </a:lnTo>
                    <a:close/>
                    <a:moveTo>
                      <a:pt x="1960" y="7486"/>
                    </a:moveTo>
                    <a:lnTo>
                      <a:pt x="1957" y="7486"/>
                    </a:lnTo>
                    <a:lnTo>
                      <a:pt x="1953" y="7484"/>
                    </a:lnTo>
                    <a:lnTo>
                      <a:pt x="1960" y="7470"/>
                    </a:lnTo>
                    <a:lnTo>
                      <a:pt x="1960" y="7486"/>
                    </a:lnTo>
                    <a:close/>
                    <a:moveTo>
                      <a:pt x="1960" y="7454"/>
                    </a:moveTo>
                    <a:lnTo>
                      <a:pt x="1968" y="7454"/>
                    </a:lnTo>
                    <a:lnTo>
                      <a:pt x="1968" y="7486"/>
                    </a:lnTo>
                    <a:lnTo>
                      <a:pt x="1960" y="7486"/>
                    </a:lnTo>
                    <a:lnTo>
                      <a:pt x="1960" y="7454"/>
                    </a:lnTo>
                    <a:close/>
                    <a:moveTo>
                      <a:pt x="1968" y="7454"/>
                    </a:moveTo>
                    <a:lnTo>
                      <a:pt x="1971" y="7454"/>
                    </a:lnTo>
                    <a:lnTo>
                      <a:pt x="1975" y="7455"/>
                    </a:lnTo>
                    <a:lnTo>
                      <a:pt x="1968" y="7470"/>
                    </a:lnTo>
                    <a:lnTo>
                      <a:pt x="1968" y="7454"/>
                    </a:lnTo>
                    <a:close/>
                    <a:moveTo>
                      <a:pt x="1975" y="7455"/>
                    </a:moveTo>
                    <a:lnTo>
                      <a:pt x="1991" y="7464"/>
                    </a:lnTo>
                    <a:lnTo>
                      <a:pt x="1976" y="7492"/>
                    </a:lnTo>
                    <a:lnTo>
                      <a:pt x="1960" y="7484"/>
                    </a:lnTo>
                    <a:lnTo>
                      <a:pt x="1975" y="7455"/>
                    </a:lnTo>
                    <a:close/>
                    <a:moveTo>
                      <a:pt x="1984" y="7493"/>
                    </a:moveTo>
                    <a:lnTo>
                      <a:pt x="1980" y="7493"/>
                    </a:lnTo>
                    <a:lnTo>
                      <a:pt x="1976" y="7492"/>
                    </a:lnTo>
                    <a:lnTo>
                      <a:pt x="1984" y="7477"/>
                    </a:lnTo>
                    <a:lnTo>
                      <a:pt x="1984" y="7493"/>
                    </a:lnTo>
                    <a:close/>
                    <a:moveTo>
                      <a:pt x="1984" y="7461"/>
                    </a:moveTo>
                    <a:lnTo>
                      <a:pt x="1992" y="7461"/>
                    </a:lnTo>
                    <a:lnTo>
                      <a:pt x="1992" y="7493"/>
                    </a:lnTo>
                    <a:lnTo>
                      <a:pt x="1984" y="7493"/>
                    </a:lnTo>
                    <a:lnTo>
                      <a:pt x="1984" y="7461"/>
                    </a:lnTo>
                    <a:close/>
                    <a:moveTo>
                      <a:pt x="1992" y="7461"/>
                    </a:moveTo>
                    <a:lnTo>
                      <a:pt x="1998" y="7461"/>
                    </a:lnTo>
                    <a:lnTo>
                      <a:pt x="2003" y="7466"/>
                    </a:lnTo>
                    <a:lnTo>
                      <a:pt x="1992" y="7477"/>
                    </a:lnTo>
                    <a:lnTo>
                      <a:pt x="1992" y="7461"/>
                    </a:lnTo>
                    <a:close/>
                    <a:moveTo>
                      <a:pt x="2003" y="7466"/>
                    </a:moveTo>
                    <a:lnTo>
                      <a:pt x="2011" y="7475"/>
                    </a:lnTo>
                    <a:lnTo>
                      <a:pt x="1989" y="7497"/>
                    </a:lnTo>
                    <a:lnTo>
                      <a:pt x="1980" y="7490"/>
                    </a:lnTo>
                    <a:lnTo>
                      <a:pt x="2003" y="7466"/>
                    </a:lnTo>
                    <a:close/>
                    <a:moveTo>
                      <a:pt x="2000" y="7502"/>
                    </a:moveTo>
                    <a:lnTo>
                      <a:pt x="1994" y="7502"/>
                    </a:lnTo>
                    <a:lnTo>
                      <a:pt x="1989" y="7497"/>
                    </a:lnTo>
                    <a:lnTo>
                      <a:pt x="2000" y="7486"/>
                    </a:lnTo>
                    <a:lnTo>
                      <a:pt x="2000" y="7502"/>
                    </a:lnTo>
                    <a:close/>
                    <a:moveTo>
                      <a:pt x="2000" y="7470"/>
                    </a:moveTo>
                    <a:lnTo>
                      <a:pt x="2016" y="7470"/>
                    </a:lnTo>
                    <a:lnTo>
                      <a:pt x="2016" y="7502"/>
                    </a:lnTo>
                    <a:lnTo>
                      <a:pt x="2000" y="7502"/>
                    </a:lnTo>
                    <a:lnTo>
                      <a:pt x="2000" y="7470"/>
                    </a:lnTo>
                    <a:close/>
                    <a:moveTo>
                      <a:pt x="2016" y="7470"/>
                    </a:moveTo>
                    <a:lnTo>
                      <a:pt x="2022" y="7470"/>
                    </a:lnTo>
                    <a:lnTo>
                      <a:pt x="2027" y="7475"/>
                    </a:lnTo>
                    <a:lnTo>
                      <a:pt x="2016" y="7486"/>
                    </a:lnTo>
                    <a:lnTo>
                      <a:pt x="2016" y="7470"/>
                    </a:lnTo>
                    <a:close/>
                    <a:moveTo>
                      <a:pt x="2027" y="7475"/>
                    </a:moveTo>
                    <a:lnTo>
                      <a:pt x="2035" y="7482"/>
                    </a:lnTo>
                    <a:lnTo>
                      <a:pt x="2012" y="7504"/>
                    </a:lnTo>
                    <a:lnTo>
                      <a:pt x="2005" y="7497"/>
                    </a:lnTo>
                    <a:lnTo>
                      <a:pt x="2027" y="7475"/>
                    </a:lnTo>
                    <a:close/>
                    <a:moveTo>
                      <a:pt x="2023" y="7509"/>
                    </a:moveTo>
                    <a:lnTo>
                      <a:pt x="2017" y="7509"/>
                    </a:lnTo>
                    <a:lnTo>
                      <a:pt x="2012" y="7504"/>
                    </a:lnTo>
                    <a:lnTo>
                      <a:pt x="2023" y="7493"/>
                    </a:lnTo>
                    <a:lnTo>
                      <a:pt x="2023" y="7509"/>
                    </a:lnTo>
                    <a:close/>
                    <a:moveTo>
                      <a:pt x="2023" y="7477"/>
                    </a:moveTo>
                    <a:lnTo>
                      <a:pt x="2039" y="7477"/>
                    </a:lnTo>
                    <a:lnTo>
                      <a:pt x="2039" y="7509"/>
                    </a:lnTo>
                    <a:lnTo>
                      <a:pt x="2023" y="7509"/>
                    </a:lnTo>
                    <a:lnTo>
                      <a:pt x="2023" y="7477"/>
                    </a:lnTo>
                    <a:close/>
                    <a:moveTo>
                      <a:pt x="2039" y="7477"/>
                    </a:moveTo>
                    <a:lnTo>
                      <a:pt x="2046" y="7477"/>
                    </a:lnTo>
                    <a:lnTo>
                      <a:pt x="2051" y="7482"/>
                    </a:lnTo>
                    <a:lnTo>
                      <a:pt x="2039" y="7493"/>
                    </a:lnTo>
                    <a:lnTo>
                      <a:pt x="2039" y="7477"/>
                    </a:lnTo>
                    <a:close/>
                    <a:moveTo>
                      <a:pt x="2051" y="7482"/>
                    </a:moveTo>
                    <a:lnTo>
                      <a:pt x="2059" y="7491"/>
                    </a:lnTo>
                    <a:lnTo>
                      <a:pt x="2037" y="7513"/>
                    </a:lnTo>
                    <a:lnTo>
                      <a:pt x="2028" y="7504"/>
                    </a:lnTo>
                    <a:lnTo>
                      <a:pt x="2051" y="7482"/>
                    </a:lnTo>
                    <a:close/>
                    <a:moveTo>
                      <a:pt x="2048" y="7518"/>
                    </a:moveTo>
                    <a:lnTo>
                      <a:pt x="2042" y="7518"/>
                    </a:lnTo>
                    <a:lnTo>
                      <a:pt x="2037" y="7513"/>
                    </a:lnTo>
                    <a:lnTo>
                      <a:pt x="2048" y="7502"/>
                    </a:lnTo>
                    <a:lnTo>
                      <a:pt x="2048" y="7518"/>
                    </a:lnTo>
                    <a:close/>
                    <a:moveTo>
                      <a:pt x="2048" y="7486"/>
                    </a:moveTo>
                    <a:lnTo>
                      <a:pt x="2064" y="7486"/>
                    </a:lnTo>
                    <a:lnTo>
                      <a:pt x="2064" y="7518"/>
                    </a:lnTo>
                    <a:lnTo>
                      <a:pt x="2048" y="7518"/>
                    </a:lnTo>
                    <a:lnTo>
                      <a:pt x="2048" y="7486"/>
                    </a:lnTo>
                    <a:close/>
                    <a:moveTo>
                      <a:pt x="2064" y="7486"/>
                    </a:moveTo>
                    <a:lnTo>
                      <a:pt x="2070" y="7486"/>
                    </a:lnTo>
                    <a:lnTo>
                      <a:pt x="2075" y="7491"/>
                    </a:lnTo>
                    <a:lnTo>
                      <a:pt x="2064" y="7502"/>
                    </a:lnTo>
                    <a:lnTo>
                      <a:pt x="2064" y="7486"/>
                    </a:lnTo>
                    <a:close/>
                    <a:moveTo>
                      <a:pt x="2075" y="7491"/>
                    </a:moveTo>
                    <a:lnTo>
                      <a:pt x="2083" y="7498"/>
                    </a:lnTo>
                    <a:lnTo>
                      <a:pt x="2060" y="7521"/>
                    </a:lnTo>
                    <a:lnTo>
                      <a:pt x="2053" y="7513"/>
                    </a:lnTo>
                    <a:lnTo>
                      <a:pt x="2075" y="7491"/>
                    </a:lnTo>
                    <a:close/>
                    <a:moveTo>
                      <a:pt x="2071" y="7525"/>
                    </a:moveTo>
                    <a:lnTo>
                      <a:pt x="2065" y="7525"/>
                    </a:lnTo>
                    <a:lnTo>
                      <a:pt x="2060" y="7521"/>
                    </a:lnTo>
                    <a:lnTo>
                      <a:pt x="2071" y="7509"/>
                    </a:lnTo>
                    <a:lnTo>
                      <a:pt x="2071" y="7525"/>
                    </a:lnTo>
                    <a:close/>
                    <a:moveTo>
                      <a:pt x="2071" y="7493"/>
                    </a:moveTo>
                    <a:lnTo>
                      <a:pt x="2087" y="7493"/>
                    </a:lnTo>
                    <a:lnTo>
                      <a:pt x="2087" y="7525"/>
                    </a:lnTo>
                    <a:lnTo>
                      <a:pt x="2071" y="7525"/>
                    </a:lnTo>
                    <a:lnTo>
                      <a:pt x="2071" y="7493"/>
                    </a:lnTo>
                    <a:close/>
                    <a:moveTo>
                      <a:pt x="2087" y="7493"/>
                    </a:moveTo>
                    <a:lnTo>
                      <a:pt x="2094" y="7493"/>
                    </a:lnTo>
                    <a:lnTo>
                      <a:pt x="2099" y="7498"/>
                    </a:lnTo>
                    <a:lnTo>
                      <a:pt x="2087" y="7509"/>
                    </a:lnTo>
                    <a:lnTo>
                      <a:pt x="2087" y="7493"/>
                    </a:lnTo>
                    <a:close/>
                    <a:moveTo>
                      <a:pt x="2099" y="7498"/>
                    </a:moveTo>
                    <a:lnTo>
                      <a:pt x="2107" y="7507"/>
                    </a:lnTo>
                    <a:lnTo>
                      <a:pt x="2085" y="7529"/>
                    </a:lnTo>
                    <a:lnTo>
                      <a:pt x="2076" y="7521"/>
                    </a:lnTo>
                    <a:lnTo>
                      <a:pt x="2099" y="7498"/>
                    </a:lnTo>
                    <a:close/>
                    <a:moveTo>
                      <a:pt x="2096" y="7534"/>
                    </a:moveTo>
                    <a:lnTo>
                      <a:pt x="2090" y="7534"/>
                    </a:lnTo>
                    <a:lnTo>
                      <a:pt x="2085" y="7529"/>
                    </a:lnTo>
                    <a:lnTo>
                      <a:pt x="2096" y="7518"/>
                    </a:lnTo>
                    <a:lnTo>
                      <a:pt x="2096" y="7534"/>
                    </a:lnTo>
                    <a:close/>
                    <a:moveTo>
                      <a:pt x="2096" y="7502"/>
                    </a:moveTo>
                    <a:lnTo>
                      <a:pt x="2103" y="7502"/>
                    </a:lnTo>
                    <a:lnTo>
                      <a:pt x="2103" y="7534"/>
                    </a:lnTo>
                    <a:lnTo>
                      <a:pt x="2096" y="7534"/>
                    </a:lnTo>
                    <a:lnTo>
                      <a:pt x="2096" y="7502"/>
                    </a:lnTo>
                    <a:close/>
                    <a:moveTo>
                      <a:pt x="2103" y="7502"/>
                    </a:moveTo>
                    <a:lnTo>
                      <a:pt x="2107" y="7502"/>
                    </a:lnTo>
                    <a:lnTo>
                      <a:pt x="2111" y="7503"/>
                    </a:lnTo>
                    <a:lnTo>
                      <a:pt x="2103" y="7518"/>
                    </a:lnTo>
                    <a:lnTo>
                      <a:pt x="2103" y="7502"/>
                    </a:lnTo>
                    <a:close/>
                    <a:moveTo>
                      <a:pt x="2111" y="7503"/>
                    </a:moveTo>
                    <a:lnTo>
                      <a:pt x="2127" y="7512"/>
                    </a:lnTo>
                    <a:lnTo>
                      <a:pt x="2113" y="7540"/>
                    </a:lnTo>
                    <a:lnTo>
                      <a:pt x="2097" y="7532"/>
                    </a:lnTo>
                    <a:lnTo>
                      <a:pt x="2111" y="7503"/>
                    </a:lnTo>
                    <a:close/>
                    <a:moveTo>
                      <a:pt x="2119" y="7541"/>
                    </a:moveTo>
                    <a:lnTo>
                      <a:pt x="2115" y="7541"/>
                    </a:lnTo>
                    <a:lnTo>
                      <a:pt x="2113" y="7540"/>
                    </a:lnTo>
                    <a:lnTo>
                      <a:pt x="2119" y="7525"/>
                    </a:lnTo>
                    <a:lnTo>
                      <a:pt x="2119" y="7541"/>
                    </a:lnTo>
                    <a:close/>
                    <a:moveTo>
                      <a:pt x="2119" y="7509"/>
                    </a:moveTo>
                    <a:lnTo>
                      <a:pt x="2144" y="7509"/>
                    </a:lnTo>
                    <a:lnTo>
                      <a:pt x="2144" y="7541"/>
                    </a:lnTo>
                    <a:lnTo>
                      <a:pt x="2119" y="7541"/>
                    </a:lnTo>
                    <a:lnTo>
                      <a:pt x="2119" y="7509"/>
                    </a:lnTo>
                    <a:close/>
                    <a:moveTo>
                      <a:pt x="2144" y="7509"/>
                    </a:moveTo>
                    <a:lnTo>
                      <a:pt x="2150" y="7509"/>
                    </a:lnTo>
                    <a:lnTo>
                      <a:pt x="2155" y="7514"/>
                    </a:lnTo>
                    <a:lnTo>
                      <a:pt x="2144" y="7525"/>
                    </a:lnTo>
                    <a:lnTo>
                      <a:pt x="2144" y="7509"/>
                    </a:lnTo>
                    <a:close/>
                    <a:moveTo>
                      <a:pt x="2155" y="7514"/>
                    </a:moveTo>
                    <a:lnTo>
                      <a:pt x="2163" y="7523"/>
                    </a:lnTo>
                    <a:lnTo>
                      <a:pt x="2140" y="7545"/>
                    </a:lnTo>
                    <a:lnTo>
                      <a:pt x="2133" y="7537"/>
                    </a:lnTo>
                    <a:lnTo>
                      <a:pt x="2155" y="7514"/>
                    </a:lnTo>
                    <a:close/>
                    <a:moveTo>
                      <a:pt x="2151" y="7550"/>
                    </a:moveTo>
                    <a:lnTo>
                      <a:pt x="2145" y="7550"/>
                    </a:lnTo>
                    <a:lnTo>
                      <a:pt x="2140" y="7545"/>
                    </a:lnTo>
                    <a:lnTo>
                      <a:pt x="2151" y="7534"/>
                    </a:lnTo>
                    <a:lnTo>
                      <a:pt x="2151" y="7550"/>
                    </a:lnTo>
                    <a:close/>
                    <a:moveTo>
                      <a:pt x="2151" y="7518"/>
                    </a:moveTo>
                    <a:lnTo>
                      <a:pt x="2167" y="7518"/>
                    </a:lnTo>
                    <a:lnTo>
                      <a:pt x="2167" y="7550"/>
                    </a:lnTo>
                    <a:lnTo>
                      <a:pt x="2151" y="7550"/>
                    </a:lnTo>
                    <a:lnTo>
                      <a:pt x="2151" y="7518"/>
                    </a:lnTo>
                    <a:close/>
                    <a:moveTo>
                      <a:pt x="2167" y="7518"/>
                    </a:moveTo>
                    <a:lnTo>
                      <a:pt x="2175" y="7518"/>
                    </a:lnTo>
                    <a:lnTo>
                      <a:pt x="2179" y="7523"/>
                    </a:lnTo>
                    <a:lnTo>
                      <a:pt x="2167" y="7534"/>
                    </a:lnTo>
                    <a:lnTo>
                      <a:pt x="2167" y="7518"/>
                    </a:lnTo>
                    <a:close/>
                    <a:moveTo>
                      <a:pt x="2179" y="7523"/>
                    </a:moveTo>
                    <a:lnTo>
                      <a:pt x="2187" y="7530"/>
                    </a:lnTo>
                    <a:lnTo>
                      <a:pt x="2165" y="7553"/>
                    </a:lnTo>
                    <a:lnTo>
                      <a:pt x="2156" y="7545"/>
                    </a:lnTo>
                    <a:lnTo>
                      <a:pt x="2179" y="7523"/>
                    </a:lnTo>
                    <a:close/>
                    <a:moveTo>
                      <a:pt x="2176" y="7557"/>
                    </a:moveTo>
                    <a:lnTo>
                      <a:pt x="2170" y="7557"/>
                    </a:lnTo>
                    <a:lnTo>
                      <a:pt x="2165" y="7553"/>
                    </a:lnTo>
                    <a:lnTo>
                      <a:pt x="2176" y="7541"/>
                    </a:lnTo>
                    <a:lnTo>
                      <a:pt x="2176" y="7557"/>
                    </a:lnTo>
                    <a:close/>
                    <a:moveTo>
                      <a:pt x="2176" y="7525"/>
                    </a:moveTo>
                    <a:lnTo>
                      <a:pt x="2199" y="7525"/>
                    </a:lnTo>
                    <a:lnTo>
                      <a:pt x="2199" y="7557"/>
                    </a:lnTo>
                    <a:lnTo>
                      <a:pt x="2176" y="7557"/>
                    </a:lnTo>
                    <a:lnTo>
                      <a:pt x="2176" y="7525"/>
                    </a:lnTo>
                    <a:close/>
                    <a:moveTo>
                      <a:pt x="2199" y="7525"/>
                    </a:moveTo>
                    <a:lnTo>
                      <a:pt x="2207" y="7525"/>
                    </a:lnTo>
                    <a:lnTo>
                      <a:pt x="2211" y="7530"/>
                    </a:lnTo>
                    <a:lnTo>
                      <a:pt x="2199" y="7541"/>
                    </a:lnTo>
                    <a:lnTo>
                      <a:pt x="2199" y="7525"/>
                    </a:lnTo>
                    <a:close/>
                    <a:moveTo>
                      <a:pt x="2211" y="7530"/>
                    </a:moveTo>
                    <a:lnTo>
                      <a:pt x="2219" y="7539"/>
                    </a:lnTo>
                    <a:lnTo>
                      <a:pt x="2197" y="7561"/>
                    </a:lnTo>
                    <a:lnTo>
                      <a:pt x="2188" y="7553"/>
                    </a:lnTo>
                    <a:lnTo>
                      <a:pt x="2211" y="7530"/>
                    </a:lnTo>
                    <a:close/>
                    <a:moveTo>
                      <a:pt x="2208" y="7566"/>
                    </a:moveTo>
                    <a:lnTo>
                      <a:pt x="2202" y="7566"/>
                    </a:lnTo>
                    <a:lnTo>
                      <a:pt x="2197" y="7561"/>
                    </a:lnTo>
                    <a:lnTo>
                      <a:pt x="2208" y="7550"/>
                    </a:lnTo>
                    <a:lnTo>
                      <a:pt x="2208" y="7566"/>
                    </a:lnTo>
                    <a:close/>
                    <a:moveTo>
                      <a:pt x="2208" y="7534"/>
                    </a:moveTo>
                    <a:lnTo>
                      <a:pt x="2231" y="7534"/>
                    </a:lnTo>
                    <a:lnTo>
                      <a:pt x="2231" y="7566"/>
                    </a:lnTo>
                    <a:lnTo>
                      <a:pt x="2208" y="7566"/>
                    </a:lnTo>
                    <a:lnTo>
                      <a:pt x="2208" y="7534"/>
                    </a:lnTo>
                    <a:close/>
                    <a:moveTo>
                      <a:pt x="2231" y="7534"/>
                    </a:moveTo>
                    <a:lnTo>
                      <a:pt x="2235" y="7534"/>
                    </a:lnTo>
                    <a:lnTo>
                      <a:pt x="2239" y="7535"/>
                    </a:lnTo>
                    <a:lnTo>
                      <a:pt x="2231" y="7550"/>
                    </a:lnTo>
                    <a:lnTo>
                      <a:pt x="2231" y="7534"/>
                    </a:lnTo>
                    <a:close/>
                    <a:moveTo>
                      <a:pt x="2239" y="7535"/>
                    </a:moveTo>
                    <a:lnTo>
                      <a:pt x="2255" y="7544"/>
                    </a:lnTo>
                    <a:lnTo>
                      <a:pt x="2241" y="7572"/>
                    </a:lnTo>
                    <a:lnTo>
                      <a:pt x="2225" y="7564"/>
                    </a:lnTo>
                    <a:lnTo>
                      <a:pt x="2239" y="7535"/>
                    </a:lnTo>
                    <a:close/>
                    <a:moveTo>
                      <a:pt x="2247" y="7573"/>
                    </a:moveTo>
                    <a:lnTo>
                      <a:pt x="2244" y="7573"/>
                    </a:lnTo>
                    <a:lnTo>
                      <a:pt x="2241" y="7572"/>
                    </a:lnTo>
                    <a:lnTo>
                      <a:pt x="2247" y="7557"/>
                    </a:lnTo>
                    <a:lnTo>
                      <a:pt x="2247" y="7573"/>
                    </a:lnTo>
                    <a:close/>
                    <a:moveTo>
                      <a:pt x="2247" y="7541"/>
                    </a:moveTo>
                    <a:lnTo>
                      <a:pt x="2263" y="7541"/>
                    </a:lnTo>
                    <a:lnTo>
                      <a:pt x="2263" y="7573"/>
                    </a:lnTo>
                    <a:lnTo>
                      <a:pt x="2247" y="7573"/>
                    </a:lnTo>
                    <a:lnTo>
                      <a:pt x="2247" y="7541"/>
                    </a:lnTo>
                    <a:close/>
                    <a:moveTo>
                      <a:pt x="2263" y="7541"/>
                    </a:moveTo>
                    <a:lnTo>
                      <a:pt x="2267" y="7541"/>
                    </a:lnTo>
                    <a:lnTo>
                      <a:pt x="2271" y="7544"/>
                    </a:lnTo>
                    <a:lnTo>
                      <a:pt x="2263" y="7557"/>
                    </a:lnTo>
                    <a:lnTo>
                      <a:pt x="2263" y="7541"/>
                    </a:lnTo>
                    <a:close/>
                    <a:moveTo>
                      <a:pt x="2271" y="7544"/>
                    </a:moveTo>
                    <a:lnTo>
                      <a:pt x="2287" y="7551"/>
                    </a:lnTo>
                    <a:lnTo>
                      <a:pt x="2273" y="7580"/>
                    </a:lnTo>
                    <a:lnTo>
                      <a:pt x="2257" y="7572"/>
                    </a:lnTo>
                    <a:lnTo>
                      <a:pt x="2271" y="7544"/>
                    </a:lnTo>
                    <a:close/>
                    <a:moveTo>
                      <a:pt x="2279" y="7582"/>
                    </a:moveTo>
                    <a:lnTo>
                      <a:pt x="2276" y="7582"/>
                    </a:lnTo>
                    <a:lnTo>
                      <a:pt x="2273" y="7580"/>
                    </a:lnTo>
                    <a:lnTo>
                      <a:pt x="2279" y="7566"/>
                    </a:lnTo>
                    <a:lnTo>
                      <a:pt x="2279" y="7582"/>
                    </a:lnTo>
                    <a:close/>
                    <a:moveTo>
                      <a:pt x="2279" y="7550"/>
                    </a:moveTo>
                    <a:lnTo>
                      <a:pt x="2304" y="7550"/>
                    </a:lnTo>
                    <a:lnTo>
                      <a:pt x="2304" y="7582"/>
                    </a:lnTo>
                    <a:lnTo>
                      <a:pt x="2279" y="7582"/>
                    </a:lnTo>
                    <a:lnTo>
                      <a:pt x="2279" y="7550"/>
                    </a:lnTo>
                    <a:close/>
                    <a:moveTo>
                      <a:pt x="2304" y="7550"/>
                    </a:moveTo>
                    <a:lnTo>
                      <a:pt x="2310" y="7550"/>
                    </a:lnTo>
                    <a:lnTo>
                      <a:pt x="2315" y="7555"/>
                    </a:lnTo>
                    <a:lnTo>
                      <a:pt x="2304" y="7566"/>
                    </a:lnTo>
                    <a:lnTo>
                      <a:pt x="2304" y="7550"/>
                    </a:lnTo>
                    <a:close/>
                    <a:moveTo>
                      <a:pt x="2315" y="7555"/>
                    </a:moveTo>
                    <a:lnTo>
                      <a:pt x="2322" y="7562"/>
                    </a:lnTo>
                    <a:lnTo>
                      <a:pt x="2300" y="7585"/>
                    </a:lnTo>
                    <a:lnTo>
                      <a:pt x="2293" y="7577"/>
                    </a:lnTo>
                    <a:lnTo>
                      <a:pt x="2315" y="7555"/>
                    </a:lnTo>
                    <a:close/>
                    <a:moveTo>
                      <a:pt x="2311" y="7589"/>
                    </a:moveTo>
                    <a:lnTo>
                      <a:pt x="2305" y="7589"/>
                    </a:lnTo>
                    <a:lnTo>
                      <a:pt x="2300" y="7585"/>
                    </a:lnTo>
                    <a:lnTo>
                      <a:pt x="2311" y="7573"/>
                    </a:lnTo>
                    <a:lnTo>
                      <a:pt x="2311" y="7589"/>
                    </a:lnTo>
                    <a:close/>
                    <a:moveTo>
                      <a:pt x="2311" y="7557"/>
                    </a:moveTo>
                    <a:lnTo>
                      <a:pt x="2343" y="7557"/>
                    </a:lnTo>
                    <a:lnTo>
                      <a:pt x="2343" y="7589"/>
                    </a:lnTo>
                    <a:lnTo>
                      <a:pt x="2311" y="7589"/>
                    </a:lnTo>
                    <a:lnTo>
                      <a:pt x="2311" y="7557"/>
                    </a:lnTo>
                    <a:close/>
                    <a:moveTo>
                      <a:pt x="2343" y="7557"/>
                    </a:moveTo>
                    <a:lnTo>
                      <a:pt x="2347" y="7557"/>
                    </a:lnTo>
                    <a:lnTo>
                      <a:pt x="2351" y="7560"/>
                    </a:lnTo>
                    <a:lnTo>
                      <a:pt x="2343" y="7573"/>
                    </a:lnTo>
                    <a:lnTo>
                      <a:pt x="2343" y="7557"/>
                    </a:lnTo>
                    <a:close/>
                    <a:moveTo>
                      <a:pt x="2351" y="7560"/>
                    </a:moveTo>
                    <a:lnTo>
                      <a:pt x="2367" y="7567"/>
                    </a:lnTo>
                    <a:lnTo>
                      <a:pt x="2352" y="7596"/>
                    </a:lnTo>
                    <a:lnTo>
                      <a:pt x="2336" y="7588"/>
                    </a:lnTo>
                    <a:lnTo>
                      <a:pt x="2351" y="7560"/>
                    </a:lnTo>
                    <a:close/>
                    <a:moveTo>
                      <a:pt x="2359" y="7598"/>
                    </a:moveTo>
                    <a:lnTo>
                      <a:pt x="2356" y="7598"/>
                    </a:lnTo>
                    <a:lnTo>
                      <a:pt x="2352" y="7596"/>
                    </a:lnTo>
                    <a:lnTo>
                      <a:pt x="2359" y="7582"/>
                    </a:lnTo>
                    <a:lnTo>
                      <a:pt x="2359" y="7598"/>
                    </a:lnTo>
                    <a:close/>
                    <a:moveTo>
                      <a:pt x="2359" y="7566"/>
                    </a:moveTo>
                    <a:lnTo>
                      <a:pt x="2391" y="7566"/>
                    </a:lnTo>
                    <a:lnTo>
                      <a:pt x="2391" y="7598"/>
                    </a:lnTo>
                    <a:lnTo>
                      <a:pt x="2359" y="7598"/>
                    </a:lnTo>
                    <a:lnTo>
                      <a:pt x="2359" y="7566"/>
                    </a:lnTo>
                    <a:close/>
                    <a:moveTo>
                      <a:pt x="2391" y="7566"/>
                    </a:moveTo>
                    <a:lnTo>
                      <a:pt x="2395" y="7566"/>
                    </a:lnTo>
                    <a:lnTo>
                      <a:pt x="2399" y="7567"/>
                    </a:lnTo>
                    <a:lnTo>
                      <a:pt x="2391" y="7582"/>
                    </a:lnTo>
                    <a:lnTo>
                      <a:pt x="2391" y="7566"/>
                    </a:lnTo>
                    <a:close/>
                    <a:moveTo>
                      <a:pt x="2399" y="7567"/>
                    </a:moveTo>
                    <a:lnTo>
                      <a:pt x="2415" y="7576"/>
                    </a:lnTo>
                    <a:lnTo>
                      <a:pt x="2400" y="7604"/>
                    </a:lnTo>
                    <a:lnTo>
                      <a:pt x="2384" y="7596"/>
                    </a:lnTo>
                    <a:lnTo>
                      <a:pt x="2399" y="7567"/>
                    </a:lnTo>
                    <a:close/>
                    <a:moveTo>
                      <a:pt x="2407" y="7605"/>
                    </a:moveTo>
                    <a:lnTo>
                      <a:pt x="2404" y="7605"/>
                    </a:lnTo>
                    <a:lnTo>
                      <a:pt x="2400" y="7604"/>
                    </a:lnTo>
                    <a:lnTo>
                      <a:pt x="2407" y="7589"/>
                    </a:lnTo>
                    <a:lnTo>
                      <a:pt x="2407" y="7605"/>
                    </a:lnTo>
                    <a:close/>
                    <a:moveTo>
                      <a:pt x="2407" y="7573"/>
                    </a:moveTo>
                    <a:lnTo>
                      <a:pt x="2464" y="7573"/>
                    </a:lnTo>
                    <a:lnTo>
                      <a:pt x="2464" y="7605"/>
                    </a:lnTo>
                    <a:lnTo>
                      <a:pt x="2407" y="7605"/>
                    </a:lnTo>
                    <a:lnTo>
                      <a:pt x="2407" y="7573"/>
                    </a:lnTo>
                    <a:close/>
                    <a:moveTo>
                      <a:pt x="2464" y="7573"/>
                    </a:moveTo>
                    <a:lnTo>
                      <a:pt x="2470" y="7573"/>
                    </a:lnTo>
                    <a:lnTo>
                      <a:pt x="2475" y="7578"/>
                    </a:lnTo>
                    <a:lnTo>
                      <a:pt x="2464" y="7589"/>
                    </a:lnTo>
                    <a:lnTo>
                      <a:pt x="2464" y="7573"/>
                    </a:lnTo>
                    <a:close/>
                    <a:moveTo>
                      <a:pt x="2475" y="7578"/>
                    </a:moveTo>
                    <a:lnTo>
                      <a:pt x="2482" y="7587"/>
                    </a:lnTo>
                    <a:lnTo>
                      <a:pt x="2460" y="7609"/>
                    </a:lnTo>
                    <a:lnTo>
                      <a:pt x="2453" y="7601"/>
                    </a:lnTo>
                    <a:lnTo>
                      <a:pt x="2475" y="7578"/>
                    </a:lnTo>
                    <a:close/>
                    <a:moveTo>
                      <a:pt x="2471" y="7614"/>
                    </a:moveTo>
                    <a:lnTo>
                      <a:pt x="2465" y="7614"/>
                    </a:lnTo>
                    <a:lnTo>
                      <a:pt x="2460" y="7609"/>
                    </a:lnTo>
                    <a:lnTo>
                      <a:pt x="2471" y="7598"/>
                    </a:lnTo>
                    <a:lnTo>
                      <a:pt x="2471" y="7614"/>
                    </a:lnTo>
                    <a:close/>
                    <a:moveTo>
                      <a:pt x="2471" y="7582"/>
                    </a:moveTo>
                    <a:lnTo>
                      <a:pt x="2528" y="7582"/>
                    </a:lnTo>
                    <a:lnTo>
                      <a:pt x="2528" y="7614"/>
                    </a:lnTo>
                    <a:lnTo>
                      <a:pt x="2471" y="7614"/>
                    </a:lnTo>
                    <a:lnTo>
                      <a:pt x="2471" y="7582"/>
                    </a:lnTo>
                    <a:close/>
                    <a:moveTo>
                      <a:pt x="2528" y="7582"/>
                    </a:moveTo>
                    <a:lnTo>
                      <a:pt x="2532" y="7582"/>
                    </a:lnTo>
                    <a:lnTo>
                      <a:pt x="2534" y="7583"/>
                    </a:lnTo>
                    <a:lnTo>
                      <a:pt x="2528" y="7598"/>
                    </a:lnTo>
                    <a:lnTo>
                      <a:pt x="2528" y="7582"/>
                    </a:lnTo>
                    <a:close/>
                    <a:moveTo>
                      <a:pt x="2534" y="7583"/>
                    </a:moveTo>
                    <a:lnTo>
                      <a:pt x="2550" y="7592"/>
                    </a:lnTo>
                    <a:lnTo>
                      <a:pt x="2537" y="7620"/>
                    </a:lnTo>
                    <a:lnTo>
                      <a:pt x="2521" y="7612"/>
                    </a:lnTo>
                    <a:lnTo>
                      <a:pt x="2534" y="7583"/>
                    </a:lnTo>
                    <a:close/>
                    <a:moveTo>
                      <a:pt x="2544" y="7622"/>
                    </a:moveTo>
                    <a:lnTo>
                      <a:pt x="2540" y="7622"/>
                    </a:lnTo>
                    <a:lnTo>
                      <a:pt x="2537" y="7620"/>
                    </a:lnTo>
                    <a:lnTo>
                      <a:pt x="2544" y="7605"/>
                    </a:lnTo>
                    <a:lnTo>
                      <a:pt x="2544" y="7622"/>
                    </a:lnTo>
                    <a:close/>
                    <a:moveTo>
                      <a:pt x="2544" y="7589"/>
                    </a:moveTo>
                    <a:lnTo>
                      <a:pt x="2895" y="7589"/>
                    </a:lnTo>
                    <a:lnTo>
                      <a:pt x="2895" y="7622"/>
                    </a:lnTo>
                    <a:lnTo>
                      <a:pt x="2544" y="7622"/>
                    </a:lnTo>
                    <a:lnTo>
                      <a:pt x="2544" y="7589"/>
                    </a:lnTo>
                    <a:close/>
                    <a:moveTo>
                      <a:pt x="2902" y="7620"/>
                    </a:moveTo>
                    <a:lnTo>
                      <a:pt x="2899" y="7622"/>
                    </a:lnTo>
                    <a:lnTo>
                      <a:pt x="2895" y="7622"/>
                    </a:lnTo>
                    <a:lnTo>
                      <a:pt x="2895" y="7605"/>
                    </a:lnTo>
                    <a:lnTo>
                      <a:pt x="2902" y="7620"/>
                    </a:lnTo>
                    <a:close/>
                    <a:moveTo>
                      <a:pt x="2889" y="7592"/>
                    </a:moveTo>
                    <a:lnTo>
                      <a:pt x="2905" y="7583"/>
                    </a:lnTo>
                    <a:lnTo>
                      <a:pt x="2918" y="7612"/>
                    </a:lnTo>
                    <a:lnTo>
                      <a:pt x="2902" y="7620"/>
                    </a:lnTo>
                    <a:lnTo>
                      <a:pt x="2889" y="7592"/>
                    </a:lnTo>
                    <a:close/>
                    <a:moveTo>
                      <a:pt x="2905" y="7583"/>
                    </a:moveTo>
                    <a:lnTo>
                      <a:pt x="2907" y="7582"/>
                    </a:lnTo>
                    <a:lnTo>
                      <a:pt x="2911" y="7582"/>
                    </a:lnTo>
                    <a:lnTo>
                      <a:pt x="2911" y="7598"/>
                    </a:lnTo>
                    <a:lnTo>
                      <a:pt x="2905" y="7583"/>
                    </a:lnTo>
                    <a:close/>
                    <a:moveTo>
                      <a:pt x="2911" y="7582"/>
                    </a:moveTo>
                    <a:lnTo>
                      <a:pt x="2975" y="7582"/>
                    </a:lnTo>
                    <a:lnTo>
                      <a:pt x="2975" y="7614"/>
                    </a:lnTo>
                    <a:lnTo>
                      <a:pt x="2911" y="7614"/>
                    </a:lnTo>
                    <a:lnTo>
                      <a:pt x="2911" y="7582"/>
                    </a:lnTo>
                    <a:close/>
                    <a:moveTo>
                      <a:pt x="2982" y="7612"/>
                    </a:moveTo>
                    <a:lnTo>
                      <a:pt x="2979" y="7614"/>
                    </a:lnTo>
                    <a:lnTo>
                      <a:pt x="2975" y="7614"/>
                    </a:lnTo>
                    <a:lnTo>
                      <a:pt x="2975" y="7598"/>
                    </a:lnTo>
                    <a:lnTo>
                      <a:pt x="2982" y="7612"/>
                    </a:lnTo>
                    <a:close/>
                    <a:moveTo>
                      <a:pt x="2969" y="7583"/>
                    </a:moveTo>
                    <a:lnTo>
                      <a:pt x="2985" y="7576"/>
                    </a:lnTo>
                    <a:lnTo>
                      <a:pt x="2998" y="7604"/>
                    </a:lnTo>
                    <a:lnTo>
                      <a:pt x="2982" y="7612"/>
                    </a:lnTo>
                    <a:lnTo>
                      <a:pt x="2969" y="7583"/>
                    </a:lnTo>
                    <a:close/>
                    <a:moveTo>
                      <a:pt x="2985" y="7576"/>
                    </a:moveTo>
                    <a:lnTo>
                      <a:pt x="2987" y="7573"/>
                    </a:lnTo>
                    <a:lnTo>
                      <a:pt x="2991" y="7573"/>
                    </a:lnTo>
                    <a:lnTo>
                      <a:pt x="2991" y="7589"/>
                    </a:lnTo>
                    <a:lnTo>
                      <a:pt x="2985" y="7576"/>
                    </a:lnTo>
                    <a:close/>
                    <a:moveTo>
                      <a:pt x="2991" y="7573"/>
                    </a:moveTo>
                    <a:lnTo>
                      <a:pt x="3032" y="7573"/>
                    </a:lnTo>
                    <a:lnTo>
                      <a:pt x="3032" y="7605"/>
                    </a:lnTo>
                    <a:lnTo>
                      <a:pt x="2991" y="7605"/>
                    </a:lnTo>
                    <a:lnTo>
                      <a:pt x="2991" y="7573"/>
                    </a:lnTo>
                    <a:close/>
                    <a:moveTo>
                      <a:pt x="3039" y="7604"/>
                    </a:moveTo>
                    <a:lnTo>
                      <a:pt x="3035" y="7605"/>
                    </a:lnTo>
                    <a:lnTo>
                      <a:pt x="3032" y="7605"/>
                    </a:lnTo>
                    <a:lnTo>
                      <a:pt x="3032" y="7589"/>
                    </a:lnTo>
                    <a:lnTo>
                      <a:pt x="3039" y="7604"/>
                    </a:lnTo>
                    <a:close/>
                    <a:moveTo>
                      <a:pt x="3024" y="7576"/>
                    </a:moveTo>
                    <a:lnTo>
                      <a:pt x="3040" y="7567"/>
                    </a:lnTo>
                    <a:lnTo>
                      <a:pt x="3055" y="7596"/>
                    </a:lnTo>
                    <a:lnTo>
                      <a:pt x="3039" y="7604"/>
                    </a:lnTo>
                    <a:lnTo>
                      <a:pt x="3024" y="7576"/>
                    </a:lnTo>
                    <a:close/>
                    <a:moveTo>
                      <a:pt x="3040" y="7567"/>
                    </a:moveTo>
                    <a:lnTo>
                      <a:pt x="3044" y="7566"/>
                    </a:lnTo>
                    <a:lnTo>
                      <a:pt x="3048" y="7566"/>
                    </a:lnTo>
                    <a:lnTo>
                      <a:pt x="3048" y="7582"/>
                    </a:lnTo>
                    <a:lnTo>
                      <a:pt x="3040" y="7567"/>
                    </a:lnTo>
                    <a:close/>
                    <a:moveTo>
                      <a:pt x="3048" y="7566"/>
                    </a:moveTo>
                    <a:lnTo>
                      <a:pt x="3087" y="7566"/>
                    </a:lnTo>
                    <a:lnTo>
                      <a:pt x="3087" y="7598"/>
                    </a:lnTo>
                    <a:lnTo>
                      <a:pt x="3048" y="7598"/>
                    </a:lnTo>
                    <a:lnTo>
                      <a:pt x="3048" y="7566"/>
                    </a:lnTo>
                    <a:close/>
                    <a:moveTo>
                      <a:pt x="3094" y="7596"/>
                    </a:moveTo>
                    <a:lnTo>
                      <a:pt x="3091" y="7598"/>
                    </a:lnTo>
                    <a:lnTo>
                      <a:pt x="3087" y="7598"/>
                    </a:lnTo>
                    <a:lnTo>
                      <a:pt x="3087" y="7582"/>
                    </a:lnTo>
                    <a:lnTo>
                      <a:pt x="3094" y="7596"/>
                    </a:lnTo>
                    <a:close/>
                    <a:moveTo>
                      <a:pt x="3080" y="7567"/>
                    </a:moveTo>
                    <a:lnTo>
                      <a:pt x="3096" y="7560"/>
                    </a:lnTo>
                    <a:lnTo>
                      <a:pt x="3110" y="7588"/>
                    </a:lnTo>
                    <a:lnTo>
                      <a:pt x="3094" y="7596"/>
                    </a:lnTo>
                    <a:lnTo>
                      <a:pt x="3080" y="7567"/>
                    </a:lnTo>
                    <a:close/>
                    <a:moveTo>
                      <a:pt x="3096" y="7560"/>
                    </a:moveTo>
                    <a:lnTo>
                      <a:pt x="3099" y="7557"/>
                    </a:lnTo>
                    <a:lnTo>
                      <a:pt x="3103" y="7557"/>
                    </a:lnTo>
                    <a:lnTo>
                      <a:pt x="3103" y="7573"/>
                    </a:lnTo>
                    <a:lnTo>
                      <a:pt x="3096" y="7560"/>
                    </a:lnTo>
                    <a:close/>
                    <a:moveTo>
                      <a:pt x="3103" y="7557"/>
                    </a:moveTo>
                    <a:lnTo>
                      <a:pt x="3128" y="7557"/>
                    </a:lnTo>
                    <a:lnTo>
                      <a:pt x="3128" y="7589"/>
                    </a:lnTo>
                    <a:lnTo>
                      <a:pt x="3103" y="7589"/>
                    </a:lnTo>
                    <a:lnTo>
                      <a:pt x="3103" y="7557"/>
                    </a:lnTo>
                    <a:close/>
                    <a:moveTo>
                      <a:pt x="3139" y="7585"/>
                    </a:moveTo>
                    <a:lnTo>
                      <a:pt x="3134" y="7589"/>
                    </a:lnTo>
                    <a:lnTo>
                      <a:pt x="3128" y="7589"/>
                    </a:lnTo>
                    <a:lnTo>
                      <a:pt x="3128" y="7573"/>
                    </a:lnTo>
                    <a:lnTo>
                      <a:pt x="3139" y="7585"/>
                    </a:lnTo>
                    <a:close/>
                    <a:moveTo>
                      <a:pt x="3117" y="7562"/>
                    </a:moveTo>
                    <a:lnTo>
                      <a:pt x="3124" y="7555"/>
                    </a:lnTo>
                    <a:lnTo>
                      <a:pt x="3146" y="7577"/>
                    </a:lnTo>
                    <a:lnTo>
                      <a:pt x="3139" y="7585"/>
                    </a:lnTo>
                    <a:lnTo>
                      <a:pt x="3117" y="7562"/>
                    </a:lnTo>
                    <a:close/>
                    <a:moveTo>
                      <a:pt x="3124" y="7555"/>
                    </a:moveTo>
                    <a:lnTo>
                      <a:pt x="3129" y="7550"/>
                    </a:lnTo>
                    <a:lnTo>
                      <a:pt x="3135" y="7550"/>
                    </a:lnTo>
                    <a:lnTo>
                      <a:pt x="3135" y="7566"/>
                    </a:lnTo>
                    <a:lnTo>
                      <a:pt x="3124" y="7555"/>
                    </a:lnTo>
                    <a:close/>
                    <a:moveTo>
                      <a:pt x="3135" y="7550"/>
                    </a:moveTo>
                    <a:lnTo>
                      <a:pt x="3167" y="7550"/>
                    </a:lnTo>
                    <a:lnTo>
                      <a:pt x="3167" y="7582"/>
                    </a:lnTo>
                    <a:lnTo>
                      <a:pt x="3135" y="7582"/>
                    </a:lnTo>
                    <a:lnTo>
                      <a:pt x="3135" y="7550"/>
                    </a:lnTo>
                    <a:close/>
                    <a:moveTo>
                      <a:pt x="3175" y="7580"/>
                    </a:moveTo>
                    <a:lnTo>
                      <a:pt x="3171" y="7582"/>
                    </a:lnTo>
                    <a:lnTo>
                      <a:pt x="3167" y="7582"/>
                    </a:lnTo>
                    <a:lnTo>
                      <a:pt x="3167" y="7566"/>
                    </a:lnTo>
                    <a:lnTo>
                      <a:pt x="3175" y="7580"/>
                    </a:lnTo>
                    <a:close/>
                    <a:moveTo>
                      <a:pt x="3160" y="7551"/>
                    </a:moveTo>
                    <a:lnTo>
                      <a:pt x="3176" y="7544"/>
                    </a:lnTo>
                    <a:lnTo>
                      <a:pt x="3191" y="7572"/>
                    </a:lnTo>
                    <a:lnTo>
                      <a:pt x="3175" y="7580"/>
                    </a:lnTo>
                    <a:lnTo>
                      <a:pt x="3160" y="7551"/>
                    </a:lnTo>
                    <a:close/>
                    <a:moveTo>
                      <a:pt x="3176" y="7544"/>
                    </a:moveTo>
                    <a:lnTo>
                      <a:pt x="3179" y="7541"/>
                    </a:lnTo>
                    <a:lnTo>
                      <a:pt x="3183" y="7541"/>
                    </a:lnTo>
                    <a:lnTo>
                      <a:pt x="3183" y="7557"/>
                    </a:lnTo>
                    <a:lnTo>
                      <a:pt x="3176" y="7544"/>
                    </a:lnTo>
                    <a:close/>
                    <a:moveTo>
                      <a:pt x="3183" y="7541"/>
                    </a:moveTo>
                    <a:lnTo>
                      <a:pt x="3208" y="7541"/>
                    </a:lnTo>
                    <a:lnTo>
                      <a:pt x="3208" y="7573"/>
                    </a:lnTo>
                    <a:lnTo>
                      <a:pt x="3183" y="7573"/>
                    </a:lnTo>
                    <a:lnTo>
                      <a:pt x="3183" y="7541"/>
                    </a:lnTo>
                    <a:close/>
                    <a:moveTo>
                      <a:pt x="3219" y="7569"/>
                    </a:moveTo>
                    <a:lnTo>
                      <a:pt x="3214" y="7573"/>
                    </a:lnTo>
                    <a:lnTo>
                      <a:pt x="3208" y="7573"/>
                    </a:lnTo>
                    <a:lnTo>
                      <a:pt x="3208" y="7557"/>
                    </a:lnTo>
                    <a:lnTo>
                      <a:pt x="3219" y="7569"/>
                    </a:lnTo>
                    <a:close/>
                    <a:moveTo>
                      <a:pt x="3197" y="7546"/>
                    </a:moveTo>
                    <a:lnTo>
                      <a:pt x="3204" y="7539"/>
                    </a:lnTo>
                    <a:lnTo>
                      <a:pt x="3226" y="7561"/>
                    </a:lnTo>
                    <a:lnTo>
                      <a:pt x="3219" y="7569"/>
                    </a:lnTo>
                    <a:lnTo>
                      <a:pt x="3197" y="7546"/>
                    </a:lnTo>
                    <a:close/>
                    <a:moveTo>
                      <a:pt x="3204" y="7539"/>
                    </a:moveTo>
                    <a:lnTo>
                      <a:pt x="3209" y="7534"/>
                    </a:lnTo>
                    <a:lnTo>
                      <a:pt x="3215" y="7534"/>
                    </a:lnTo>
                    <a:lnTo>
                      <a:pt x="3215" y="7550"/>
                    </a:lnTo>
                    <a:lnTo>
                      <a:pt x="3204" y="7539"/>
                    </a:lnTo>
                    <a:close/>
                    <a:moveTo>
                      <a:pt x="3215" y="7534"/>
                    </a:moveTo>
                    <a:lnTo>
                      <a:pt x="3240" y="7534"/>
                    </a:lnTo>
                    <a:lnTo>
                      <a:pt x="3240" y="7566"/>
                    </a:lnTo>
                    <a:lnTo>
                      <a:pt x="3215" y="7566"/>
                    </a:lnTo>
                    <a:lnTo>
                      <a:pt x="3215" y="7534"/>
                    </a:lnTo>
                    <a:close/>
                    <a:moveTo>
                      <a:pt x="3251" y="7561"/>
                    </a:moveTo>
                    <a:lnTo>
                      <a:pt x="3246" y="7566"/>
                    </a:lnTo>
                    <a:lnTo>
                      <a:pt x="3240" y="7566"/>
                    </a:lnTo>
                    <a:lnTo>
                      <a:pt x="3240" y="7550"/>
                    </a:lnTo>
                    <a:lnTo>
                      <a:pt x="3251" y="7561"/>
                    </a:lnTo>
                    <a:close/>
                    <a:moveTo>
                      <a:pt x="3229" y="7539"/>
                    </a:moveTo>
                    <a:lnTo>
                      <a:pt x="3236" y="7530"/>
                    </a:lnTo>
                    <a:lnTo>
                      <a:pt x="3258" y="7553"/>
                    </a:lnTo>
                    <a:lnTo>
                      <a:pt x="3251" y="7561"/>
                    </a:lnTo>
                    <a:lnTo>
                      <a:pt x="3229" y="7539"/>
                    </a:lnTo>
                    <a:close/>
                    <a:moveTo>
                      <a:pt x="3236" y="7530"/>
                    </a:moveTo>
                    <a:lnTo>
                      <a:pt x="3241" y="7525"/>
                    </a:lnTo>
                    <a:lnTo>
                      <a:pt x="3247" y="7525"/>
                    </a:lnTo>
                    <a:lnTo>
                      <a:pt x="3247" y="7541"/>
                    </a:lnTo>
                    <a:lnTo>
                      <a:pt x="3236" y="7530"/>
                    </a:lnTo>
                    <a:close/>
                    <a:moveTo>
                      <a:pt x="3247" y="7525"/>
                    </a:moveTo>
                    <a:lnTo>
                      <a:pt x="3272" y="7525"/>
                    </a:lnTo>
                    <a:lnTo>
                      <a:pt x="3272" y="7557"/>
                    </a:lnTo>
                    <a:lnTo>
                      <a:pt x="3247" y="7557"/>
                    </a:lnTo>
                    <a:lnTo>
                      <a:pt x="3247" y="7525"/>
                    </a:lnTo>
                    <a:close/>
                    <a:moveTo>
                      <a:pt x="3278" y="7556"/>
                    </a:moveTo>
                    <a:lnTo>
                      <a:pt x="3276" y="7557"/>
                    </a:lnTo>
                    <a:lnTo>
                      <a:pt x="3272" y="7557"/>
                    </a:lnTo>
                    <a:lnTo>
                      <a:pt x="3272" y="7541"/>
                    </a:lnTo>
                    <a:lnTo>
                      <a:pt x="3278" y="7556"/>
                    </a:lnTo>
                    <a:close/>
                    <a:moveTo>
                      <a:pt x="3264" y="7528"/>
                    </a:moveTo>
                    <a:lnTo>
                      <a:pt x="3280" y="7519"/>
                    </a:lnTo>
                    <a:lnTo>
                      <a:pt x="3294" y="7548"/>
                    </a:lnTo>
                    <a:lnTo>
                      <a:pt x="3278" y="7556"/>
                    </a:lnTo>
                    <a:lnTo>
                      <a:pt x="3264" y="7528"/>
                    </a:lnTo>
                    <a:close/>
                    <a:moveTo>
                      <a:pt x="3280" y="7519"/>
                    </a:moveTo>
                    <a:lnTo>
                      <a:pt x="3284" y="7518"/>
                    </a:lnTo>
                    <a:lnTo>
                      <a:pt x="3288" y="7518"/>
                    </a:lnTo>
                    <a:lnTo>
                      <a:pt x="3288" y="7534"/>
                    </a:lnTo>
                    <a:lnTo>
                      <a:pt x="3280" y="7519"/>
                    </a:lnTo>
                    <a:close/>
                    <a:moveTo>
                      <a:pt x="3288" y="7518"/>
                    </a:moveTo>
                    <a:lnTo>
                      <a:pt x="3311" y="7518"/>
                    </a:lnTo>
                    <a:lnTo>
                      <a:pt x="3311" y="7550"/>
                    </a:lnTo>
                    <a:lnTo>
                      <a:pt x="3288" y="7550"/>
                    </a:lnTo>
                    <a:lnTo>
                      <a:pt x="3288" y="7518"/>
                    </a:lnTo>
                    <a:close/>
                    <a:moveTo>
                      <a:pt x="3322" y="7545"/>
                    </a:moveTo>
                    <a:lnTo>
                      <a:pt x="3319" y="7550"/>
                    </a:lnTo>
                    <a:lnTo>
                      <a:pt x="3311" y="7550"/>
                    </a:lnTo>
                    <a:lnTo>
                      <a:pt x="3311" y="7534"/>
                    </a:lnTo>
                    <a:lnTo>
                      <a:pt x="3322" y="7545"/>
                    </a:lnTo>
                    <a:close/>
                    <a:moveTo>
                      <a:pt x="3300" y="7523"/>
                    </a:moveTo>
                    <a:lnTo>
                      <a:pt x="3308" y="7514"/>
                    </a:lnTo>
                    <a:lnTo>
                      <a:pt x="3331" y="7537"/>
                    </a:lnTo>
                    <a:lnTo>
                      <a:pt x="3322" y="7545"/>
                    </a:lnTo>
                    <a:lnTo>
                      <a:pt x="3300" y="7523"/>
                    </a:lnTo>
                    <a:close/>
                    <a:moveTo>
                      <a:pt x="3308" y="7514"/>
                    </a:moveTo>
                    <a:lnTo>
                      <a:pt x="3312" y="7509"/>
                    </a:lnTo>
                    <a:lnTo>
                      <a:pt x="3320" y="7509"/>
                    </a:lnTo>
                    <a:lnTo>
                      <a:pt x="3320" y="7525"/>
                    </a:lnTo>
                    <a:lnTo>
                      <a:pt x="3308" y="7514"/>
                    </a:lnTo>
                    <a:close/>
                    <a:moveTo>
                      <a:pt x="3320" y="7509"/>
                    </a:moveTo>
                    <a:lnTo>
                      <a:pt x="3343" y="7509"/>
                    </a:lnTo>
                    <a:lnTo>
                      <a:pt x="3343" y="7541"/>
                    </a:lnTo>
                    <a:lnTo>
                      <a:pt x="3320" y="7541"/>
                    </a:lnTo>
                    <a:lnTo>
                      <a:pt x="3320" y="7509"/>
                    </a:lnTo>
                    <a:close/>
                    <a:moveTo>
                      <a:pt x="3354" y="7537"/>
                    </a:moveTo>
                    <a:lnTo>
                      <a:pt x="3349" y="7541"/>
                    </a:lnTo>
                    <a:lnTo>
                      <a:pt x="3343" y="7541"/>
                    </a:lnTo>
                    <a:lnTo>
                      <a:pt x="3343" y="7525"/>
                    </a:lnTo>
                    <a:lnTo>
                      <a:pt x="3354" y="7537"/>
                    </a:lnTo>
                    <a:close/>
                    <a:moveTo>
                      <a:pt x="3332" y="7514"/>
                    </a:moveTo>
                    <a:lnTo>
                      <a:pt x="3340" y="7507"/>
                    </a:lnTo>
                    <a:lnTo>
                      <a:pt x="3363" y="7529"/>
                    </a:lnTo>
                    <a:lnTo>
                      <a:pt x="3354" y="7537"/>
                    </a:lnTo>
                    <a:lnTo>
                      <a:pt x="3332" y="7514"/>
                    </a:lnTo>
                    <a:close/>
                    <a:moveTo>
                      <a:pt x="3340" y="7507"/>
                    </a:moveTo>
                    <a:lnTo>
                      <a:pt x="3344" y="7502"/>
                    </a:lnTo>
                    <a:lnTo>
                      <a:pt x="3352" y="7502"/>
                    </a:lnTo>
                    <a:lnTo>
                      <a:pt x="3352" y="7518"/>
                    </a:lnTo>
                    <a:lnTo>
                      <a:pt x="3340" y="7507"/>
                    </a:lnTo>
                    <a:close/>
                    <a:moveTo>
                      <a:pt x="3352" y="7502"/>
                    </a:moveTo>
                    <a:lnTo>
                      <a:pt x="3368" y="7502"/>
                    </a:lnTo>
                    <a:lnTo>
                      <a:pt x="3368" y="7534"/>
                    </a:lnTo>
                    <a:lnTo>
                      <a:pt x="3352" y="7534"/>
                    </a:lnTo>
                    <a:lnTo>
                      <a:pt x="3352" y="7502"/>
                    </a:lnTo>
                    <a:close/>
                    <a:moveTo>
                      <a:pt x="3379" y="7529"/>
                    </a:moveTo>
                    <a:lnTo>
                      <a:pt x="3374" y="7534"/>
                    </a:lnTo>
                    <a:lnTo>
                      <a:pt x="3368" y="7534"/>
                    </a:lnTo>
                    <a:lnTo>
                      <a:pt x="3368" y="7518"/>
                    </a:lnTo>
                    <a:lnTo>
                      <a:pt x="3379" y="7529"/>
                    </a:lnTo>
                    <a:close/>
                    <a:moveTo>
                      <a:pt x="3356" y="7507"/>
                    </a:moveTo>
                    <a:lnTo>
                      <a:pt x="3364" y="7498"/>
                    </a:lnTo>
                    <a:lnTo>
                      <a:pt x="3386" y="7521"/>
                    </a:lnTo>
                    <a:lnTo>
                      <a:pt x="3379" y="7529"/>
                    </a:lnTo>
                    <a:lnTo>
                      <a:pt x="3356" y="7507"/>
                    </a:lnTo>
                    <a:close/>
                    <a:moveTo>
                      <a:pt x="3364" y="7498"/>
                    </a:moveTo>
                    <a:lnTo>
                      <a:pt x="3369" y="7493"/>
                    </a:lnTo>
                    <a:lnTo>
                      <a:pt x="3375" y="7493"/>
                    </a:lnTo>
                    <a:lnTo>
                      <a:pt x="3375" y="7509"/>
                    </a:lnTo>
                    <a:lnTo>
                      <a:pt x="3364" y="7498"/>
                    </a:lnTo>
                    <a:close/>
                    <a:moveTo>
                      <a:pt x="3375" y="7493"/>
                    </a:moveTo>
                    <a:lnTo>
                      <a:pt x="3391" y="7493"/>
                    </a:lnTo>
                    <a:lnTo>
                      <a:pt x="3391" y="7525"/>
                    </a:lnTo>
                    <a:lnTo>
                      <a:pt x="3375" y="7525"/>
                    </a:lnTo>
                    <a:lnTo>
                      <a:pt x="3375" y="7493"/>
                    </a:lnTo>
                    <a:close/>
                    <a:moveTo>
                      <a:pt x="3402" y="7521"/>
                    </a:moveTo>
                    <a:lnTo>
                      <a:pt x="3397" y="7525"/>
                    </a:lnTo>
                    <a:lnTo>
                      <a:pt x="3391" y="7525"/>
                    </a:lnTo>
                    <a:lnTo>
                      <a:pt x="3391" y="7509"/>
                    </a:lnTo>
                    <a:lnTo>
                      <a:pt x="3402" y="7521"/>
                    </a:lnTo>
                    <a:close/>
                    <a:moveTo>
                      <a:pt x="3380" y="7498"/>
                    </a:moveTo>
                    <a:lnTo>
                      <a:pt x="3388" y="7491"/>
                    </a:lnTo>
                    <a:lnTo>
                      <a:pt x="3411" y="7513"/>
                    </a:lnTo>
                    <a:lnTo>
                      <a:pt x="3402" y="7521"/>
                    </a:lnTo>
                    <a:lnTo>
                      <a:pt x="3380" y="7498"/>
                    </a:lnTo>
                    <a:close/>
                    <a:moveTo>
                      <a:pt x="3388" y="7491"/>
                    </a:moveTo>
                    <a:lnTo>
                      <a:pt x="3392" y="7486"/>
                    </a:lnTo>
                    <a:lnTo>
                      <a:pt x="3400" y="7486"/>
                    </a:lnTo>
                    <a:lnTo>
                      <a:pt x="3400" y="7502"/>
                    </a:lnTo>
                    <a:lnTo>
                      <a:pt x="3388" y="7491"/>
                    </a:lnTo>
                    <a:close/>
                    <a:moveTo>
                      <a:pt x="3400" y="7486"/>
                    </a:moveTo>
                    <a:lnTo>
                      <a:pt x="3423" y="7486"/>
                    </a:lnTo>
                    <a:lnTo>
                      <a:pt x="3423" y="7518"/>
                    </a:lnTo>
                    <a:lnTo>
                      <a:pt x="3400" y="7518"/>
                    </a:lnTo>
                    <a:lnTo>
                      <a:pt x="3400" y="7486"/>
                    </a:lnTo>
                    <a:close/>
                    <a:moveTo>
                      <a:pt x="3434" y="7513"/>
                    </a:moveTo>
                    <a:lnTo>
                      <a:pt x="3429" y="7518"/>
                    </a:lnTo>
                    <a:lnTo>
                      <a:pt x="3423" y="7518"/>
                    </a:lnTo>
                    <a:lnTo>
                      <a:pt x="3423" y="7502"/>
                    </a:lnTo>
                    <a:lnTo>
                      <a:pt x="3434" y="7513"/>
                    </a:lnTo>
                    <a:close/>
                    <a:moveTo>
                      <a:pt x="3412" y="7491"/>
                    </a:moveTo>
                    <a:lnTo>
                      <a:pt x="3420" y="7482"/>
                    </a:lnTo>
                    <a:lnTo>
                      <a:pt x="3443" y="7504"/>
                    </a:lnTo>
                    <a:lnTo>
                      <a:pt x="3434" y="7513"/>
                    </a:lnTo>
                    <a:lnTo>
                      <a:pt x="3412" y="7491"/>
                    </a:lnTo>
                    <a:close/>
                    <a:moveTo>
                      <a:pt x="3420" y="7482"/>
                    </a:moveTo>
                    <a:lnTo>
                      <a:pt x="3425" y="7477"/>
                    </a:lnTo>
                    <a:lnTo>
                      <a:pt x="3432" y="7477"/>
                    </a:lnTo>
                    <a:lnTo>
                      <a:pt x="3432" y="7493"/>
                    </a:lnTo>
                    <a:lnTo>
                      <a:pt x="3420" y="7482"/>
                    </a:lnTo>
                    <a:close/>
                    <a:moveTo>
                      <a:pt x="3432" y="7477"/>
                    </a:moveTo>
                    <a:lnTo>
                      <a:pt x="3448" y="7477"/>
                    </a:lnTo>
                    <a:lnTo>
                      <a:pt x="3448" y="7509"/>
                    </a:lnTo>
                    <a:lnTo>
                      <a:pt x="3432" y="7509"/>
                    </a:lnTo>
                    <a:lnTo>
                      <a:pt x="3432" y="7477"/>
                    </a:lnTo>
                    <a:close/>
                    <a:moveTo>
                      <a:pt x="3459" y="7504"/>
                    </a:moveTo>
                    <a:lnTo>
                      <a:pt x="3454" y="7509"/>
                    </a:lnTo>
                    <a:lnTo>
                      <a:pt x="3448" y="7509"/>
                    </a:lnTo>
                    <a:lnTo>
                      <a:pt x="3448" y="7493"/>
                    </a:lnTo>
                    <a:lnTo>
                      <a:pt x="3459" y="7504"/>
                    </a:lnTo>
                    <a:close/>
                    <a:moveTo>
                      <a:pt x="3436" y="7482"/>
                    </a:moveTo>
                    <a:lnTo>
                      <a:pt x="3444" y="7475"/>
                    </a:lnTo>
                    <a:lnTo>
                      <a:pt x="3466" y="7497"/>
                    </a:lnTo>
                    <a:lnTo>
                      <a:pt x="3459" y="7504"/>
                    </a:lnTo>
                    <a:lnTo>
                      <a:pt x="3436" y="7482"/>
                    </a:lnTo>
                    <a:close/>
                    <a:moveTo>
                      <a:pt x="3444" y="7475"/>
                    </a:moveTo>
                    <a:lnTo>
                      <a:pt x="3449" y="7470"/>
                    </a:lnTo>
                    <a:lnTo>
                      <a:pt x="3455" y="7470"/>
                    </a:lnTo>
                    <a:lnTo>
                      <a:pt x="3455" y="7486"/>
                    </a:lnTo>
                    <a:lnTo>
                      <a:pt x="3444" y="7475"/>
                    </a:lnTo>
                    <a:close/>
                    <a:moveTo>
                      <a:pt x="3455" y="7470"/>
                    </a:moveTo>
                    <a:lnTo>
                      <a:pt x="3471" y="7470"/>
                    </a:lnTo>
                    <a:lnTo>
                      <a:pt x="3471" y="7502"/>
                    </a:lnTo>
                    <a:lnTo>
                      <a:pt x="3455" y="7502"/>
                    </a:lnTo>
                    <a:lnTo>
                      <a:pt x="3455" y="7470"/>
                    </a:lnTo>
                    <a:close/>
                    <a:moveTo>
                      <a:pt x="3482" y="7497"/>
                    </a:moveTo>
                    <a:lnTo>
                      <a:pt x="3477" y="7502"/>
                    </a:lnTo>
                    <a:lnTo>
                      <a:pt x="3471" y="7502"/>
                    </a:lnTo>
                    <a:lnTo>
                      <a:pt x="3471" y="7486"/>
                    </a:lnTo>
                    <a:lnTo>
                      <a:pt x="3482" y="7497"/>
                    </a:lnTo>
                    <a:close/>
                    <a:moveTo>
                      <a:pt x="3460" y="7475"/>
                    </a:moveTo>
                    <a:lnTo>
                      <a:pt x="3468" y="7466"/>
                    </a:lnTo>
                    <a:lnTo>
                      <a:pt x="3491" y="7490"/>
                    </a:lnTo>
                    <a:lnTo>
                      <a:pt x="3482" y="7497"/>
                    </a:lnTo>
                    <a:lnTo>
                      <a:pt x="3460" y="7475"/>
                    </a:lnTo>
                    <a:close/>
                    <a:moveTo>
                      <a:pt x="3468" y="7466"/>
                    </a:moveTo>
                    <a:lnTo>
                      <a:pt x="3473" y="7461"/>
                    </a:lnTo>
                    <a:lnTo>
                      <a:pt x="3480" y="7461"/>
                    </a:lnTo>
                    <a:lnTo>
                      <a:pt x="3480" y="7477"/>
                    </a:lnTo>
                    <a:lnTo>
                      <a:pt x="3468" y="7466"/>
                    </a:lnTo>
                    <a:close/>
                    <a:moveTo>
                      <a:pt x="3480" y="7461"/>
                    </a:moveTo>
                    <a:lnTo>
                      <a:pt x="3496" y="7461"/>
                    </a:lnTo>
                    <a:lnTo>
                      <a:pt x="3496" y="7493"/>
                    </a:lnTo>
                    <a:lnTo>
                      <a:pt x="3480" y="7493"/>
                    </a:lnTo>
                    <a:lnTo>
                      <a:pt x="3480" y="7461"/>
                    </a:lnTo>
                    <a:close/>
                    <a:moveTo>
                      <a:pt x="3507" y="7490"/>
                    </a:moveTo>
                    <a:lnTo>
                      <a:pt x="3502" y="7493"/>
                    </a:lnTo>
                    <a:lnTo>
                      <a:pt x="3496" y="7493"/>
                    </a:lnTo>
                    <a:lnTo>
                      <a:pt x="3496" y="7477"/>
                    </a:lnTo>
                    <a:lnTo>
                      <a:pt x="3507" y="7490"/>
                    </a:lnTo>
                    <a:close/>
                    <a:moveTo>
                      <a:pt x="3484" y="7466"/>
                    </a:moveTo>
                    <a:lnTo>
                      <a:pt x="3492" y="7459"/>
                    </a:lnTo>
                    <a:lnTo>
                      <a:pt x="3514" y="7481"/>
                    </a:lnTo>
                    <a:lnTo>
                      <a:pt x="3507" y="7490"/>
                    </a:lnTo>
                    <a:lnTo>
                      <a:pt x="3484" y="7466"/>
                    </a:lnTo>
                    <a:close/>
                    <a:moveTo>
                      <a:pt x="3492" y="7459"/>
                    </a:moveTo>
                    <a:lnTo>
                      <a:pt x="3497" y="7454"/>
                    </a:lnTo>
                    <a:lnTo>
                      <a:pt x="3503" y="7454"/>
                    </a:lnTo>
                    <a:lnTo>
                      <a:pt x="3503" y="7470"/>
                    </a:lnTo>
                    <a:lnTo>
                      <a:pt x="3492" y="7459"/>
                    </a:lnTo>
                    <a:close/>
                    <a:moveTo>
                      <a:pt x="3503" y="7454"/>
                    </a:moveTo>
                    <a:lnTo>
                      <a:pt x="3512" y="7454"/>
                    </a:lnTo>
                    <a:lnTo>
                      <a:pt x="3512" y="7486"/>
                    </a:lnTo>
                    <a:lnTo>
                      <a:pt x="3503" y="7486"/>
                    </a:lnTo>
                    <a:lnTo>
                      <a:pt x="3503" y="7454"/>
                    </a:lnTo>
                    <a:close/>
                    <a:moveTo>
                      <a:pt x="3518" y="7484"/>
                    </a:moveTo>
                    <a:lnTo>
                      <a:pt x="3514" y="7486"/>
                    </a:lnTo>
                    <a:lnTo>
                      <a:pt x="3512" y="7486"/>
                    </a:lnTo>
                    <a:lnTo>
                      <a:pt x="3512" y="7470"/>
                    </a:lnTo>
                    <a:lnTo>
                      <a:pt x="3518" y="7484"/>
                    </a:lnTo>
                    <a:close/>
                    <a:moveTo>
                      <a:pt x="3505" y="7455"/>
                    </a:moveTo>
                    <a:lnTo>
                      <a:pt x="3521" y="7448"/>
                    </a:lnTo>
                    <a:lnTo>
                      <a:pt x="3534" y="7476"/>
                    </a:lnTo>
                    <a:lnTo>
                      <a:pt x="3518" y="7484"/>
                    </a:lnTo>
                    <a:lnTo>
                      <a:pt x="3505" y="7455"/>
                    </a:lnTo>
                    <a:close/>
                    <a:moveTo>
                      <a:pt x="3521" y="7448"/>
                    </a:moveTo>
                    <a:lnTo>
                      <a:pt x="3524" y="7445"/>
                    </a:lnTo>
                    <a:lnTo>
                      <a:pt x="3527" y="7445"/>
                    </a:lnTo>
                    <a:lnTo>
                      <a:pt x="3527" y="7461"/>
                    </a:lnTo>
                    <a:lnTo>
                      <a:pt x="3521" y="7448"/>
                    </a:lnTo>
                    <a:close/>
                    <a:moveTo>
                      <a:pt x="3527" y="7445"/>
                    </a:moveTo>
                    <a:lnTo>
                      <a:pt x="3535" y="7445"/>
                    </a:lnTo>
                    <a:lnTo>
                      <a:pt x="3535" y="7477"/>
                    </a:lnTo>
                    <a:lnTo>
                      <a:pt x="3527" y="7477"/>
                    </a:lnTo>
                    <a:lnTo>
                      <a:pt x="3527" y="7445"/>
                    </a:lnTo>
                    <a:close/>
                    <a:moveTo>
                      <a:pt x="3543" y="7476"/>
                    </a:moveTo>
                    <a:lnTo>
                      <a:pt x="3539" y="7477"/>
                    </a:lnTo>
                    <a:lnTo>
                      <a:pt x="3535" y="7477"/>
                    </a:lnTo>
                    <a:lnTo>
                      <a:pt x="3535" y="7461"/>
                    </a:lnTo>
                    <a:lnTo>
                      <a:pt x="3543" y="7476"/>
                    </a:lnTo>
                    <a:close/>
                    <a:moveTo>
                      <a:pt x="3528" y="7448"/>
                    </a:moveTo>
                    <a:lnTo>
                      <a:pt x="3544" y="7439"/>
                    </a:lnTo>
                    <a:lnTo>
                      <a:pt x="3559" y="7468"/>
                    </a:lnTo>
                    <a:lnTo>
                      <a:pt x="3543" y="7476"/>
                    </a:lnTo>
                    <a:lnTo>
                      <a:pt x="3528" y="7448"/>
                    </a:lnTo>
                    <a:close/>
                    <a:moveTo>
                      <a:pt x="3544" y="7439"/>
                    </a:moveTo>
                    <a:lnTo>
                      <a:pt x="3548" y="7438"/>
                    </a:lnTo>
                    <a:lnTo>
                      <a:pt x="3551" y="7438"/>
                    </a:lnTo>
                    <a:lnTo>
                      <a:pt x="3551" y="7454"/>
                    </a:lnTo>
                    <a:lnTo>
                      <a:pt x="3544" y="7439"/>
                    </a:lnTo>
                    <a:close/>
                    <a:moveTo>
                      <a:pt x="3551" y="7438"/>
                    </a:moveTo>
                    <a:lnTo>
                      <a:pt x="3559" y="7438"/>
                    </a:lnTo>
                    <a:lnTo>
                      <a:pt x="3559" y="7470"/>
                    </a:lnTo>
                    <a:lnTo>
                      <a:pt x="3551" y="7470"/>
                    </a:lnTo>
                    <a:lnTo>
                      <a:pt x="3551" y="7438"/>
                    </a:lnTo>
                    <a:close/>
                    <a:moveTo>
                      <a:pt x="3566" y="7468"/>
                    </a:moveTo>
                    <a:lnTo>
                      <a:pt x="3562" y="7470"/>
                    </a:lnTo>
                    <a:lnTo>
                      <a:pt x="3559" y="7470"/>
                    </a:lnTo>
                    <a:lnTo>
                      <a:pt x="3559" y="7454"/>
                    </a:lnTo>
                    <a:lnTo>
                      <a:pt x="3566" y="7468"/>
                    </a:lnTo>
                    <a:close/>
                    <a:moveTo>
                      <a:pt x="3553" y="7439"/>
                    </a:moveTo>
                    <a:lnTo>
                      <a:pt x="3569" y="7432"/>
                    </a:lnTo>
                    <a:lnTo>
                      <a:pt x="3582" y="7460"/>
                    </a:lnTo>
                    <a:lnTo>
                      <a:pt x="3566" y="7468"/>
                    </a:lnTo>
                    <a:lnTo>
                      <a:pt x="3553" y="7439"/>
                    </a:lnTo>
                    <a:close/>
                    <a:moveTo>
                      <a:pt x="3569" y="7432"/>
                    </a:moveTo>
                    <a:lnTo>
                      <a:pt x="3572" y="7429"/>
                    </a:lnTo>
                    <a:lnTo>
                      <a:pt x="3575" y="7429"/>
                    </a:lnTo>
                    <a:lnTo>
                      <a:pt x="3575" y="7445"/>
                    </a:lnTo>
                    <a:lnTo>
                      <a:pt x="3569" y="7432"/>
                    </a:lnTo>
                    <a:close/>
                    <a:moveTo>
                      <a:pt x="3575" y="7429"/>
                    </a:moveTo>
                    <a:lnTo>
                      <a:pt x="3583" y="7429"/>
                    </a:lnTo>
                    <a:lnTo>
                      <a:pt x="3583" y="7461"/>
                    </a:lnTo>
                    <a:lnTo>
                      <a:pt x="3575" y="7461"/>
                    </a:lnTo>
                    <a:lnTo>
                      <a:pt x="3575" y="7429"/>
                    </a:lnTo>
                    <a:close/>
                    <a:moveTo>
                      <a:pt x="3594" y="7458"/>
                    </a:moveTo>
                    <a:lnTo>
                      <a:pt x="3590" y="7461"/>
                    </a:lnTo>
                    <a:lnTo>
                      <a:pt x="3583" y="7461"/>
                    </a:lnTo>
                    <a:lnTo>
                      <a:pt x="3583" y="7445"/>
                    </a:lnTo>
                    <a:lnTo>
                      <a:pt x="3594" y="7458"/>
                    </a:lnTo>
                    <a:close/>
                    <a:moveTo>
                      <a:pt x="3572" y="7434"/>
                    </a:moveTo>
                    <a:lnTo>
                      <a:pt x="3580" y="7427"/>
                    </a:lnTo>
                    <a:lnTo>
                      <a:pt x="3603" y="7449"/>
                    </a:lnTo>
                    <a:lnTo>
                      <a:pt x="3594" y="7458"/>
                    </a:lnTo>
                    <a:lnTo>
                      <a:pt x="3572" y="7434"/>
                    </a:lnTo>
                    <a:close/>
                    <a:moveTo>
                      <a:pt x="3580" y="7427"/>
                    </a:moveTo>
                    <a:lnTo>
                      <a:pt x="3585" y="7422"/>
                    </a:lnTo>
                    <a:lnTo>
                      <a:pt x="3591" y="7422"/>
                    </a:lnTo>
                    <a:lnTo>
                      <a:pt x="3591" y="7438"/>
                    </a:lnTo>
                    <a:lnTo>
                      <a:pt x="3580" y="7427"/>
                    </a:lnTo>
                    <a:close/>
                    <a:moveTo>
                      <a:pt x="3591" y="7422"/>
                    </a:moveTo>
                    <a:lnTo>
                      <a:pt x="3607" y="7422"/>
                    </a:lnTo>
                    <a:lnTo>
                      <a:pt x="3607" y="7454"/>
                    </a:lnTo>
                    <a:lnTo>
                      <a:pt x="3591" y="7454"/>
                    </a:lnTo>
                    <a:lnTo>
                      <a:pt x="3591" y="7422"/>
                    </a:lnTo>
                    <a:close/>
                    <a:moveTo>
                      <a:pt x="3619" y="7449"/>
                    </a:moveTo>
                    <a:lnTo>
                      <a:pt x="3614" y="7454"/>
                    </a:lnTo>
                    <a:lnTo>
                      <a:pt x="3607" y="7454"/>
                    </a:lnTo>
                    <a:lnTo>
                      <a:pt x="3607" y="7438"/>
                    </a:lnTo>
                    <a:lnTo>
                      <a:pt x="3619" y="7449"/>
                    </a:lnTo>
                    <a:close/>
                    <a:moveTo>
                      <a:pt x="3596" y="7427"/>
                    </a:moveTo>
                    <a:lnTo>
                      <a:pt x="3604" y="7418"/>
                    </a:lnTo>
                    <a:lnTo>
                      <a:pt x="3626" y="7442"/>
                    </a:lnTo>
                    <a:lnTo>
                      <a:pt x="3619" y="7449"/>
                    </a:lnTo>
                    <a:lnTo>
                      <a:pt x="3596" y="7427"/>
                    </a:lnTo>
                    <a:close/>
                    <a:moveTo>
                      <a:pt x="3604" y="7418"/>
                    </a:moveTo>
                    <a:lnTo>
                      <a:pt x="3609" y="7413"/>
                    </a:lnTo>
                    <a:lnTo>
                      <a:pt x="3615" y="7413"/>
                    </a:lnTo>
                    <a:lnTo>
                      <a:pt x="3615" y="7429"/>
                    </a:lnTo>
                    <a:lnTo>
                      <a:pt x="3604" y="7418"/>
                    </a:lnTo>
                    <a:close/>
                    <a:moveTo>
                      <a:pt x="3615" y="7413"/>
                    </a:moveTo>
                    <a:lnTo>
                      <a:pt x="3631" y="7413"/>
                    </a:lnTo>
                    <a:lnTo>
                      <a:pt x="3631" y="7445"/>
                    </a:lnTo>
                    <a:lnTo>
                      <a:pt x="3615" y="7445"/>
                    </a:lnTo>
                    <a:lnTo>
                      <a:pt x="3615" y="7413"/>
                    </a:lnTo>
                    <a:close/>
                    <a:moveTo>
                      <a:pt x="3642" y="7442"/>
                    </a:moveTo>
                    <a:lnTo>
                      <a:pt x="3638" y="7445"/>
                    </a:lnTo>
                    <a:lnTo>
                      <a:pt x="3631" y="7445"/>
                    </a:lnTo>
                    <a:lnTo>
                      <a:pt x="3631" y="7429"/>
                    </a:lnTo>
                    <a:lnTo>
                      <a:pt x="3642" y="7442"/>
                    </a:lnTo>
                    <a:close/>
                    <a:moveTo>
                      <a:pt x="3620" y="7418"/>
                    </a:moveTo>
                    <a:lnTo>
                      <a:pt x="3628" y="7411"/>
                    </a:lnTo>
                    <a:lnTo>
                      <a:pt x="3651" y="7433"/>
                    </a:lnTo>
                    <a:lnTo>
                      <a:pt x="3642" y="7442"/>
                    </a:lnTo>
                    <a:lnTo>
                      <a:pt x="3620" y="7418"/>
                    </a:lnTo>
                    <a:close/>
                    <a:moveTo>
                      <a:pt x="3628" y="7411"/>
                    </a:moveTo>
                    <a:lnTo>
                      <a:pt x="3630" y="7408"/>
                    </a:lnTo>
                    <a:lnTo>
                      <a:pt x="3633" y="7407"/>
                    </a:lnTo>
                    <a:lnTo>
                      <a:pt x="3639" y="7422"/>
                    </a:lnTo>
                    <a:lnTo>
                      <a:pt x="3628" y="7411"/>
                    </a:lnTo>
                    <a:close/>
                    <a:moveTo>
                      <a:pt x="3633" y="7407"/>
                    </a:moveTo>
                    <a:lnTo>
                      <a:pt x="3649" y="7400"/>
                    </a:lnTo>
                    <a:lnTo>
                      <a:pt x="3662" y="7428"/>
                    </a:lnTo>
                    <a:lnTo>
                      <a:pt x="3646" y="7436"/>
                    </a:lnTo>
                    <a:lnTo>
                      <a:pt x="3633" y="7407"/>
                    </a:lnTo>
                    <a:close/>
                    <a:moveTo>
                      <a:pt x="3649" y="7400"/>
                    </a:moveTo>
                    <a:lnTo>
                      <a:pt x="3651" y="7397"/>
                    </a:lnTo>
                    <a:lnTo>
                      <a:pt x="3655" y="7397"/>
                    </a:lnTo>
                    <a:lnTo>
                      <a:pt x="3655" y="7413"/>
                    </a:lnTo>
                    <a:lnTo>
                      <a:pt x="3649" y="7400"/>
                    </a:lnTo>
                    <a:close/>
                    <a:moveTo>
                      <a:pt x="3655" y="7397"/>
                    </a:moveTo>
                    <a:lnTo>
                      <a:pt x="3663" y="7397"/>
                    </a:lnTo>
                    <a:lnTo>
                      <a:pt x="3663" y="7429"/>
                    </a:lnTo>
                    <a:lnTo>
                      <a:pt x="3655" y="7429"/>
                    </a:lnTo>
                    <a:lnTo>
                      <a:pt x="3655" y="7397"/>
                    </a:lnTo>
                    <a:close/>
                    <a:moveTo>
                      <a:pt x="3675" y="7426"/>
                    </a:moveTo>
                    <a:lnTo>
                      <a:pt x="3670" y="7429"/>
                    </a:lnTo>
                    <a:lnTo>
                      <a:pt x="3663" y="7429"/>
                    </a:lnTo>
                    <a:lnTo>
                      <a:pt x="3663" y="7413"/>
                    </a:lnTo>
                    <a:lnTo>
                      <a:pt x="3675" y="7426"/>
                    </a:lnTo>
                    <a:close/>
                    <a:moveTo>
                      <a:pt x="3652" y="7402"/>
                    </a:moveTo>
                    <a:lnTo>
                      <a:pt x="3660" y="7395"/>
                    </a:lnTo>
                    <a:lnTo>
                      <a:pt x="3683" y="7417"/>
                    </a:lnTo>
                    <a:lnTo>
                      <a:pt x="3675" y="7426"/>
                    </a:lnTo>
                    <a:lnTo>
                      <a:pt x="3652" y="7402"/>
                    </a:lnTo>
                    <a:close/>
                    <a:moveTo>
                      <a:pt x="3660" y="7395"/>
                    </a:moveTo>
                    <a:lnTo>
                      <a:pt x="3665" y="7390"/>
                    </a:lnTo>
                    <a:lnTo>
                      <a:pt x="3671" y="7390"/>
                    </a:lnTo>
                    <a:lnTo>
                      <a:pt x="3671" y="7406"/>
                    </a:lnTo>
                    <a:lnTo>
                      <a:pt x="3660" y="7395"/>
                    </a:lnTo>
                    <a:close/>
                    <a:moveTo>
                      <a:pt x="3671" y="7390"/>
                    </a:moveTo>
                    <a:lnTo>
                      <a:pt x="3687" y="7390"/>
                    </a:lnTo>
                    <a:lnTo>
                      <a:pt x="3687" y="7422"/>
                    </a:lnTo>
                    <a:lnTo>
                      <a:pt x="3671" y="7422"/>
                    </a:lnTo>
                    <a:lnTo>
                      <a:pt x="3671" y="7390"/>
                    </a:lnTo>
                    <a:close/>
                    <a:moveTo>
                      <a:pt x="3699" y="7417"/>
                    </a:moveTo>
                    <a:lnTo>
                      <a:pt x="3694" y="7422"/>
                    </a:lnTo>
                    <a:lnTo>
                      <a:pt x="3687" y="7422"/>
                    </a:lnTo>
                    <a:lnTo>
                      <a:pt x="3687" y="7406"/>
                    </a:lnTo>
                    <a:lnTo>
                      <a:pt x="3699" y="7417"/>
                    </a:lnTo>
                    <a:close/>
                    <a:moveTo>
                      <a:pt x="3676" y="7395"/>
                    </a:moveTo>
                    <a:lnTo>
                      <a:pt x="3684" y="7386"/>
                    </a:lnTo>
                    <a:lnTo>
                      <a:pt x="3707" y="7410"/>
                    </a:lnTo>
                    <a:lnTo>
                      <a:pt x="3699" y="7417"/>
                    </a:lnTo>
                    <a:lnTo>
                      <a:pt x="3676" y="7395"/>
                    </a:lnTo>
                    <a:close/>
                    <a:moveTo>
                      <a:pt x="3684" y="7386"/>
                    </a:moveTo>
                    <a:lnTo>
                      <a:pt x="3686" y="7385"/>
                    </a:lnTo>
                    <a:lnTo>
                      <a:pt x="3688" y="7384"/>
                    </a:lnTo>
                    <a:lnTo>
                      <a:pt x="3695" y="7397"/>
                    </a:lnTo>
                    <a:lnTo>
                      <a:pt x="3684" y="7386"/>
                    </a:lnTo>
                    <a:close/>
                    <a:moveTo>
                      <a:pt x="3688" y="7384"/>
                    </a:moveTo>
                    <a:lnTo>
                      <a:pt x="3704" y="7375"/>
                    </a:lnTo>
                    <a:lnTo>
                      <a:pt x="3719" y="7403"/>
                    </a:lnTo>
                    <a:lnTo>
                      <a:pt x="3703" y="7412"/>
                    </a:lnTo>
                    <a:lnTo>
                      <a:pt x="3688" y="7384"/>
                    </a:lnTo>
                    <a:close/>
                    <a:moveTo>
                      <a:pt x="3704" y="7375"/>
                    </a:moveTo>
                    <a:lnTo>
                      <a:pt x="3708" y="7374"/>
                    </a:lnTo>
                    <a:lnTo>
                      <a:pt x="3711" y="7374"/>
                    </a:lnTo>
                    <a:lnTo>
                      <a:pt x="3711" y="7390"/>
                    </a:lnTo>
                    <a:lnTo>
                      <a:pt x="3704" y="7375"/>
                    </a:lnTo>
                    <a:close/>
                    <a:moveTo>
                      <a:pt x="3711" y="7374"/>
                    </a:moveTo>
                    <a:lnTo>
                      <a:pt x="3719" y="7374"/>
                    </a:lnTo>
                    <a:lnTo>
                      <a:pt x="3719" y="7406"/>
                    </a:lnTo>
                    <a:lnTo>
                      <a:pt x="3711" y="7406"/>
                    </a:lnTo>
                    <a:lnTo>
                      <a:pt x="3711" y="7374"/>
                    </a:lnTo>
                    <a:close/>
                    <a:moveTo>
                      <a:pt x="3726" y="7403"/>
                    </a:moveTo>
                    <a:lnTo>
                      <a:pt x="3723" y="7406"/>
                    </a:lnTo>
                    <a:lnTo>
                      <a:pt x="3719" y="7406"/>
                    </a:lnTo>
                    <a:lnTo>
                      <a:pt x="3719" y="7390"/>
                    </a:lnTo>
                    <a:lnTo>
                      <a:pt x="3726" y="7403"/>
                    </a:lnTo>
                    <a:close/>
                    <a:moveTo>
                      <a:pt x="3713" y="7375"/>
                    </a:moveTo>
                    <a:lnTo>
                      <a:pt x="3729" y="7368"/>
                    </a:lnTo>
                    <a:lnTo>
                      <a:pt x="3742" y="7396"/>
                    </a:lnTo>
                    <a:lnTo>
                      <a:pt x="3726" y="7403"/>
                    </a:lnTo>
                    <a:lnTo>
                      <a:pt x="3713" y="7375"/>
                    </a:lnTo>
                    <a:close/>
                    <a:moveTo>
                      <a:pt x="3729" y="7368"/>
                    </a:moveTo>
                    <a:lnTo>
                      <a:pt x="3731" y="7365"/>
                    </a:lnTo>
                    <a:lnTo>
                      <a:pt x="3735" y="7365"/>
                    </a:lnTo>
                    <a:lnTo>
                      <a:pt x="3735" y="7381"/>
                    </a:lnTo>
                    <a:lnTo>
                      <a:pt x="3729" y="7368"/>
                    </a:lnTo>
                    <a:close/>
                    <a:moveTo>
                      <a:pt x="3735" y="7365"/>
                    </a:moveTo>
                    <a:lnTo>
                      <a:pt x="3743" y="7365"/>
                    </a:lnTo>
                    <a:lnTo>
                      <a:pt x="3743" y="7397"/>
                    </a:lnTo>
                    <a:lnTo>
                      <a:pt x="3735" y="7397"/>
                    </a:lnTo>
                    <a:lnTo>
                      <a:pt x="3735" y="7365"/>
                    </a:lnTo>
                    <a:close/>
                    <a:moveTo>
                      <a:pt x="3755" y="7394"/>
                    </a:moveTo>
                    <a:lnTo>
                      <a:pt x="3750" y="7397"/>
                    </a:lnTo>
                    <a:lnTo>
                      <a:pt x="3743" y="7397"/>
                    </a:lnTo>
                    <a:lnTo>
                      <a:pt x="3743" y="7381"/>
                    </a:lnTo>
                    <a:lnTo>
                      <a:pt x="3755" y="7394"/>
                    </a:lnTo>
                    <a:close/>
                    <a:moveTo>
                      <a:pt x="3732" y="7370"/>
                    </a:moveTo>
                    <a:lnTo>
                      <a:pt x="3740" y="7363"/>
                    </a:lnTo>
                    <a:lnTo>
                      <a:pt x="3763" y="7385"/>
                    </a:lnTo>
                    <a:lnTo>
                      <a:pt x="3755" y="7394"/>
                    </a:lnTo>
                    <a:lnTo>
                      <a:pt x="3732" y="7370"/>
                    </a:lnTo>
                    <a:close/>
                    <a:moveTo>
                      <a:pt x="3740" y="7363"/>
                    </a:moveTo>
                    <a:lnTo>
                      <a:pt x="3742" y="7360"/>
                    </a:lnTo>
                    <a:lnTo>
                      <a:pt x="3745" y="7359"/>
                    </a:lnTo>
                    <a:lnTo>
                      <a:pt x="3751" y="7374"/>
                    </a:lnTo>
                    <a:lnTo>
                      <a:pt x="3740" y="7363"/>
                    </a:lnTo>
                    <a:close/>
                    <a:moveTo>
                      <a:pt x="3745" y="7359"/>
                    </a:moveTo>
                    <a:lnTo>
                      <a:pt x="3761" y="7352"/>
                    </a:lnTo>
                    <a:lnTo>
                      <a:pt x="3774" y="7380"/>
                    </a:lnTo>
                    <a:lnTo>
                      <a:pt x="3758" y="7387"/>
                    </a:lnTo>
                    <a:lnTo>
                      <a:pt x="3745" y="7359"/>
                    </a:lnTo>
                    <a:close/>
                    <a:moveTo>
                      <a:pt x="3761" y="7352"/>
                    </a:moveTo>
                    <a:lnTo>
                      <a:pt x="3763" y="7349"/>
                    </a:lnTo>
                    <a:lnTo>
                      <a:pt x="3767" y="7349"/>
                    </a:lnTo>
                    <a:lnTo>
                      <a:pt x="3767" y="7365"/>
                    </a:lnTo>
                    <a:lnTo>
                      <a:pt x="3761" y="7352"/>
                    </a:lnTo>
                    <a:close/>
                    <a:moveTo>
                      <a:pt x="3767" y="7349"/>
                    </a:moveTo>
                    <a:lnTo>
                      <a:pt x="3775" y="7349"/>
                    </a:lnTo>
                    <a:lnTo>
                      <a:pt x="3775" y="7381"/>
                    </a:lnTo>
                    <a:lnTo>
                      <a:pt x="3767" y="7381"/>
                    </a:lnTo>
                    <a:lnTo>
                      <a:pt x="3767" y="7349"/>
                    </a:lnTo>
                    <a:close/>
                    <a:moveTo>
                      <a:pt x="3783" y="7380"/>
                    </a:moveTo>
                    <a:lnTo>
                      <a:pt x="3779" y="7381"/>
                    </a:lnTo>
                    <a:lnTo>
                      <a:pt x="3775" y="7381"/>
                    </a:lnTo>
                    <a:lnTo>
                      <a:pt x="3775" y="7365"/>
                    </a:lnTo>
                    <a:lnTo>
                      <a:pt x="3783" y="7380"/>
                    </a:lnTo>
                    <a:close/>
                    <a:moveTo>
                      <a:pt x="3768" y="7352"/>
                    </a:moveTo>
                    <a:lnTo>
                      <a:pt x="3784" y="7343"/>
                    </a:lnTo>
                    <a:lnTo>
                      <a:pt x="3799" y="7371"/>
                    </a:lnTo>
                    <a:lnTo>
                      <a:pt x="3783" y="7380"/>
                    </a:lnTo>
                    <a:lnTo>
                      <a:pt x="3768" y="7352"/>
                    </a:lnTo>
                    <a:close/>
                    <a:moveTo>
                      <a:pt x="3803" y="7369"/>
                    </a:moveTo>
                    <a:lnTo>
                      <a:pt x="3801" y="7370"/>
                    </a:lnTo>
                    <a:lnTo>
                      <a:pt x="3799" y="7371"/>
                    </a:lnTo>
                    <a:lnTo>
                      <a:pt x="3792" y="7358"/>
                    </a:lnTo>
                    <a:lnTo>
                      <a:pt x="3803" y="7369"/>
                    </a:lnTo>
                    <a:close/>
                    <a:moveTo>
                      <a:pt x="3780" y="7347"/>
                    </a:moveTo>
                    <a:lnTo>
                      <a:pt x="3788" y="7338"/>
                    </a:lnTo>
                    <a:lnTo>
                      <a:pt x="3810" y="7362"/>
                    </a:lnTo>
                    <a:lnTo>
                      <a:pt x="3803" y="7369"/>
                    </a:lnTo>
                    <a:lnTo>
                      <a:pt x="3780" y="7347"/>
                    </a:lnTo>
                    <a:close/>
                    <a:moveTo>
                      <a:pt x="3788" y="7338"/>
                    </a:moveTo>
                    <a:lnTo>
                      <a:pt x="3793" y="7333"/>
                    </a:lnTo>
                    <a:lnTo>
                      <a:pt x="3799" y="7333"/>
                    </a:lnTo>
                    <a:lnTo>
                      <a:pt x="3799" y="7349"/>
                    </a:lnTo>
                    <a:lnTo>
                      <a:pt x="3788" y="7338"/>
                    </a:lnTo>
                    <a:close/>
                    <a:moveTo>
                      <a:pt x="3799" y="7333"/>
                    </a:moveTo>
                    <a:lnTo>
                      <a:pt x="3815" y="7333"/>
                    </a:lnTo>
                    <a:lnTo>
                      <a:pt x="3815" y="7365"/>
                    </a:lnTo>
                    <a:lnTo>
                      <a:pt x="3799" y="7365"/>
                    </a:lnTo>
                    <a:lnTo>
                      <a:pt x="3799" y="7333"/>
                    </a:lnTo>
                    <a:close/>
                    <a:moveTo>
                      <a:pt x="3826" y="7362"/>
                    </a:moveTo>
                    <a:lnTo>
                      <a:pt x="3822" y="7365"/>
                    </a:lnTo>
                    <a:lnTo>
                      <a:pt x="3815" y="7365"/>
                    </a:lnTo>
                    <a:lnTo>
                      <a:pt x="3815" y="7349"/>
                    </a:lnTo>
                    <a:lnTo>
                      <a:pt x="3826" y="7362"/>
                    </a:lnTo>
                    <a:close/>
                    <a:moveTo>
                      <a:pt x="3804" y="7338"/>
                    </a:moveTo>
                    <a:lnTo>
                      <a:pt x="3812" y="7331"/>
                    </a:lnTo>
                    <a:lnTo>
                      <a:pt x="3835" y="7353"/>
                    </a:lnTo>
                    <a:lnTo>
                      <a:pt x="3826" y="7362"/>
                    </a:lnTo>
                    <a:lnTo>
                      <a:pt x="3804" y="7338"/>
                    </a:lnTo>
                    <a:close/>
                    <a:moveTo>
                      <a:pt x="3812" y="7331"/>
                    </a:moveTo>
                    <a:lnTo>
                      <a:pt x="3812" y="7331"/>
                    </a:lnTo>
                    <a:lnTo>
                      <a:pt x="3824" y="7342"/>
                    </a:lnTo>
                    <a:lnTo>
                      <a:pt x="3812" y="7331"/>
                    </a:lnTo>
                    <a:close/>
                    <a:moveTo>
                      <a:pt x="3812" y="7331"/>
                    </a:moveTo>
                    <a:lnTo>
                      <a:pt x="3820" y="7322"/>
                    </a:lnTo>
                    <a:lnTo>
                      <a:pt x="3842" y="7346"/>
                    </a:lnTo>
                    <a:lnTo>
                      <a:pt x="3835" y="7353"/>
                    </a:lnTo>
                    <a:lnTo>
                      <a:pt x="3812" y="7331"/>
                    </a:lnTo>
                    <a:close/>
                    <a:moveTo>
                      <a:pt x="3820" y="7322"/>
                    </a:moveTo>
                    <a:lnTo>
                      <a:pt x="3825" y="7317"/>
                    </a:lnTo>
                    <a:lnTo>
                      <a:pt x="3831" y="7317"/>
                    </a:lnTo>
                    <a:lnTo>
                      <a:pt x="3831" y="7333"/>
                    </a:lnTo>
                    <a:lnTo>
                      <a:pt x="3820" y="7322"/>
                    </a:lnTo>
                    <a:close/>
                    <a:moveTo>
                      <a:pt x="3831" y="7317"/>
                    </a:moveTo>
                    <a:lnTo>
                      <a:pt x="3847" y="7317"/>
                    </a:lnTo>
                    <a:lnTo>
                      <a:pt x="3847" y="7349"/>
                    </a:lnTo>
                    <a:lnTo>
                      <a:pt x="3831" y="7349"/>
                    </a:lnTo>
                    <a:lnTo>
                      <a:pt x="3831" y="7317"/>
                    </a:lnTo>
                    <a:close/>
                    <a:moveTo>
                      <a:pt x="3858" y="7346"/>
                    </a:moveTo>
                    <a:lnTo>
                      <a:pt x="3854" y="7349"/>
                    </a:lnTo>
                    <a:lnTo>
                      <a:pt x="3847" y="7349"/>
                    </a:lnTo>
                    <a:lnTo>
                      <a:pt x="3847" y="7333"/>
                    </a:lnTo>
                    <a:lnTo>
                      <a:pt x="3858" y="7346"/>
                    </a:lnTo>
                    <a:close/>
                    <a:moveTo>
                      <a:pt x="3836" y="7322"/>
                    </a:moveTo>
                    <a:lnTo>
                      <a:pt x="3844" y="7315"/>
                    </a:lnTo>
                    <a:lnTo>
                      <a:pt x="3867" y="7337"/>
                    </a:lnTo>
                    <a:lnTo>
                      <a:pt x="3858" y="7346"/>
                    </a:lnTo>
                    <a:lnTo>
                      <a:pt x="3836" y="7322"/>
                    </a:lnTo>
                    <a:close/>
                    <a:moveTo>
                      <a:pt x="3844" y="7315"/>
                    </a:moveTo>
                    <a:lnTo>
                      <a:pt x="3846" y="7312"/>
                    </a:lnTo>
                    <a:lnTo>
                      <a:pt x="3848" y="7311"/>
                    </a:lnTo>
                    <a:lnTo>
                      <a:pt x="3856" y="7326"/>
                    </a:lnTo>
                    <a:lnTo>
                      <a:pt x="3844" y="7315"/>
                    </a:lnTo>
                    <a:close/>
                    <a:moveTo>
                      <a:pt x="3848" y="7311"/>
                    </a:moveTo>
                    <a:lnTo>
                      <a:pt x="3864" y="7304"/>
                    </a:lnTo>
                    <a:lnTo>
                      <a:pt x="3879" y="7332"/>
                    </a:lnTo>
                    <a:lnTo>
                      <a:pt x="3863" y="7341"/>
                    </a:lnTo>
                    <a:lnTo>
                      <a:pt x="3848" y="7311"/>
                    </a:lnTo>
                    <a:close/>
                    <a:moveTo>
                      <a:pt x="3864" y="7304"/>
                    </a:moveTo>
                    <a:lnTo>
                      <a:pt x="3868" y="7301"/>
                    </a:lnTo>
                    <a:lnTo>
                      <a:pt x="3872" y="7301"/>
                    </a:lnTo>
                    <a:lnTo>
                      <a:pt x="3872" y="7317"/>
                    </a:lnTo>
                    <a:lnTo>
                      <a:pt x="3864" y="7304"/>
                    </a:lnTo>
                    <a:close/>
                    <a:moveTo>
                      <a:pt x="3872" y="7301"/>
                    </a:moveTo>
                    <a:lnTo>
                      <a:pt x="3879" y="7301"/>
                    </a:lnTo>
                    <a:lnTo>
                      <a:pt x="3879" y="7333"/>
                    </a:lnTo>
                    <a:lnTo>
                      <a:pt x="3872" y="7333"/>
                    </a:lnTo>
                    <a:lnTo>
                      <a:pt x="3872" y="7301"/>
                    </a:lnTo>
                    <a:close/>
                    <a:moveTo>
                      <a:pt x="3886" y="7332"/>
                    </a:moveTo>
                    <a:lnTo>
                      <a:pt x="3883" y="7333"/>
                    </a:lnTo>
                    <a:lnTo>
                      <a:pt x="3879" y="7333"/>
                    </a:lnTo>
                    <a:lnTo>
                      <a:pt x="3879" y="7317"/>
                    </a:lnTo>
                    <a:lnTo>
                      <a:pt x="3886" y="7332"/>
                    </a:lnTo>
                    <a:close/>
                    <a:moveTo>
                      <a:pt x="3872" y="7304"/>
                    </a:moveTo>
                    <a:lnTo>
                      <a:pt x="3888" y="7295"/>
                    </a:lnTo>
                    <a:lnTo>
                      <a:pt x="3902" y="7325"/>
                    </a:lnTo>
                    <a:lnTo>
                      <a:pt x="3886" y="7332"/>
                    </a:lnTo>
                    <a:lnTo>
                      <a:pt x="3872" y="7304"/>
                    </a:lnTo>
                    <a:close/>
                    <a:moveTo>
                      <a:pt x="3906" y="7321"/>
                    </a:moveTo>
                    <a:lnTo>
                      <a:pt x="3905" y="7323"/>
                    </a:lnTo>
                    <a:lnTo>
                      <a:pt x="3902" y="7325"/>
                    </a:lnTo>
                    <a:lnTo>
                      <a:pt x="3895" y="7310"/>
                    </a:lnTo>
                    <a:lnTo>
                      <a:pt x="3906" y="7321"/>
                    </a:lnTo>
                    <a:close/>
                    <a:moveTo>
                      <a:pt x="3884" y="7299"/>
                    </a:moveTo>
                    <a:lnTo>
                      <a:pt x="3892" y="7290"/>
                    </a:lnTo>
                    <a:lnTo>
                      <a:pt x="3915" y="7314"/>
                    </a:lnTo>
                    <a:lnTo>
                      <a:pt x="3906" y="7321"/>
                    </a:lnTo>
                    <a:lnTo>
                      <a:pt x="3884" y="7299"/>
                    </a:lnTo>
                    <a:close/>
                    <a:moveTo>
                      <a:pt x="3892" y="7290"/>
                    </a:moveTo>
                    <a:lnTo>
                      <a:pt x="3900" y="7283"/>
                    </a:lnTo>
                    <a:lnTo>
                      <a:pt x="3922" y="7305"/>
                    </a:lnTo>
                    <a:lnTo>
                      <a:pt x="3915" y="7314"/>
                    </a:lnTo>
                    <a:lnTo>
                      <a:pt x="3892" y="7290"/>
                    </a:lnTo>
                    <a:close/>
                    <a:moveTo>
                      <a:pt x="3900" y="7283"/>
                    </a:moveTo>
                    <a:lnTo>
                      <a:pt x="3905" y="7278"/>
                    </a:lnTo>
                    <a:lnTo>
                      <a:pt x="3911" y="7278"/>
                    </a:lnTo>
                    <a:lnTo>
                      <a:pt x="3911" y="7294"/>
                    </a:lnTo>
                    <a:lnTo>
                      <a:pt x="3900" y="7283"/>
                    </a:lnTo>
                    <a:close/>
                    <a:moveTo>
                      <a:pt x="3911" y="7278"/>
                    </a:moveTo>
                    <a:lnTo>
                      <a:pt x="3927" y="7278"/>
                    </a:lnTo>
                    <a:lnTo>
                      <a:pt x="3927" y="7310"/>
                    </a:lnTo>
                    <a:lnTo>
                      <a:pt x="3911" y="7310"/>
                    </a:lnTo>
                    <a:lnTo>
                      <a:pt x="3911" y="7278"/>
                    </a:lnTo>
                    <a:close/>
                    <a:moveTo>
                      <a:pt x="3938" y="7305"/>
                    </a:moveTo>
                    <a:lnTo>
                      <a:pt x="3934" y="7310"/>
                    </a:lnTo>
                    <a:lnTo>
                      <a:pt x="3927" y="7310"/>
                    </a:lnTo>
                    <a:lnTo>
                      <a:pt x="3927" y="7294"/>
                    </a:lnTo>
                    <a:lnTo>
                      <a:pt x="3938" y="7305"/>
                    </a:lnTo>
                    <a:close/>
                    <a:moveTo>
                      <a:pt x="3916" y="7283"/>
                    </a:moveTo>
                    <a:lnTo>
                      <a:pt x="3925" y="7274"/>
                    </a:lnTo>
                    <a:lnTo>
                      <a:pt x="3947" y="7298"/>
                    </a:lnTo>
                    <a:lnTo>
                      <a:pt x="3938" y="7305"/>
                    </a:lnTo>
                    <a:lnTo>
                      <a:pt x="3916" y="7283"/>
                    </a:lnTo>
                    <a:close/>
                    <a:moveTo>
                      <a:pt x="3925" y="7274"/>
                    </a:moveTo>
                    <a:lnTo>
                      <a:pt x="3926" y="7273"/>
                    </a:lnTo>
                    <a:lnTo>
                      <a:pt x="3928" y="7272"/>
                    </a:lnTo>
                    <a:lnTo>
                      <a:pt x="3936" y="7285"/>
                    </a:lnTo>
                    <a:lnTo>
                      <a:pt x="3925" y="7274"/>
                    </a:lnTo>
                    <a:close/>
                    <a:moveTo>
                      <a:pt x="3928" y="7272"/>
                    </a:moveTo>
                    <a:lnTo>
                      <a:pt x="3944" y="7263"/>
                    </a:lnTo>
                    <a:lnTo>
                      <a:pt x="3958" y="7293"/>
                    </a:lnTo>
                    <a:lnTo>
                      <a:pt x="3943" y="7300"/>
                    </a:lnTo>
                    <a:lnTo>
                      <a:pt x="3928" y="7272"/>
                    </a:lnTo>
                    <a:close/>
                    <a:moveTo>
                      <a:pt x="3963" y="7289"/>
                    </a:moveTo>
                    <a:lnTo>
                      <a:pt x="3961" y="7291"/>
                    </a:lnTo>
                    <a:lnTo>
                      <a:pt x="3958" y="7293"/>
                    </a:lnTo>
                    <a:lnTo>
                      <a:pt x="3952" y="7278"/>
                    </a:lnTo>
                    <a:lnTo>
                      <a:pt x="3963" y="7289"/>
                    </a:lnTo>
                    <a:close/>
                    <a:moveTo>
                      <a:pt x="3941" y="7267"/>
                    </a:moveTo>
                    <a:lnTo>
                      <a:pt x="3948" y="7258"/>
                    </a:lnTo>
                    <a:lnTo>
                      <a:pt x="3970" y="7282"/>
                    </a:lnTo>
                    <a:lnTo>
                      <a:pt x="3963" y="7289"/>
                    </a:lnTo>
                    <a:lnTo>
                      <a:pt x="3941" y="7267"/>
                    </a:lnTo>
                    <a:close/>
                    <a:moveTo>
                      <a:pt x="3948" y="7258"/>
                    </a:moveTo>
                    <a:lnTo>
                      <a:pt x="3953" y="7253"/>
                    </a:lnTo>
                    <a:lnTo>
                      <a:pt x="3959" y="7253"/>
                    </a:lnTo>
                    <a:lnTo>
                      <a:pt x="3959" y="7269"/>
                    </a:lnTo>
                    <a:lnTo>
                      <a:pt x="3948" y="7258"/>
                    </a:lnTo>
                    <a:close/>
                    <a:moveTo>
                      <a:pt x="3959" y="7253"/>
                    </a:moveTo>
                    <a:lnTo>
                      <a:pt x="3975" y="7253"/>
                    </a:lnTo>
                    <a:lnTo>
                      <a:pt x="3975" y="7285"/>
                    </a:lnTo>
                    <a:lnTo>
                      <a:pt x="3959" y="7285"/>
                    </a:lnTo>
                    <a:lnTo>
                      <a:pt x="3959" y="7253"/>
                    </a:lnTo>
                    <a:close/>
                    <a:moveTo>
                      <a:pt x="3986" y="7282"/>
                    </a:moveTo>
                    <a:lnTo>
                      <a:pt x="3982" y="7285"/>
                    </a:lnTo>
                    <a:lnTo>
                      <a:pt x="3975" y="7285"/>
                    </a:lnTo>
                    <a:lnTo>
                      <a:pt x="3975" y="7269"/>
                    </a:lnTo>
                    <a:lnTo>
                      <a:pt x="3986" y="7282"/>
                    </a:lnTo>
                    <a:close/>
                    <a:moveTo>
                      <a:pt x="3964" y="7258"/>
                    </a:moveTo>
                    <a:lnTo>
                      <a:pt x="3973" y="7251"/>
                    </a:lnTo>
                    <a:lnTo>
                      <a:pt x="3995" y="7273"/>
                    </a:lnTo>
                    <a:lnTo>
                      <a:pt x="3986" y="7282"/>
                    </a:lnTo>
                    <a:lnTo>
                      <a:pt x="3964" y="7258"/>
                    </a:lnTo>
                    <a:close/>
                    <a:moveTo>
                      <a:pt x="3973" y="7251"/>
                    </a:moveTo>
                    <a:lnTo>
                      <a:pt x="3980" y="7242"/>
                    </a:lnTo>
                    <a:lnTo>
                      <a:pt x="4002" y="7266"/>
                    </a:lnTo>
                    <a:lnTo>
                      <a:pt x="3995" y="7273"/>
                    </a:lnTo>
                    <a:lnTo>
                      <a:pt x="3973" y="7251"/>
                    </a:lnTo>
                    <a:close/>
                    <a:moveTo>
                      <a:pt x="3980" y="7242"/>
                    </a:moveTo>
                    <a:lnTo>
                      <a:pt x="3981" y="7241"/>
                    </a:lnTo>
                    <a:lnTo>
                      <a:pt x="3984" y="7240"/>
                    </a:lnTo>
                    <a:lnTo>
                      <a:pt x="3991" y="7253"/>
                    </a:lnTo>
                    <a:lnTo>
                      <a:pt x="3980" y="7242"/>
                    </a:lnTo>
                    <a:close/>
                    <a:moveTo>
                      <a:pt x="3984" y="7240"/>
                    </a:moveTo>
                    <a:lnTo>
                      <a:pt x="4000" y="7231"/>
                    </a:lnTo>
                    <a:lnTo>
                      <a:pt x="4014" y="7261"/>
                    </a:lnTo>
                    <a:lnTo>
                      <a:pt x="3998" y="7268"/>
                    </a:lnTo>
                    <a:lnTo>
                      <a:pt x="3984" y="7240"/>
                    </a:lnTo>
                    <a:close/>
                    <a:moveTo>
                      <a:pt x="4000" y="7231"/>
                    </a:moveTo>
                    <a:lnTo>
                      <a:pt x="4003" y="7230"/>
                    </a:lnTo>
                    <a:lnTo>
                      <a:pt x="4007" y="7230"/>
                    </a:lnTo>
                    <a:lnTo>
                      <a:pt x="4007" y="7246"/>
                    </a:lnTo>
                    <a:lnTo>
                      <a:pt x="4000" y="7231"/>
                    </a:lnTo>
                    <a:close/>
                    <a:moveTo>
                      <a:pt x="4007" y="7230"/>
                    </a:moveTo>
                    <a:lnTo>
                      <a:pt x="4016" y="7230"/>
                    </a:lnTo>
                    <a:lnTo>
                      <a:pt x="4016" y="7262"/>
                    </a:lnTo>
                    <a:lnTo>
                      <a:pt x="4007" y="7262"/>
                    </a:lnTo>
                    <a:lnTo>
                      <a:pt x="4007" y="7230"/>
                    </a:lnTo>
                    <a:close/>
                    <a:moveTo>
                      <a:pt x="4022" y="7261"/>
                    </a:moveTo>
                    <a:lnTo>
                      <a:pt x="4019" y="7262"/>
                    </a:lnTo>
                    <a:lnTo>
                      <a:pt x="4016" y="7262"/>
                    </a:lnTo>
                    <a:lnTo>
                      <a:pt x="4016" y="7246"/>
                    </a:lnTo>
                    <a:lnTo>
                      <a:pt x="4022" y="7261"/>
                    </a:lnTo>
                    <a:close/>
                    <a:moveTo>
                      <a:pt x="4008" y="7231"/>
                    </a:moveTo>
                    <a:lnTo>
                      <a:pt x="4024" y="7224"/>
                    </a:lnTo>
                    <a:lnTo>
                      <a:pt x="4038" y="7252"/>
                    </a:lnTo>
                    <a:lnTo>
                      <a:pt x="4022" y="7261"/>
                    </a:lnTo>
                    <a:lnTo>
                      <a:pt x="4008" y="7231"/>
                    </a:lnTo>
                    <a:close/>
                    <a:moveTo>
                      <a:pt x="4043" y="7250"/>
                    </a:moveTo>
                    <a:lnTo>
                      <a:pt x="4040" y="7251"/>
                    </a:lnTo>
                    <a:lnTo>
                      <a:pt x="4038" y="7252"/>
                    </a:lnTo>
                    <a:lnTo>
                      <a:pt x="4032" y="7237"/>
                    </a:lnTo>
                    <a:lnTo>
                      <a:pt x="4043" y="7250"/>
                    </a:lnTo>
                    <a:close/>
                    <a:moveTo>
                      <a:pt x="4019" y="7226"/>
                    </a:moveTo>
                    <a:lnTo>
                      <a:pt x="4028" y="7219"/>
                    </a:lnTo>
                    <a:lnTo>
                      <a:pt x="4050" y="7241"/>
                    </a:lnTo>
                    <a:lnTo>
                      <a:pt x="4043" y="7250"/>
                    </a:lnTo>
                    <a:lnTo>
                      <a:pt x="4019" y="7226"/>
                    </a:lnTo>
                    <a:close/>
                    <a:moveTo>
                      <a:pt x="4028" y="7219"/>
                    </a:moveTo>
                    <a:lnTo>
                      <a:pt x="4029" y="7216"/>
                    </a:lnTo>
                    <a:lnTo>
                      <a:pt x="4032" y="7215"/>
                    </a:lnTo>
                    <a:lnTo>
                      <a:pt x="4039" y="7230"/>
                    </a:lnTo>
                    <a:lnTo>
                      <a:pt x="4028" y="7219"/>
                    </a:lnTo>
                    <a:close/>
                    <a:moveTo>
                      <a:pt x="4032" y="7215"/>
                    </a:moveTo>
                    <a:lnTo>
                      <a:pt x="4048" y="7208"/>
                    </a:lnTo>
                    <a:lnTo>
                      <a:pt x="4062" y="7236"/>
                    </a:lnTo>
                    <a:lnTo>
                      <a:pt x="4046" y="7245"/>
                    </a:lnTo>
                    <a:lnTo>
                      <a:pt x="4032" y="7215"/>
                    </a:lnTo>
                    <a:close/>
                    <a:moveTo>
                      <a:pt x="4066" y="7233"/>
                    </a:moveTo>
                    <a:lnTo>
                      <a:pt x="4065" y="7235"/>
                    </a:lnTo>
                    <a:lnTo>
                      <a:pt x="4062" y="7236"/>
                    </a:lnTo>
                    <a:lnTo>
                      <a:pt x="4055" y="7222"/>
                    </a:lnTo>
                    <a:lnTo>
                      <a:pt x="4066" y="7233"/>
                    </a:lnTo>
                    <a:close/>
                    <a:moveTo>
                      <a:pt x="4044" y="7210"/>
                    </a:moveTo>
                    <a:lnTo>
                      <a:pt x="4051" y="7203"/>
                    </a:lnTo>
                    <a:lnTo>
                      <a:pt x="4075" y="7225"/>
                    </a:lnTo>
                    <a:lnTo>
                      <a:pt x="4066" y="7233"/>
                    </a:lnTo>
                    <a:lnTo>
                      <a:pt x="4044" y="7210"/>
                    </a:lnTo>
                    <a:close/>
                    <a:moveTo>
                      <a:pt x="4051" y="7203"/>
                    </a:moveTo>
                    <a:lnTo>
                      <a:pt x="4056" y="7198"/>
                    </a:lnTo>
                    <a:lnTo>
                      <a:pt x="4064" y="7198"/>
                    </a:lnTo>
                    <a:lnTo>
                      <a:pt x="4064" y="7214"/>
                    </a:lnTo>
                    <a:lnTo>
                      <a:pt x="4051" y="7203"/>
                    </a:lnTo>
                    <a:close/>
                    <a:moveTo>
                      <a:pt x="4064" y="7198"/>
                    </a:moveTo>
                    <a:lnTo>
                      <a:pt x="4071" y="7198"/>
                    </a:lnTo>
                    <a:lnTo>
                      <a:pt x="4071" y="7230"/>
                    </a:lnTo>
                    <a:lnTo>
                      <a:pt x="4064" y="7230"/>
                    </a:lnTo>
                    <a:lnTo>
                      <a:pt x="4064" y="7198"/>
                    </a:lnTo>
                    <a:close/>
                    <a:moveTo>
                      <a:pt x="4078" y="7229"/>
                    </a:moveTo>
                    <a:lnTo>
                      <a:pt x="4075" y="7230"/>
                    </a:lnTo>
                    <a:lnTo>
                      <a:pt x="4071" y="7230"/>
                    </a:lnTo>
                    <a:lnTo>
                      <a:pt x="4071" y="7214"/>
                    </a:lnTo>
                    <a:lnTo>
                      <a:pt x="4078" y="7229"/>
                    </a:lnTo>
                    <a:close/>
                    <a:moveTo>
                      <a:pt x="4064" y="7199"/>
                    </a:moveTo>
                    <a:lnTo>
                      <a:pt x="4080" y="7192"/>
                    </a:lnTo>
                    <a:lnTo>
                      <a:pt x="4094" y="7220"/>
                    </a:lnTo>
                    <a:lnTo>
                      <a:pt x="4078" y="7229"/>
                    </a:lnTo>
                    <a:lnTo>
                      <a:pt x="4064" y="7199"/>
                    </a:lnTo>
                    <a:close/>
                    <a:moveTo>
                      <a:pt x="4098" y="7217"/>
                    </a:moveTo>
                    <a:lnTo>
                      <a:pt x="4097" y="7219"/>
                    </a:lnTo>
                    <a:lnTo>
                      <a:pt x="4094" y="7220"/>
                    </a:lnTo>
                    <a:lnTo>
                      <a:pt x="4087" y="7206"/>
                    </a:lnTo>
                    <a:lnTo>
                      <a:pt x="4098" y="7217"/>
                    </a:lnTo>
                    <a:close/>
                    <a:moveTo>
                      <a:pt x="4076" y="7194"/>
                    </a:moveTo>
                    <a:lnTo>
                      <a:pt x="4083" y="7187"/>
                    </a:lnTo>
                    <a:lnTo>
                      <a:pt x="4107" y="7209"/>
                    </a:lnTo>
                    <a:lnTo>
                      <a:pt x="4098" y="7217"/>
                    </a:lnTo>
                    <a:lnTo>
                      <a:pt x="4076" y="7194"/>
                    </a:lnTo>
                    <a:close/>
                    <a:moveTo>
                      <a:pt x="4083" y="7187"/>
                    </a:moveTo>
                    <a:lnTo>
                      <a:pt x="4086" y="7184"/>
                    </a:lnTo>
                    <a:lnTo>
                      <a:pt x="4088" y="7183"/>
                    </a:lnTo>
                    <a:lnTo>
                      <a:pt x="4096" y="7198"/>
                    </a:lnTo>
                    <a:lnTo>
                      <a:pt x="4083" y="7187"/>
                    </a:lnTo>
                    <a:close/>
                    <a:moveTo>
                      <a:pt x="4088" y="7183"/>
                    </a:moveTo>
                    <a:lnTo>
                      <a:pt x="4104" y="7176"/>
                    </a:lnTo>
                    <a:lnTo>
                      <a:pt x="4118" y="7204"/>
                    </a:lnTo>
                    <a:lnTo>
                      <a:pt x="4102" y="7213"/>
                    </a:lnTo>
                    <a:lnTo>
                      <a:pt x="4088" y="7183"/>
                    </a:lnTo>
                    <a:close/>
                    <a:moveTo>
                      <a:pt x="4123" y="7201"/>
                    </a:moveTo>
                    <a:lnTo>
                      <a:pt x="4120" y="7203"/>
                    </a:lnTo>
                    <a:lnTo>
                      <a:pt x="4118" y="7204"/>
                    </a:lnTo>
                    <a:lnTo>
                      <a:pt x="4112" y="7190"/>
                    </a:lnTo>
                    <a:lnTo>
                      <a:pt x="4123" y="7201"/>
                    </a:lnTo>
                    <a:close/>
                    <a:moveTo>
                      <a:pt x="4099" y="7178"/>
                    </a:moveTo>
                    <a:lnTo>
                      <a:pt x="4108" y="7171"/>
                    </a:lnTo>
                    <a:lnTo>
                      <a:pt x="4130" y="7193"/>
                    </a:lnTo>
                    <a:lnTo>
                      <a:pt x="4123" y="7201"/>
                    </a:lnTo>
                    <a:lnTo>
                      <a:pt x="4099" y="7178"/>
                    </a:lnTo>
                    <a:close/>
                    <a:moveTo>
                      <a:pt x="4108" y="7171"/>
                    </a:moveTo>
                    <a:lnTo>
                      <a:pt x="4109" y="7168"/>
                    </a:lnTo>
                    <a:lnTo>
                      <a:pt x="4112" y="7167"/>
                    </a:lnTo>
                    <a:lnTo>
                      <a:pt x="4119" y="7182"/>
                    </a:lnTo>
                    <a:lnTo>
                      <a:pt x="4108" y="7171"/>
                    </a:lnTo>
                    <a:close/>
                    <a:moveTo>
                      <a:pt x="4112" y="7167"/>
                    </a:moveTo>
                    <a:lnTo>
                      <a:pt x="4128" y="7160"/>
                    </a:lnTo>
                    <a:lnTo>
                      <a:pt x="4142" y="7188"/>
                    </a:lnTo>
                    <a:lnTo>
                      <a:pt x="4126" y="7197"/>
                    </a:lnTo>
                    <a:lnTo>
                      <a:pt x="4112" y="7167"/>
                    </a:lnTo>
                    <a:close/>
                    <a:moveTo>
                      <a:pt x="4146" y="7185"/>
                    </a:moveTo>
                    <a:lnTo>
                      <a:pt x="4145" y="7187"/>
                    </a:lnTo>
                    <a:lnTo>
                      <a:pt x="4142" y="7188"/>
                    </a:lnTo>
                    <a:lnTo>
                      <a:pt x="4135" y="7174"/>
                    </a:lnTo>
                    <a:lnTo>
                      <a:pt x="4146" y="7185"/>
                    </a:lnTo>
                    <a:close/>
                    <a:moveTo>
                      <a:pt x="4124" y="7162"/>
                    </a:moveTo>
                    <a:lnTo>
                      <a:pt x="4131" y="7155"/>
                    </a:lnTo>
                    <a:lnTo>
                      <a:pt x="4155" y="7177"/>
                    </a:lnTo>
                    <a:lnTo>
                      <a:pt x="4146" y="7185"/>
                    </a:lnTo>
                    <a:lnTo>
                      <a:pt x="4124" y="7162"/>
                    </a:lnTo>
                    <a:close/>
                    <a:moveTo>
                      <a:pt x="4131" y="7155"/>
                    </a:moveTo>
                    <a:lnTo>
                      <a:pt x="4136" y="7150"/>
                    </a:lnTo>
                    <a:lnTo>
                      <a:pt x="4144" y="7150"/>
                    </a:lnTo>
                    <a:lnTo>
                      <a:pt x="4144" y="7166"/>
                    </a:lnTo>
                    <a:lnTo>
                      <a:pt x="4131" y="7155"/>
                    </a:lnTo>
                    <a:close/>
                    <a:moveTo>
                      <a:pt x="4144" y="7150"/>
                    </a:moveTo>
                    <a:lnTo>
                      <a:pt x="4160" y="7150"/>
                    </a:lnTo>
                    <a:lnTo>
                      <a:pt x="4160" y="7182"/>
                    </a:lnTo>
                    <a:lnTo>
                      <a:pt x="4144" y="7182"/>
                    </a:lnTo>
                    <a:lnTo>
                      <a:pt x="4144" y="7150"/>
                    </a:lnTo>
                    <a:close/>
                    <a:moveTo>
                      <a:pt x="4171" y="7177"/>
                    </a:moveTo>
                    <a:lnTo>
                      <a:pt x="4166" y="7182"/>
                    </a:lnTo>
                    <a:lnTo>
                      <a:pt x="4160" y="7182"/>
                    </a:lnTo>
                    <a:lnTo>
                      <a:pt x="4160" y="7166"/>
                    </a:lnTo>
                    <a:lnTo>
                      <a:pt x="4171" y="7177"/>
                    </a:lnTo>
                    <a:close/>
                    <a:moveTo>
                      <a:pt x="4147" y="7155"/>
                    </a:moveTo>
                    <a:lnTo>
                      <a:pt x="4156" y="7146"/>
                    </a:lnTo>
                    <a:lnTo>
                      <a:pt x="4178" y="7169"/>
                    </a:lnTo>
                    <a:lnTo>
                      <a:pt x="4171" y="7177"/>
                    </a:lnTo>
                    <a:lnTo>
                      <a:pt x="4147" y="7155"/>
                    </a:lnTo>
                    <a:close/>
                    <a:moveTo>
                      <a:pt x="4156" y="7146"/>
                    </a:moveTo>
                    <a:lnTo>
                      <a:pt x="4163" y="7139"/>
                    </a:lnTo>
                    <a:lnTo>
                      <a:pt x="4187" y="7161"/>
                    </a:lnTo>
                    <a:lnTo>
                      <a:pt x="4178" y="7169"/>
                    </a:lnTo>
                    <a:lnTo>
                      <a:pt x="4156" y="7146"/>
                    </a:lnTo>
                    <a:close/>
                    <a:moveTo>
                      <a:pt x="4163" y="7139"/>
                    </a:moveTo>
                    <a:lnTo>
                      <a:pt x="4166" y="7136"/>
                    </a:lnTo>
                    <a:lnTo>
                      <a:pt x="4168" y="7135"/>
                    </a:lnTo>
                    <a:lnTo>
                      <a:pt x="4176" y="7150"/>
                    </a:lnTo>
                    <a:lnTo>
                      <a:pt x="4163" y="7139"/>
                    </a:lnTo>
                    <a:close/>
                    <a:moveTo>
                      <a:pt x="4168" y="7135"/>
                    </a:moveTo>
                    <a:lnTo>
                      <a:pt x="4184" y="7128"/>
                    </a:lnTo>
                    <a:lnTo>
                      <a:pt x="4198" y="7156"/>
                    </a:lnTo>
                    <a:lnTo>
                      <a:pt x="4182" y="7165"/>
                    </a:lnTo>
                    <a:lnTo>
                      <a:pt x="4168" y="7135"/>
                    </a:lnTo>
                    <a:close/>
                    <a:moveTo>
                      <a:pt x="4203" y="7153"/>
                    </a:moveTo>
                    <a:lnTo>
                      <a:pt x="4200" y="7155"/>
                    </a:lnTo>
                    <a:lnTo>
                      <a:pt x="4198" y="7156"/>
                    </a:lnTo>
                    <a:lnTo>
                      <a:pt x="4192" y="7142"/>
                    </a:lnTo>
                    <a:lnTo>
                      <a:pt x="4203" y="7153"/>
                    </a:lnTo>
                    <a:close/>
                    <a:moveTo>
                      <a:pt x="4179" y="7130"/>
                    </a:moveTo>
                    <a:lnTo>
                      <a:pt x="4188" y="7123"/>
                    </a:lnTo>
                    <a:lnTo>
                      <a:pt x="4210" y="7145"/>
                    </a:lnTo>
                    <a:lnTo>
                      <a:pt x="4203" y="7153"/>
                    </a:lnTo>
                    <a:lnTo>
                      <a:pt x="4179" y="7130"/>
                    </a:lnTo>
                    <a:close/>
                    <a:moveTo>
                      <a:pt x="4188" y="7123"/>
                    </a:moveTo>
                    <a:lnTo>
                      <a:pt x="4189" y="7121"/>
                    </a:lnTo>
                    <a:lnTo>
                      <a:pt x="4192" y="7120"/>
                    </a:lnTo>
                    <a:lnTo>
                      <a:pt x="4199" y="7134"/>
                    </a:lnTo>
                    <a:lnTo>
                      <a:pt x="4188" y="7123"/>
                    </a:lnTo>
                    <a:close/>
                    <a:moveTo>
                      <a:pt x="4192" y="7120"/>
                    </a:moveTo>
                    <a:lnTo>
                      <a:pt x="4208" y="7112"/>
                    </a:lnTo>
                    <a:lnTo>
                      <a:pt x="4223" y="7140"/>
                    </a:lnTo>
                    <a:lnTo>
                      <a:pt x="4207" y="7149"/>
                    </a:lnTo>
                    <a:lnTo>
                      <a:pt x="4192" y="7120"/>
                    </a:lnTo>
                    <a:close/>
                    <a:moveTo>
                      <a:pt x="4226" y="7137"/>
                    </a:moveTo>
                    <a:lnTo>
                      <a:pt x="4225" y="7139"/>
                    </a:lnTo>
                    <a:lnTo>
                      <a:pt x="4223" y="7140"/>
                    </a:lnTo>
                    <a:lnTo>
                      <a:pt x="4215" y="7126"/>
                    </a:lnTo>
                    <a:lnTo>
                      <a:pt x="4226" y="7137"/>
                    </a:lnTo>
                    <a:close/>
                    <a:moveTo>
                      <a:pt x="4204" y="7114"/>
                    </a:moveTo>
                    <a:lnTo>
                      <a:pt x="4211" y="7107"/>
                    </a:lnTo>
                    <a:lnTo>
                      <a:pt x="4235" y="7129"/>
                    </a:lnTo>
                    <a:lnTo>
                      <a:pt x="4226" y="7137"/>
                    </a:lnTo>
                    <a:lnTo>
                      <a:pt x="4204" y="7114"/>
                    </a:lnTo>
                    <a:close/>
                    <a:moveTo>
                      <a:pt x="4211" y="7107"/>
                    </a:moveTo>
                    <a:lnTo>
                      <a:pt x="4214" y="7105"/>
                    </a:lnTo>
                    <a:lnTo>
                      <a:pt x="4216" y="7104"/>
                    </a:lnTo>
                    <a:lnTo>
                      <a:pt x="4224" y="7118"/>
                    </a:lnTo>
                    <a:lnTo>
                      <a:pt x="4211" y="7107"/>
                    </a:lnTo>
                    <a:close/>
                    <a:moveTo>
                      <a:pt x="4216" y="7104"/>
                    </a:moveTo>
                    <a:lnTo>
                      <a:pt x="4232" y="7096"/>
                    </a:lnTo>
                    <a:lnTo>
                      <a:pt x="4246" y="7124"/>
                    </a:lnTo>
                    <a:lnTo>
                      <a:pt x="4230" y="7132"/>
                    </a:lnTo>
                    <a:lnTo>
                      <a:pt x="4216" y="7104"/>
                    </a:lnTo>
                    <a:close/>
                    <a:moveTo>
                      <a:pt x="4251" y="7121"/>
                    </a:moveTo>
                    <a:lnTo>
                      <a:pt x="4248" y="7123"/>
                    </a:lnTo>
                    <a:lnTo>
                      <a:pt x="4246" y="7124"/>
                    </a:lnTo>
                    <a:lnTo>
                      <a:pt x="4240" y="7110"/>
                    </a:lnTo>
                    <a:lnTo>
                      <a:pt x="4251" y="7121"/>
                    </a:lnTo>
                    <a:close/>
                    <a:moveTo>
                      <a:pt x="4227" y="7098"/>
                    </a:moveTo>
                    <a:lnTo>
                      <a:pt x="4236" y="7091"/>
                    </a:lnTo>
                    <a:lnTo>
                      <a:pt x="4258" y="7113"/>
                    </a:lnTo>
                    <a:lnTo>
                      <a:pt x="4251" y="7121"/>
                    </a:lnTo>
                    <a:lnTo>
                      <a:pt x="4227" y="7098"/>
                    </a:lnTo>
                    <a:close/>
                    <a:moveTo>
                      <a:pt x="4236" y="7091"/>
                    </a:moveTo>
                    <a:lnTo>
                      <a:pt x="4241" y="7086"/>
                    </a:lnTo>
                    <a:lnTo>
                      <a:pt x="4247" y="7086"/>
                    </a:lnTo>
                    <a:lnTo>
                      <a:pt x="4247" y="7102"/>
                    </a:lnTo>
                    <a:lnTo>
                      <a:pt x="4236" y="7091"/>
                    </a:lnTo>
                    <a:close/>
                    <a:moveTo>
                      <a:pt x="4247" y="7086"/>
                    </a:moveTo>
                    <a:lnTo>
                      <a:pt x="4256" y="7086"/>
                    </a:lnTo>
                    <a:lnTo>
                      <a:pt x="4256" y="7118"/>
                    </a:lnTo>
                    <a:lnTo>
                      <a:pt x="4247" y="7118"/>
                    </a:lnTo>
                    <a:lnTo>
                      <a:pt x="4247" y="7086"/>
                    </a:lnTo>
                    <a:close/>
                    <a:moveTo>
                      <a:pt x="4262" y="7116"/>
                    </a:moveTo>
                    <a:lnTo>
                      <a:pt x="4258" y="7118"/>
                    </a:lnTo>
                    <a:lnTo>
                      <a:pt x="4256" y="7118"/>
                    </a:lnTo>
                    <a:lnTo>
                      <a:pt x="4256" y="7102"/>
                    </a:lnTo>
                    <a:lnTo>
                      <a:pt x="4262" y="7116"/>
                    </a:lnTo>
                    <a:close/>
                    <a:moveTo>
                      <a:pt x="4248" y="7088"/>
                    </a:moveTo>
                    <a:lnTo>
                      <a:pt x="4264" y="7080"/>
                    </a:lnTo>
                    <a:lnTo>
                      <a:pt x="4278" y="7108"/>
                    </a:lnTo>
                    <a:lnTo>
                      <a:pt x="4262" y="7116"/>
                    </a:lnTo>
                    <a:lnTo>
                      <a:pt x="4248" y="7088"/>
                    </a:lnTo>
                    <a:close/>
                    <a:moveTo>
                      <a:pt x="4283" y="7105"/>
                    </a:moveTo>
                    <a:lnTo>
                      <a:pt x="4280" y="7107"/>
                    </a:lnTo>
                    <a:lnTo>
                      <a:pt x="4278" y="7108"/>
                    </a:lnTo>
                    <a:lnTo>
                      <a:pt x="4271" y="7094"/>
                    </a:lnTo>
                    <a:lnTo>
                      <a:pt x="4283" y="7105"/>
                    </a:lnTo>
                    <a:close/>
                    <a:moveTo>
                      <a:pt x="4259" y="7082"/>
                    </a:moveTo>
                    <a:lnTo>
                      <a:pt x="4268" y="7075"/>
                    </a:lnTo>
                    <a:lnTo>
                      <a:pt x="4290" y="7097"/>
                    </a:lnTo>
                    <a:lnTo>
                      <a:pt x="4283" y="7105"/>
                    </a:lnTo>
                    <a:lnTo>
                      <a:pt x="4259" y="7082"/>
                    </a:lnTo>
                    <a:close/>
                    <a:moveTo>
                      <a:pt x="4268" y="7075"/>
                    </a:moveTo>
                    <a:lnTo>
                      <a:pt x="4269" y="7073"/>
                    </a:lnTo>
                    <a:lnTo>
                      <a:pt x="4272" y="7072"/>
                    </a:lnTo>
                    <a:lnTo>
                      <a:pt x="4279" y="7086"/>
                    </a:lnTo>
                    <a:lnTo>
                      <a:pt x="4268" y="7075"/>
                    </a:lnTo>
                    <a:close/>
                    <a:moveTo>
                      <a:pt x="4272" y="7072"/>
                    </a:moveTo>
                    <a:lnTo>
                      <a:pt x="4288" y="7064"/>
                    </a:lnTo>
                    <a:lnTo>
                      <a:pt x="4303" y="7092"/>
                    </a:lnTo>
                    <a:lnTo>
                      <a:pt x="4287" y="7100"/>
                    </a:lnTo>
                    <a:lnTo>
                      <a:pt x="4272" y="7072"/>
                    </a:lnTo>
                    <a:close/>
                    <a:moveTo>
                      <a:pt x="4306" y="7089"/>
                    </a:moveTo>
                    <a:lnTo>
                      <a:pt x="4305" y="7091"/>
                    </a:lnTo>
                    <a:lnTo>
                      <a:pt x="4303" y="7092"/>
                    </a:lnTo>
                    <a:lnTo>
                      <a:pt x="4295" y="7078"/>
                    </a:lnTo>
                    <a:lnTo>
                      <a:pt x="4306" y="7089"/>
                    </a:lnTo>
                    <a:close/>
                    <a:moveTo>
                      <a:pt x="4284" y="7066"/>
                    </a:moveTo>
                    <a:lnTo>
                      <a:pt x="4291" y="7059"/>
                    </a:lnTo>
                    <a:lnTo>
                      <a:pt x="4315" y="7081"/>
                    </a:lnTo>
                    <a:lnTo>
                      <a:pt x="4306" y="7089"/>
                    </a:lnTo>
                    <a:lnTo>
                      <a:pt x="4284" y="7066"/>
                    </a:lnTo>
                    <a:close/>
                    <a:moveTo>
                      <a:pt x="4291" y="7059"/>
                    </a:moveTo>
                    <a:lnTo>
                      <a:pt x="4294" y="7057"/>
                    </a:lnTo>
                    <a:lnTo>
                      <a:pt x="4296" y="7056"/>
                    </a:lnTo>
                    <a:lnTo>
                      <a:pt x="4303" y="7070"/>
                    </a:lnTo>
                    <a:lnTo>
                      <a:pt x="4291" y="7059"/>
                    </a:lnTo>
                    <a:close/>
                    <a:moveTo>
                      <a:pt x="4296" y="7056"/>
                    </a:moveTo>
                    <a:lnTo>
                      <a:pt x="4312" y="7047"/>
                    </a:lnTo>
                    <a:lnTo>
                      <a:pt x="4326" y="7076"/>
                    </a:lnTo>
                    <a:lnTo>
                      <a:pt x="4310" y="7084"/>
                    </a:lnTo>
                    <a:lnTo>
                      <a:pt x="4296" y="7056"/>
                    </a:lnTo>
                    <a:close/>
                    <a:moveTo>
                      <a:pt x="4331" y="7073"/>
                    </a:moveTo>
                    <a:lnTo>
                      <a:pt x="4328" y="7075"/>
                    </a:lnTo>
                    <a:lnTo>
                      <a:pt x="4326" y="7076"/>
                    </a:lnTo>
                    <a:lnTo>
                      <a:pt x="4319" y="7062"/>
                    </a:lnTo>
                    <a:lnTo>
                      <a:pt x="4331" y="7073"/>
                    </a:lnTo>
                    <a:close/>
                    <a:moveTo>
                      <a:pt x="4308" y="7050"/>
                    </a:moveTo>
                    <a:lnTo>
                      <a:pt x="4316" y="7043"/>
                    </a:lnTo>
                    <a:lnTo>
                      <a:pt x="4338" y="7065"/>
                    </a:lnTo>
                    <a:lnTo>
                      <a:pt x="4331" y="7073"/>
                    </a:lnTo>
                    <a:lnTo>
                      <a:pt x="4308" y="7050"/>
                    </a:lnTo>
                    <a:close/>
                    <a:moveTo>
                      <a:pt x="4316" y="7043"/>
                    </a:moveTo>
                    <a:lnTo>
                      <a:pt x="4316" y="7043"/>
                    </a:lnTo>
                    <a:lnTo>
                      <a:pt x="4327" y="7054"/>
                    </a:lnTo>
                    <a:lnTo>
                      <a:pt x="4316" y="7043"/>
                    </a:lnTo>
                    <a:close/>
                    <a:moveTo>
                      <a:pt x="4316" y="7043"/>
                    </a:moveTo>
                    <a:lnTo>
                      <a:pt x="4324" y="7034"/>
                    </a:lnTo>
                    <a:lnTo>
                      <a:pt x="4347" y="7057"/>
                    </a:lnTo>
                    <a:lnTo>
                      <a:pt x="4338" y="7065"/>
                    </a:lnTo>
                    <a:lnTo>
                      <a:pt x="4316" y="7043"/>
                    </a:lnTo>
                    <a:close/>
                    <a:moveTo>
                      <a:pt x="4324" y="7034"/>
                    </a:moveTo>
                    <a:lnTo>
                      <a:pt x="4326" y="7033"/>
                    </a:lnTo>
                    <a:lnTo>
                      <a:pt x="4328" y="7031"/>
                    </a:lnTo>
                    <a:lnTo>
                      <a:pt x="4335" y="7046"/>
                    </a:lnTo>
                    <a:lnTo>
                      <a:pt x="4324" y="7034"/>
                    </a:lnTo>
                    <a:close/>
                    <a:moveTo>
                      <a:pt x="4328" y="7031"/>
                    </a:moveTo>
                    <a:lnTo>
                      <a:pt x="4344" y="7024"/>
                    </a:lnTo>
                    <a:lnTo>
                      <a:pt x="4358" y="7052"/>
                    </a:lnTo>
                    <a:lnTo>
                      <a:pt x="4342" y="7060"/>
                    </a:lnTo>
                    <a:lnTo>
                      <a:pt x="4328" y="7031"/>
                    </a:lnTo>
                    <a:close/>
                    <a:moveTo>
                      <a:pt x="4363" y="7049"/>
                    </a:moveTo>
                    <a:lnTo>
                      <a:pt x="4360" y="7051"/>
                    </a:lnTo>
                    <a:lnTo>
                      <a:pt x="4358" y="7052"/>
                    </a:lnTo>
                    <a:lnTo>
                      <a:pt x="4351" y="7038"/>
                    </a:lnTo>
                    <a:lnTo>
                      <a:pt x="4363" y="7049"/>
                    </a:lnTo>
                    <a:close/>
                    <a:moveTo>
                      <a:pt x="4340" y="7027"/>
                    </a:moveTo>
                    <a:lnTo>
                      <a:pt x="4348" y="7018"/>
                    </a:lnTo>
                    <a:lnTo>
                      <a:pt x="4370" y="7041"/>
                    </a:lnTo>
                    <a:lnTo>
                      <a:pt x="4363" y="7049"/>
                    </a:lnTo>
                    <a:lnTo>
                      <a:pt x="4340" y="7027"/>
                    </a:lnTo>
                    <a:close/>
                    <a:moveTo>
                      <a:pt x="4348" y="7018"/>
                    </a:moveTo>
                    <a:lnTo>
                      <a:pt x="4349" y="7017"/>
                    </a:lnTo>
                    <a:lnTo>
                      <a:pt x="4352" y="7015"/>
                    </a:lnTo>
                    <a:lnTo>
                      <a:pt x="4359" y="7030"/>
                    </a:lnTo>
                    <a:lnTo>
                      <a:pt x="4348" y="7018"/>
                    </a:lnTo>
                    <a:close/>
                    <a:moveTo>
                      <a:pt x="4352" y="7015"/>
                    </a:moveTo>
                    <a:lnTo>
                      <a:pt x="4368" y="7008"/>
                    </a:lnTo>
                    <a:lnTo>
                      <a:pt x="4383" y="7036"/>
                    </a:lnTo>
                    <a:lnTo>
                      <a:pt x="4367" y="7044"/>
                    </a:lnTo>
                    <a:lnTo>
                      <a:pt x="4352" y="7015"/>
                    </a:lnTo>
                    <a:close/>
                    <a:moveTo>
                      <a:pt x="4386" y="7033"/>
                    </a:moveTo>
                    <a:lnTo>
                      <a:pt x="4385" y="7035"/>
                    </a:lnTo>
                    <a:lnTo>
                      <a:pt x="4383" y="7036"/>
                    </a:lnTo>
                    <a:lnTo>
                      <a:pt x="4375" y="7022"/>
                    </a:lnTo>
                    <a:lnTo>
                      <a:pt x="4386" y="7033"/>
                    </a:lnTo>
                    <a:close/>
                    <a:moveTo>
                      <a:pt x="4364" y="7011"/>
                    </a:moveTo>
                    <a:lnTo>
                      <a:pt x="4372" y="7002"/>
                    </a:lnTo>
                    <a:lnTo>
                      <a:pt x="4395" y="7025"/>
                    </a:lnTo>
                    <a:lnTo>
                      <a:pt x="4386" y="7033"/>
                    </a:lnTo>
                    <a:lnTo>
                      <a:pt x="4364" y="7011"/>
                    </a:lnTo>
                    <a:close/>
                    <a:moveTo>
                      <a:pt x="4372" y="7002"/>
                    </a:moveTo>
                    <a:lnTo>
                      <a:pt x="4374" y="7001"/>
                    </a:lnTo>
                    <a:lnTo>
                      <a:pt x="4376" y="6999"/>
                    </a:lnTo>
                    <a:lnTo>
                      <a:pt x="4383" y="7014"/>
                    </a:lnTo>
                    <a:lnTo>
                      <a:pt x="4372" y="7002"/>
                    </a:lnTo>
                    <a:close/>
                    <a:moveTo>
                      <a:pt x="4376" y="6999"/>
                    </a:moveTo>
                    <a:lnTo>
                      <a:pt x="4392" y="6992"/>
                    </a:lnTo>
                    <a:lnTo>
                      <a:pt x="4406" y="7020"/>
                    </a:lnTo>
                    <a:lnTo>
                      <a:pt x="4390" y="7028"/>
                    </a:lnTo>
                    <a:lnTo>
                      <a:pt x="4376" y="6999"/>
                    </a:lnTo>
                    <a:close/>
                    <a:moveTo>
                      <a:pt x="4411" y="7017"/>
                    </a:moveTo>
                    <a:lnTo>
                      <a:pt x="4408" y="7019"/>
                    </a:lnTo>
                    <a:lnTo>
                      <a:pt x="4406" y="7020"/>
                    </a:lnTo>
                    <a:lnTo>
                      <a:pt x="4399" y="7006"/>
                    </a:lnTo>
                    <a:lnTo>
                      <a:pt x="4411" y="7017"/>
                    </a:lnTo>
                    <a:close/>
                    <a:moveTo>
                      <a:pt x="4388" y="6995"/>
                    </a:moveTo>
                    <a:lnTo>
                      <a:pt x="4396" y="6986"/>
                    </a:lnTo>
                    <a:lnTo>
                      <a:pt x="4418" y="7009"/>
                    </a:lnTo>
                    <a:lnTo>
                      <a:pt x="4411" y="7017"/>
                    </a:lnTo>
                    <a:lnTo>
                      <a:pt x="4388" y="6995"/>
                    </a:lnTo>
                    <a:close/>
                    <a:moveTo>
                      <a:pt x="4396" y="6986"/>
                    </a:moveTo>
                    <a:lnTo>
                      <a:pt x="4404" y="6979"/>
                    </a:lnTo>
                    <a:lnTo>
                      <a:pt x="4427" y="7001"/>
                    </a:lnTo>
                    <a:lnTo>
                      <a:pt x="4418" y="7009"/>
                    </a:lnTo>
                    <a:lnTo>
                      <a:pt x="4396" y="6986"/>
                    </a:lnTo>
                    <a:close/>
                    <a:moveTo>
                      <a:pt x="4404" y="6979"/>
                    </a:moveTo>
                    <a:lnTo>
                      <a:pt x="4406" y="6977"/>
                    </a:lnTo>
                    <a:lnTo>
                      <a:pt x="4408" y="6976"/>
                    </a:lnTo>
                    <a:lnTo>
                      <a:pt x="4415" y="6990"/>
                    </a:lnTo>
                    <a:lnTo>
                      <a:pt x="4404" y="6979"/>
                    </a:lnTo>
                    <a:close/>
                    <a:moveTo>
                      <a:pt x="4408" y="6976"/>
                    </a:moveTo>
                    <a:lnTo>
                      <a:pt x="4424" y="6967"/>
                    </a:lnTo>
                    <a:lnTo>
                      <a:pt x="4438" y="6996"/>
                    </a:lnTo>
                    <a:lnTo>
                      <a:pt x="4422" y="7004"/>
                    </a:lnTo>
                    <a:lnTo>
                      <a:pt x="4408" y="6976"/>
                    </a:lnTo>
                    <a:close/>
                    <a:moveTo>
                      <a:pt x="4443" y="6993"/>
                    </a:moveTo>
                    <a:lnTo>
                      <a:pt x="4441" y="6995"/>
                    </a:lnTo>
                    <a:lnTo>
                      <a:pt x="4438" y="6996"/>
                    </a:lnTo>
                    <a:lnTo>
                      <a:pt x="4431" y="6982"/>
                    </a:lnTo>
                    <a:lnTo>
                      <a:pt x="4443" y="6993"/>
                    </a:lnTo>
                    <a:close/>
                    <a:moveTo>
                      <a:pt x="4420" y="6971"/>
                    </a:moveTo>
                    <a:lnTo>
                      <a:pt x="4428" y="6963"/>
                    </a:lnTo>
                    <a:lnTo>
                      <a:pt x="4450" y="6985"/>
                    </a:lnTo>
                    <a:lnTo>
                      <a:pt x="4443" y="6993"/>
                    </a:lnTo>
                    <a:lnTo>
                      <a:pt x="4420" y="6971"/>
                    </a:lnTo>
                    <a:close/>
                    <a:moveTo>
                      <a:pt x="4428" y="6963"/>
                    </a:moveTo>
                    <a:lnTo>
                      <a:pt x="4429" y="6961"/>
                    </a:lnTo>
                    <a:lnTo>
                      <a:pt x="4432" y="6960"/>
                    </a:lnTo>
                    <a:lnTo>
                      <a:pt x="4439" y="6974"/>
                    </a:lnTo>
                    <a:lnTo>
                      <a:pt x="4428" y="6963"/>
                    </a:lnTo>
                    <a:close/>
                    <a:moveTo>
                      <a:pt x="4432" y="6960"/>
                    </a:moveTo>
                    <a:lnTo>
                      <a:pt x="4448" y="6951"/>
                    </a:lnTo>
                    <a:lnTo>
                      <a:pt x="4463" y="6980"/>
                    </a:lnTo>
                    <a:lnTo>
                      <a:pt x="4447" y="6988"/>
                    </a:lnTo>
                    <a:lnTo>
                      <a:pt x="4432" y="6960"/>
                    </a:lnTo>
                    <a:close/>
                    <a:moveTo>
                      <a:pt x="4466" y="6977"/>
                    </a:moveTo>
                    <a:lnTo>
                      <a:pt x="4465" y="6979"/>
                    </a:lnTo>
                    <a:lnTo>
                      <a:pt x="4463" y="6980"/>
                    </a:lnTo>
                    <a:lnTo>
                      <a:pt x="4455" y="6966"/>
                    </a:lnTo>
                    <a:lnTo>
                      <a:pt x="4466" y="6977"/>
                    </a:lnTo>
                    <a:close/>
                    <a:moveTo>
                      <a:pt x="4444" y="6955"/>
                    </a:moveTo>
                    <a:lnTo>
                      <a:pt x="4452" y="6946"/>
                    </a:lnTo>
                    <a:lnTo>
                      <a:pt x="4475" y="6969"/>
                    </a:lnTo>
                    <a:lnTo>
                      <a:pt x="4466" y="6977"/>
                    </a:lnTo>
                    <a:lnTo>
                      <a:pt x="4444" y="6955"/>
                    </a:lnTo>
                    <a:close/>
                    <a:moveTo>
                      <a:pt x="4452" y="6946"/>
                    </a:moveTo>
                    <a:lnTo>
                      <a:pt x="4454" y="6945"/>
                    </a:lnTo>
                    <a:lnTo>
                      <a:pt x="4457" y="6944"/>
                    </a:lnTo>
                    <a:lnTo>
                      <a:pt x="4463" y="6958"/>
                    </a:lnTo>
                    <a:lnTo>
                      <a:pt x="4452" y="6946"/>
                    </a:lnTo>
                    <a:close/>
                    <a:moveTo>
                      <a:pt x="4457" y="6944"/>
                    </a:moveTo>
                    <a:lnTo>
                      <a:pt x="4473" y="6935"/>
                    </a:lnTo>
                    <a:lnTo>
                      <a:pt x="4486" y="6964"/>
                    </a:lnTo>
                    <a:lnTo>
                      <a:pt x="4470" y="6972"/>
                    </a:lnTo>
                    <a:lnTo>
                      <a:pt x="4457" y="6944"/>
                    </a:lnTo>
                    <a:close/>
                    <a:moveTo>
                      <a:pt x="4491" y="6961"/>
                    </a:moveTo>
                    <a:lnTo>
                      <a:pt x="4489" y="6963"/>
                    </a:lnTo>
                    <a:lnTo>
                      <a:pt x="4486" y="6964"/>
                    </a:lnTo>
                    <a:lnTo>
                      <a:pt x="4479" y="6950"/>
                    </a:lnTo>
                    <a:lnTo>
                      <a:pt x="4491" y="6961"/>
                    </a:lnTo>
                    <a:close/>
                    <a:moveTo>
                      <a:pt x="4468" y="6939"/>
                    </a:moveTo>
                    <a:lnTo>
                      <a:pt x="4476" y="6930"/>
                    </a:lnTo>
                    <a:lnTo>
                      <a:pt x="4498" y="6953"/>
                    </a:lnTo>
                    <a:lnTo>
                      <a:pt x="4491" y="6961"/>
                    </a:lnTo>
                    <a:lnTo>
                      <a:pt x="4468" y="6939"/>
                    </a:lnTo>
                    <a:close/>
                    <a:moveTo>
                      <a:pt x="4476" y="6930"/>
                    </a:moveTo>
                    <a:lnTo>
                      <a:pt x="4484" y="6923"/>
                    </a:lnTo>
                    <a:lnTo>
                      <a:pt x="4507" y="6945"/>
                    </a:lnTo>
                    <a:lnTo>
                      <a:pt x="4498" y="6953"/>
                    </a:lnTo>
                    <a:lnTo>
                      <a:pt x="4476" y="6930"/>
                    </a:lnTo>
                    <a:close/>
                    <a:moveTo>
                      <a:pt x="4484" y="6923"/>
                    </a:moveTo>
                    <a:lnTo>
                      <a:pt x="4486" y="6921"/>
                    </a:lnTo>
                    <a:lnTo>
                      <a:pt x="4489" y="6919"/>
                    </a:lnTo>
                    <a:lnTo>
                      <a:pt x="4495" y="6934"/>
                    </a:lnTo>
                    <a:lnTo>
                      <a:pt x="4484" y="6923"/>
                    </a:lnTo>
                    <a:close/>
                    <a:moveTo>
                      <a:pt x="4489" y="6919"/>
                    </a:moveTo>
                    <a:lnTo>
                      <a:pt x="4505" y="6912"/>
                    </a:lnTo>
                    <a:lnTo>
                      <a:pt x="4518" y="6940"/>
                    </a:lnTo>
                    <a:lnTo>
                      <a:pt x="4502" y="6948"/>
                    </a:lnTo>
                    <a:lnTo>
                      <a:pt x="4489" y="6919"/>
                    </a:lnTo>
                    <a:close/>
                    <a:moveTo>
                      <a:pt x="4523" y="6937"/>
                    </a:moveTo>
                    <a:lnTo>
                      <a:pt x="4521" y="6939"/>
                    </a:lnTo>
                    <a:lnTo>
                      <a:pt x="4518" y="6940"/>
                    </a:lnTo>
                    <a:lnTo>
                      <a:pt x="4511" y="6926"/>
                    </a:lnTo>
                    <a:lnTo>
                      <a:pt x="4523" y="6937"/>
                    </a:lnTo>
                    <a:close/>
                    <a:moveTo>
                      <a:pt x="4500" y="6914"/>
                    </a:moveTo>
                    <a:lnTo>
                      <a:pt x="4508" y="6907"/>
                    </a:lnTo>
                    <a:lnTo>
                      <a:pt x="4530" y="6929"/>
                    </a:lnTo>
                    <a:lnTo>
                      <a:pt x="4523" y="6937"/>
                    </a:lnTo>
                    <a:lnTo>
                      <a:pt x="4500" y="6914"/>
                    </a:lnTo>
                    <a:close/>
                    <a:moveTo>
                      <a:pt x="4508" y="6907"/>
                    </a:moveTo>
                    <a:lnTo>
                      <a:pt x="4509" y="6905"/>
                    </a:lnTo>
                    <a:lnTo>
                      <a:pt x="4512" y="6903"/>
                    </a:lnTo>
                    <a:lnTo>
                      <a:pt x="4519" y="6918"/>
                    </a:lnTo>
                    <a:lnTo>
                      <a:pt x="4508" y="6907"/>
                    </a:lnTo>
                    <a:close/>
                    <a:moveTo>
                      <a:pt x="4512" y="6903"/>
                    </a:moveTo>
                    <a:lnTo>
                      <a:pt x="4528" y="6896"/>
                    </a:lnTo>
                    <a:lnTo>
                      <a:pt x="4543" y="6924"/>
                    </a:lnTo>
                    <a:lnTo>
                      <a:pt x="4527" y="6932"/>
                    </a:lnTo>
                    <a:lnTo>
                      <a:pt x="4512" y="6903"/>
                    </a:lnTo>
                    <a:close/>
                    <a:moveTo>
                      <a:pt x="4549" y="6917"/>
                    </a:moveTo>
                    <a:lnTo>
                      <a:pt x="4546" y="6922"/>
                    </a:lnTo>
                    <a:lnTo>
                      <a:pt x="4543" y="6924"/>
                    </a:lnTo>
                    <a:lnTo>
                      <a:pt x="4535" y="6910"/>
                    </a:lnTo>
                    <a:lnTo>
                      <a:pt x="4549" y="6917"/>
                    </a:lnTo>
                    <a:close/>
                    <a:moveTo>
                      <a:pt x="4521" y="6902"/>
                    </a:moveTo>
                    <a:lnTo>
                      <a:pt x="4529" y="6886"/>
                    </a:lnTo>
                    <a:lnTo>
                      <a:pt x="4557" y="6901"/>
                    </a:lnTo>
                    <a:lnTo>
                      <a:pt x="4549" y="6917"/>
                    </a:lnTo>
                    <a:lnTo>
                      <a:pt x="4521" y="6902"/>
                    </a:lnTo>
                    <a:close/>
                    <a:moveTo>
                      <a:pt x="4529" y="6886"/>
                    </a:moveTo>
                    <a:lnTo>
                      <a:pt x="4532" y="6882"/>
                    </a:lnTo>
                    <a:lnTo>
                      <a:pt x="4537" y="6880"/>
                    </a:lnTo>
                    <a:lnTo>
                      <a:pt x="4543" y="6894"/>
                    </a:lnTo>
                    <a:lnTo>
                      <a:pt x="4529" y="6886"/>
                    </a:lnTo>
                    <a:close/>
                    <a:moveTo>
                      <a:pt x="4537" y="6880"/>
                    </a:moveTo>
                    <a:lnTo>
                      <a:pt x="4553" y="6871"/>
                    </a:lnTo>
                    <a:lnTo>
                      <a:pt x="4566" y="6900"/>
                    </a:lnTo>
                    <a:lnTo>
                      <a:pt x="4550" y="6908"/>
                    </a:lnTo>
                    <a:lnTo>
                      <a:pt x="4537" y="6880"/>
                    </a:lnTo>
                    <a:close/>
                    <a:moveTo>
                      <a:pt x="4570" y="6897"/>
                    </a:moveTo>
                    <a:lnTo>
                      <a:pt x="4569" y="6898"/>
                    </a:lnTo>
                    <a:lnTo>
                      <a:pt x="4566" y="6900"/>
                    </a:lnTo>
                    <a:lnTo>
                      <a:pt x="4559" y="6886"/>
                    </a:lnTo>
                    <a:lnTo>
                      <a:pt x="4570" y="6897"/>
                    </a:lnTo>
                    <a:close/>
                    <a:moveTo>
                      <a:pt x="4548" y="6875"/>
                    </a:moveTo>
                    <a:lnTo>
                      <a:pt x="4556" y="6866"/>
                    </a:lnTo>
                    <a:lnTo>
                      <a:pt x="4578" y="6889"/>
                    </a:lnTo>
                    <a:lnTo>
                      <a:pt x="4570" y="6897"/>
                    </a:lnTo>
                    <a:lnTo>
                      <a:pt x="4548" y="6875"/>
                    </a:lnTo>
                    <a:close/>
                    <a:moveTo>
                      <a:pt x="4556" y="6866"/>
                    </a:moveTo>
                    <a:lnTo>
                      <a:pt x="4564" y="6859"/>
                    </a:lnTo>
                    <a:lnTo>
                      <a:pt x="4586" y="6881"/>
                    </a:lnTo>
                    <a:lnTo>
                      <a:pt x="4578" y="6889"/>
                    </a:lnTo>
                    <a:lnTo>
                      <a:pt x="4556" y="6866"/>
                    </a:lnTo>
                    <a:close/>
                    <a:moveTo>
                      <a:pt x="4564" y="6859"/>
                    </a:moveTo>
                    <a:lnTo>
                      <a:pt x="4565" y="6857"/>
                    </a:lnTo>
                    <a:lnTo>
                      <a:pt x="4569" y="6855"/>
                    </a:lnTo>
                    <a:lnTo>
                      <a:pt x="4575" y="6870"/>
                    </a:lnTo>
                    <a:lnTo>
                      <a:pt x="4564" y="6859"/>
                    </a:lnTo>
                    <a:close/>
                    <a:moveTo>
                      <a:pt x="4569" y="6855"/>
                    </a:moveTo>
                    <a:lnTo>
                      <a:pt x="4583" y="6848"/>
                    </a:lnTo>
                    <a:lnTo>
                      <a:pt x="4598" y="6876"/>
                    </a:lnTo>
                    <a:lnTo>
                      <a:pt x="4582" y="6884"/>
                    </a:lnTo>
                    <a:lnTo>
                      <a:pt x="4569" y="6855"/>
                    </a:lnTo>
                    <a:close/>
                    <a:moveTo>
                      <a:pt x="4602" y="6873"/>
                    </a:moveTo>
                    <a:lnTo>
                      <a:pt x="4601" y="6875"/>
                    </a:lnTo>
                    <a:lnTo>
                      <a:pt x="4598" y="6876"/>
                    </a:lnTo>
                    <a:lnTo>
                      <a:pt x="4591" y="6861"/>
                    </a:lnTo>
                    <a:lnTo>
                      <a:pt x="4602" y="6873"/>
                    </a:lnTo>
                    <a:close/>
                    <a:moveTo>
                      <a:pt x="4580" y="6850"/>
                    </a:moveTo>
                    <a:lnTo>
                      <a:pt x="4588" y="6843"/>
                    </a:lnTo>
                    <a:lnTo>
                      <a:pt x="4610" y="6865"/>
                    </a:lnTo>
                    <a:lnTo>
                      <a:pt x="4602" y="6873"/>
                    </a:lnTo>
                    <a:lnTo>
                      <a:pt x="4580" y="6850"/>
                    </a:lnTo>
                    <a:close/>
                    <a:moveTo>
                      <a:pt x="4588" y="6843"/>
                    </a:moveTo>
                    <a:lnTo>
                      <a:pt x="4590" y="6841"/>
                    </a:lnTo>
                    <a:lnTo>
                      <a:pt x="4592" y="6839"/>
                    </a:lnTo>
                    <a:lnTo>
                      <a:pt x="4599" y="6854"/>
                    </a:lnTo>
                    <a:lnTo>
                      <a:pt x="4588" y="6843"/>
                    </a:lnTo>
                    <a:close/>
                    <a:moveTo>
                      <a:pt x="4592" y="6839"/>
                    </a:moveTo>
                    <a:lnTo>
                      <a:pt x="4608" y="6832"/>
                    </a:lnTo>
                    <a:lnTo>
                      <a:pt x="4623" y="6860"/>
                    </a:lnTo>
                    <a:lnTo>
                      <a:pt x="4607" y="6868"/>
                    </a:lnTo>
                    <a:lnTo>
                      <a:pt x="4592" y="6839"/>
                    </a:lnTo>
                    <a:close/>
                    <a:moveTo>
                      <a:pt x="4626" y="6857"/>
                    </a:moveTo>
                    <a:lnTo>
                      <a:pt x="4625" y="6859"/>
                    </a:lnTo>
                    <a:lnTo>
                      <a:pt x="4623" y="6860"/>
                    </a:lnTo>
                    <a:lnTo>
                      <a:pt x="4615" y="6845"/>
                    </a:lnTo>
                    <a:lnTo>
                      <a:pt x="4626" y="6857"/>
                    </a:lnTo>
                    <a:close/>
                    <a:moveTo>
                      <a:pt x="4604" y="6834"/>
                    </a:moveTo>
                    <a:lnTo>
                      <a:pt x="4612" y="6827"/>
                    </a:lnTo>
                    <a:lnTo>
                      <a:pt x="4634" y="6849"/>
                    </a:lnTo>
                    <a:lnTo>
                      <a:pt x="4626" y="6857"/>
                    </a:lnTo>
                    <a:lnTo>
                      <a:pt x="4604" y="6834"/>
                    </a:lnTo>
                    <a:close/>
                    <a:moveTo>
                      <a:pt x="4612" y="6827"/>
                    </a:moveTo>
                    <a:lnTo>
                      <a:pt x="4613" y="6825"/>
                    </a:lnTo>
                    <a:lnTo>
                      <a:pt x="4615" y="6823"/>
                    </a:lnTo>
                    <a:lnTo>
                      <a:pt x="4623" y="6838"/>
                    </a:lnTo>
                    <a:lnTo>
                      <a:pt x="4612" y="6827"/>
                    </a:lnTo>
                    <a:close/>
                    <a:moveTo>
                      <a:pt x="4615" y="6823"/>
                    </a:moveTo>
                    <a:lnTo>
                      <a:pt x="4631" y="6816"/>
                    </a:lnTo>
                    <a:lnTo>
                      <a:pt x="4646" y="6844"/>
                    </a:lnTo>
                    <a:lnTo>
                      <a:pt x="4630" y="6852"/>
                    </a:lnTo>
                    <a:lnTo>
                      <a:pt x="4615" y="6823"/>
                    </a:lnTo>
                    <a:close/>
                    <a:moveTo>
                      <a:pt x="4654" y="6837"/>
                    </a:moveTo>
                    <a:lnTo>
                      <a:pt x="4651" y="6842"/>
                    </a:lnTo>
                    <a:lnTo>
                      <a:pt x="4646" y="6844"/>
                    </a:lnTo>
                    <a:lnTo>
                      <a:pt x="4639" y="6829"/>
                    </a:lnTo>
                    <a:lnTo>
                      <a:pt x="4654" y="6837"/>
                    </a:lnTo>
                    <a:close/>
                    <a:moveTo>
                      <a:pt x="4625" y="6822"/>
                    </a:moveTo>
                    <a:lnTo>
                      <a:pt x="4633" y="6807"/>
                    </a:lnTo>
                    <a:lnTo>
                      <a:pt x="4661" y="6821"/>
                    </a:lnTo>
                    <a:lnTo>
                      <a:pt x="4654" y="6837"/>
                    </a:lnTo>
                    <a:lnTo>
                      <a:pt x="4625" y="6822"/>
                    </a:lnTo>
                    <a:close/>
                    <a:moveTo>
                      <a:pt x="4633" y="6807"/>
                    </a:moveTo>
                    <a:lnTo>
                      <a:pt x="4634" y="6804"/>
                    </a:lnTo>
                    <a:lnTo>
                      <a:pt x="4636" y="6802"/>
                    </a:lnTo>
                    <a:lnTo>
                      <a:pt x="4647" y="6813"/>
                    </a:lnTo>
                    <a:lnTo>
                      <a:pt x="4633" y="6807"/>
                    </a:lnTo>
                    <a:close/>
                    <a:moveTo>
                      <a:pt x="4636" y="6802"/>
                    </a:moveTo>
                    <a:lnTo>
                      <a:pt x="4644" y="6795"/>
                    </a:lnTo>
                    <a:lnTo>
                      <a:pt x="4666" y="6817"/>
                    </a:lnTo>
                    <a:lnTo>
                      <a:pt x="4658" y="6825"/>
                    </a:lnTo>
                    <a:lnTo>
                      <a:pt x="4636" y="6802"/>
                    </a:lnTo>
                    <a:close/>
                    <a:moveTo>
                      <a:pt x="4644" y="6795"/>
                    </a:moveTo>
                    <a:lnTo>
                      <a:pt x="4645" y="6793"/>
                    </a:lnTo>
                    <a:lnTo>
                      <a:pt x="4647" y="6791"/>
                    </a:lnTo>
                    <a:lnTo>
                      <a:pt x="4655" y="6806"/>
                    </a:lnTo>
                    <a:lnTo>
                      <a:pt x="4644" y="6795"/>
                    </a:lnTo>
                    <a:close/>
                    <a:moveTo>
                      <a:pt x="4647" y="6791"/>
                    </a:moveTo>
                    <a:lnTo>
                      <a:pt x="4663" y="6784"/>
                    </a:lnTo>
                    <a:lnTo>
                      <a:pt x="4678" y="6812"/>
                    </a:lnTo>
                    <a:lnTo>
                      <a:pt x="4662" y="6820"/>
                    </a:lnTo>
                    <a:lnTo>
                      <a:pt x="4647" y="6791"/>
                    </a:lnTo>
                    <a:close/>
                    <a:moveTo>
                      <a:pt x="4682" y="6809"/>
                    </a:moveTo>
                    <a:lnTo>
                      <a:pt x="4681" y="6811"/>
                    </a:lnTo>
                    <a:lnTo>
                      <a:pt x="4678" y="6812"/>
                    </a:lnTo>
                    <a:lnTo>
                      <a:pt x="4671" y="6797"/>
                    </a:lnTo>
                    <a:lnTo>
                      <a:pt x="4682" y="6809"/>
                    </a:lnTo>
                    <a:close/>
                    <a:moveTo>
                      <a:pt x="4660" y="6786"/>
                    </a:moveTo>
                    <a:lnTo>
                      <a:pt x="4668" y="6779"/>
                    </a:lnTo>
                    <a:lnTo>
                      <a:pt x="4690" y="6801"/>
                    </a:lnTo>
                    <a:lnTo>
                      <a:pt x="4682" y="6809"/>
                    </a:lnTo>
                    <a:lnTo>
                      <a:pt x="4660" y="6786"/>
                    </a:lnTo>
                    <a:close/>
                    <a:moveTo>
                      <a:pt x="4668" y="6779"/>
                    </a:moveTo>
                    <a:lnTo>
                      <a:pt x="4670" y="6777"/>
                    </a:lnTo>
                    <a:lnTo>
                      <a:pt x="4672" y="6775"/>
                    </a:lnTo>
                    <a:lnTo>
                      <a:pt x="4679" y="6790"/>
                    </a:lnTo>
                    <a:lnTo>
                      <a:pt x="4668" y="6779"/>
                    </a:lnTo>
                    <a:close/>
                    <a:moveTo>
                      <a:pt x="4672" y="6775"/>
                    </a:moveTo>
                    <a:lnTo>
                      <a:pt x="4688" y="6768"/>
                    </a:lnTo>
                    <a:lnTo>
                      <a:pt x="4702" y="6796"/>
                    </a:lnTo>
                    <a:lnTo>
                      <a:pt x="4687" y="6804"/>
                    </a:lnTo>
                    <a:lnTo>
                      <a:pt x="4672" y="6775"/>
                    </a:lnTo>
                    <a:close/>
                    <a:moveTo>
                      <a:pt x="4707" y="6793"/>
                    </a:moveTo>
                    <a:lnTo>
                      <a:pt x="4705" y="6795"/>
                    </a:lnTo>
                    <a:lnTo>
                      <a:pt x="4702" y="6796"/>
                    </a:lnTo>
                    <a:lnTo>
                      <a:pt x="4695" y="6781"/>
                    </a:lnTo>
                    <a:lnTo>
                      <a:pt x="4707" y="6793"/>
                    </a:lnTo>
                    <a:close/>
                    <a:moveTo>
                      <a:pt x="4684" y="6770"/>
                    </a:moveTo>
                    <a:lnTo>
                      <a:pt x="4692" y="6763"/>
                    </a:lnTo>
                    <a:lnTo>
                      <a:pt x="4714" y="6785"/>
                    </a:lnTo>
                    <a:lnTo>
                      <a:pt x="4707" y="6793"/>
                    </a:lnTo>
                    <a:lnTo>
                      <a:pt x="4684" y="6770"/>
                    </a:lnTo>
                    <a:close/>
                    <a:moveTo>
                      <a:pt x="4692" y="6763"/>
                    </a:moveTo>
                    <a:lnTo>
                      <a:pt x="4693" y="6760"/>
                    </a:lnTo>
                    <a:lnTo>
                      <a:pt x="4695" y="6759"/>
                    </a:lnTo>
                    <a:lnTo>
                      <a:pt x="4703" y="6774"/>
                    </a:lnTo>
                    <a:lnTo>
                      <a:pt x="4692" y="6763"/>
                    </a:lnTo>
                    <a:close/>
                    <a:moveTo>
                      <a:pt x="4695" y="6759"/>
                    </a:moveTo>
                    <a:lnTo>
                      <a:pt x="4711" y="6752"/>
                    </a:lnTo>
                    <a:lnTo>
                      <a:pt x="4726" y="6780"/>
                    </a:lnTo>
                    <a:lnTo>
                      <a:pt x="4710" y="6788"/>
                    </a:lnTo>
                    <a:lnTo>
                      <a:pt x="4695" y="6759"/>
                    </a:lnTo>
                    <a:close/>
                    <a:moveTo>
                      <a:pt x="4734" y="6773"/>
                    </a:moveTo>
                    <a:lnTo>
                      <a:pt x="4731" y="6778"/>
                    </a:lnTo>
                    <a:lnTo>
                      <a:pt x="4726" y="6780"/>
                    </a:lnTo>
                    <a:lnTo>
                      <a:pt x="4719" y="6765"/>
                    </a:lnTo>
                    <a:lnTo>
                      <a:pt x="4734" y="6773"/>
                    </a:lnTo>
                    <a:close/>
                    <a:moveTo>
                      <a:pt x="4705" y="6759"/>
                    </a:moveTo>
                    <a:lnTo>
                      <a:pt x="4713" y="6743"/>
                    </a:lnTo>
                    <a:lnTo>
                      <a:pt x="4741" y="6757"/>
                    </a:lnTo>
                    <a:lnTo>
                      <a:pt x="4734" y="6773"/>
                    </a:lnTo>
                    <a:lnTo>
                      <a:pt x="4705" y="6759"/>
                    </a:lnTo>
                    <a:close/>
                    <a:moveTo>
                      <a:pt x="4713" y="6743"/>
                    </a:moveTo>
                    <a:lnTo>
                      <a:pt x="4714" y="6741"/>
                    </a:lnTo>
                    <a:lnTo>
                      <a:pt x="4715" y="6738"/>
                    </a:lnTo>
                    <a:lnTo>
                      <a:pt x="4727" y="6749"/>
                    </a:lnTo>
                    <a:lnTo>
                      <a:pt x="4713" y="6743"/>
                    </a:lnTo>
                    <a:close/>
                    <a:moveTo>
                      <a:pt x="4715" y="6738"/>
                    </a:moveTo>
                    <a:lnTo>
                      <a:pt x="4724" y="6731"/>
                    </a:lnTo>
                    <a:lnTo>
                      <a:pt x="4746" y="6753"/>
                    </a:lnTo>
                    <a:lnTo>
                      <a:pt x="4739" y="6762"/>
                    </a:lnTo>
                    <a:lnTo>
                      <a:pt x="4715" y="6738"/>
                    </a:lnTo>
                    <a:close/>
                    <a:moveTo>
                      <a:pt x="4724" y="6731"/>
                    </a:moveTo>
                    <a:lnTo>
                      <a:pt x="4725" y="6728"/>
                    </a:lnTo>
                    <a:lnTo>
                      <a:pt x="4727" y="6727"/>
                    </a:lnTo>
                    <a:lnTo>
                      <a:pt x="4735" y="6742"/>
                    </a:lnTo>
                    <a:lnTo>
                      <a:pt x="4724" y="6731"/>
                    </a:lnTo>
                    <a:close/>
                    <a:moveTo>
                      <a:pt x="4727" y="6727"/>
                    </a:moveTo>
                    <a:lnTo>
                      <a:pt x="4743" y="6720"/>
                    </a:lnTo>
                    <a:lnTo>
                      <a:pt x="4758" y="6748"/>
                    </a:lnTo>
                    <a:lnTo>
                      <a:pt x="4742" y="6756"/>
                    </a:lnTo>
                    <a:lnTo>
                      <a:pt x="4727" y="6727"/>
                    </a:lnTo>
                    <a:close/>
                    <a:moveTo>
                      <a:pt x="4762" y="6746"/>
                    </a:moveTo>
                    <a:lnTo>
                      <a:pt x="4761" y="6747"/>
                    </a:lnTo>
                    <a:lnTo>
                      <a:pt x="4758" y="6748"/>
                    </a:lnTo>
                    <a:lnTo>
                      <a:pt x="4751" y="6733"/>
                    </a:lnTo>
                    <a:lnTo>
                      <a:pt x="4762" y="6746"/>
                    </a:lnTo>
                    <a:close/>
                    <a:moveTo>
                      <a:pt x="4740" y="6722"/>
                    </a:moveTo>
                    <a:lnTo>
                      <a:pt x="4747" y="6715"/>
                    </a:lnTo>
                    <a:lnTo>
                      <a:pt x="4771" y="6737"/>
                    </a:lnTo>
                    <a:lnTo>
                      <a:pt x="4762" y="6746"/>
                    </a:lnTo>
                    <a:lnTo>
                      <a:pt x="4740" y="6722"/>
                    </a:lnTo>
                    <a:close/>
                    <a:moveTo>
                      <a:pt x="4747" y="6715"/>
                    </a:moveTo>
                    <a:lnTo>
                      <a:pt x="4750" y="6712"/>
                    </a:lnTo>
                    <a:lnTo>
                      <a:pt x="4752" y="6711"/>
                    </a:lnTo>
                    <a:lnTo>
                      <a:pt x="4759" y="6726"/>
                    </a:lnTo>
                    <a:lnTo>
                      <a:pt x="4747" y="6715"/>
                    </a:lnTo>
                    <a:close/>
                    <a:moveTo>
                      <a:pt x="4752" y="6711"/>
                    </a:moveTo>
                    <a:lnTo>
                      <a:pt x="4768" y="6704"/>
                    </a:lnTo>
                    <a:lnTo>
                      <a:pt x="4782" y="6732"/>
                    </a:lnTo>
                    <a:lnTo>
                      <a:pt x="4766" y="6740"/>
                    </a:lnTo>
                    <a:lnTo>
                      <a:pt x="4752" y="6711"/>
                    </a:lnTo>
                    <a:close/>
                    <a:moveTo>
                      <a:pt x="4789" y="6725"/>
                    </a:moveTo>
                    <a:lnTo>
                      <a:pt x="4787" y="6730"/>
                    </a:lnTo>
                    <a:lnTo>
                      <a:pt x="4782" y="6732"/>
                    </a:lnTo>
                    <a:lnTo>
                      <a:pt x="4775" y="6717"/>
                    </a:lnTo>
                    <a:lnTo>
                      <a:pt x="4789" y="6725"/>
                    </a:lnTo>
                    <a:close/>
                    <a:moveTo>
                      <a:pt x="4761" y="6711"/>
                    </a:moveTo>
                    <a:lnTo>
                      <a:pt x="4769" y="6695"/>
                    </a:lnTo>
                    <a:lnTo>
                      <a:pt x="4798" y="6709"/>
                    </a:lnTo>
                    <a:lnTo>
                      <a:pt x="4789" y="6725"/>
                    </a:lnTo>
                    <a:lnTo>
                      <a:pt x="4761" y="6711"/>
                    </a:lnTo>
                    <a:close/>
                    <a:moveTo>
                      <a:pt x="4769" y="6695"/>
                    </a:moveTo>
                    <a:lnTo>
                      <a:pt x="4772" y="6690"/>
                    </a:lnTo>
                    <a:lnTo>
                      <a:pt x="4775" y="6688"/>
                    </a:lnTo>
                    <a:lnTo>
                      <a:pt x="4783" y="6701"/>
                    </a:lnTo>
                    <a:lnTo>
                      <a:pt x="4769" y="6695"/>
                    </a:lnTo>
                    <a:close/>
                    <a:moveTo>
                      <a:pt x="4775" y="6688"/>
                    </a:moveTo>
                    <a:lnTo>
                      <a:pt x="4791" y="6679"/>
                    </a:lnTo>
                    <a:lnTo>
                      <a:pt x="4806" y="6708"/>
                    </a:lnTo>
                    <a:lnTo>
                      <a:pt x="4790" y="6716"/>
                    </a:lnTo>
                    <a:lnTo>
                      <a:pt x="4775" y="6688"/>
                    </a:lnTo>
                    <a:close/>
                    <a:moveTo>
                      <a:pt x="4810" y="6705"/>
                    </a:moveTo>
                    <a:lnTo>
                      <a:pt x="4809" y="6706"/>
                    </a:lnTo>
                    <a:lnTo>
                      <a:pt x="4806" y="6708"/>
                    </a:lnTo>
                    <a:lnTo>
                      <a:pt x="4799" y="6694"/>
                    </a:lnTo>
                    <a:lnTo>
                      <a:pt x="4810" y="6705"/>
                    </a:lnTo>
                    <a:close/>
                    <a:moveTo>
                      <a:pt x="4788" y="6683"/>
                    </a:moveTo>
                    <a:lnTo>
                      <a:pt x="4795" y="6674"/>
                    </a:lnTo>
                    <a:lnTo>
                      <a:pt x="4819" y="6698"/>
                    </a:lnTo>
                    <a:lnTo>
                      <a:pt x="4810" y="6705"/>
                    </a:lnTo>
                    <a:lnTo>
                      <a:pt x="4788" y="6683"/>
                    </a:lnTo>
                    <a:close/>
                    <a:moveTo>
                      <a:pt x="4795" y="6674"/>
                    </a:moveTo>
                    <a:lnTo>
                      <a:pt x="4804" y="6667"/>
                    </a:lnTo>
                    <a:lnTo>
                      <a:pt x="4826" y="6689"/>
                    </a:lnTo>
                    <a:lnTo>
                      <a:pt x="4819" y="6698"/>
                    </a:lnTo>
                    <a:lnTo>
                      <a:pt x="4795" y="6674"/>
                    </a:lnTo>
                    <a:close/>
                    <a:moveTo>
                      <a:pt x="4804" y="6667"/>
                    </a:moveTo>
                    <a:lnTo>
                      <a:pt x="4820" y="6651"/>
                    </a:lnTo>
                    <a:lnTo>
                      <a:pt x="4842" y="6673"/>
                    </a:lnTo>
                    <a:lnTo>
                      <a:pt x="4826" y="6689"/>
                    </a:lnTo>
                    <a:lnTo>
                      <a:pt x="4804" y="6667"/>
                    </a:lnTo>
                    <a:close/>
                    <a:moveTo>
                      <a:pt x="4820" y="6651"/>
                    </a:moveTo>
                    <a:lnTo>
                      <a:pt x="4827" y="6642"/>
                    </a:lnTo>
                    <a:lnTo>
                      <a:pt x="4851" y="6666"/>
                    </a:lnTo>
                    <a:lnTo>
                      <a:pt x="4842" y="6673"/>
                    </a:lnTo>
                    <a:lnTo>
                      <a:pt x="4820" y="6651"/>
                    </a:lnTo>
                    <a:close/>
                    <a:moveTo>
                      <a:pt x="4827" y="6642"/>
                    </a:moveTo>
                    <a:lnTo>
                      <a:pt x="4830" y="6641"/>
                    </a:lnTo>
                    <a:lnTo>
                      <a:pt x="4832" y="6640"/>
                    </a:lnTo>
                    <a:lnTo>
                      <a:pt x="4840" y="6653"/>
                    </a:lnTo>
                    <a:lnTo>
                      <a:pt x="4827" y="6642"/>
                    </a:lnTo>
                    <a:close/>
                    <a:moveTo>
                      <a:pt x="4832" y="6640"/>
                    </a:moveTo>
                    <a:lnTo>
                      <a:pt x="4848" y="6631"/>
                    </a:lnTo>
                    <a:lnTo>
                      <a:pt x="4862" y="6659"/>
                    </a:lnTo>
                    <a:lnTo>
                      <a:pt x="4846" y="6668"/>
                    </a:lnTo>
                    <a:lnTo>
                      <a:pt x="4832" y="6640"/>
                    </a:lnTo>
                    <a:close/>
                    <a:moveTo>
                      <a:pt x="4867" y="6657"/>
                    </a:moveTo>
                    <a:lnTo>
                      <a:pt x="4864" y="6658"/>
                    </a:lnTo>
                    <a:lnTo>
                      <a:pt x="4862" y="6659"/>
                    </a:lnTo>
                    <a:lnTo>
                      <a:pt x="4856" y="6646"/>
                    </a:lnTo>
                    <a:lnTo>
                      <a:pt x="4867" y="6657"/>
                    </a:lnTo>
                    <a:close/>
                    <a:moveTo>
                      <a:pt x="4843" y="6635"/>
                    </a:moveTo>
                    <a:lnTo>
                      <a:pt x="4852" y="6626"/>
                    </a:lnTo>
                    <a:lnTo>
                      <a:pt x="4874" y="6650"/>
                    </a:lnTo>
                    <a:lnTo>
                      <a:pt x="4867" y="6657"/>
                    </a:lnTo>
                    <a:lnTo>
                      <a:pt x="4843" y="6635"/>
                    </a:lnTo>
                    <a:close/>
                    <a:moveTo>
                      <a:pt x="4874" y="6650"/>
                    </a:moveTo>
                    <a:lnTo>
                      <a:pt x="4874" y="6650"/>
                    </a:lnTo>
                    <a:lnTo>
                      <a:pt x="4863" y="6637"/>
                    </a:lnTo>
                    <a:lnTo>
                      <a:pt x="4874" y="6650"/>
                    </a:lnTo>
                    <a:close/>
                    <a:moveTo>
                      <a:pt x="4852" y="6626"/>
                    </a:moveTo>
                    <a:lnTo>
                      <a:pt x="4868" y="6610"/>
                    </a:lnTo>
                    <a:lnTo>
                      <a:pt x="4890" y="6634"/>
                    </a:lnTo>
                    <a:lnTo>
                      <a:pt x="4874" y="6650"/>
                    </a:lnTo>
                    <a:lnTo>
                      <a:pt x="4852" y="6626"/>
                    </a:lnTo>
                    <a:close/>
                    <a:moveTo>
                      <a:pt x="4868" y="6610"/>
                    </a:moveTo>
                    <a:lnTo>
                      <a:pt x="4868" y="6610"/>
                    </a:lnTo>
                    <a:lnTo>
                      <a:pt x="4879" y="6621"/>
                    </a:lnTo>
                    <a:lnTo>
                      <a:pt x="4868" y="6610"/>
                    </a:lnTo>
                    <a:close/>
                    <a:moveTo>
                      <a:pt x="4868" y="6610"/>
                    </a:moveTo>
                    <a:lnTo>
                      <a:pt x="4875" y="6603"/>
                    </a:lnTo>
                    <a:lnTo>
                      <a:pt x="4899" y="6625"/>
                    </a:lnTo>
                    <a:lnTo>
                      <a:pt x="4890" y="6634"/>
                    </a:lnTo>
                    <a:lnTo>
                      <a:pt x="4868" y="6610"/>
                    </a:lnTo>
                    <a:close/>
                    <a:moveTo>
                      <a:pt x="4875" y="6603"/>
                    </a:moveTo>
                    <a:lnTo>
                      <a:pt x="4878" y="6600"/>
                    </a:lnTo>
                    <a:lnTo>
                      <a:pt x="4880" y="6599"/>
                    </a:lnTo>
                    <a:lnTo>
                      <a:pt x="4888" y="6614"/>
                    </a:lnTo>
                    <a:lnTo>
                      <a:pt x="4875" y="6603"/>
                    </a:lnTo>
                    <a:close/>
                    <a:moveTo>
                      <a:pt x="4880" y="6599"/>
                    </a:moveTo>
                    <a:lnTo>
                      <a:pt x="4896" y="6592"/>
                    </a:lnTo>
                    <a:lnTo>
                      <a:pt x="4910" y="6620"/>
                    </a:lnTo>
                    <a:lnTo>
                      <a:pt x="4894" y="6629"/>
                    </a:lnTo>
                    <a:lnTo>
                      <a:pt x="4880" y="6599"/>
                    </a:lnTo>
                    <a:close/>
                    <a:moveTo>
                      <a:pt x="4915" y="6618"/>
                    </a:moveTo>
                    <a:lnTo>
                      <a:pt x="4912" y="6619"/>
                    </a:lnTo>
                    <a:lnTo>
                      <a:pt x="4910" y="6620"/>
                    </a:lnTo>
                    <a:lnTo>
                      <a:pt x="4904" y="6605"/>
                    </a:lnTo>
                    <a:lnTo>
                      <a:pt x="4915" y="6618"/>
                    </a:lnTo>
                    <a:close/>
                    <a:moveTo>
                      <a:pt x="4891" y="6594"/>
                    </a:moveTo>
                    <a:lnTo>
                      <a:pt x="4900" y="6587"/>
                    </a:lnTo>
                    <a:lnTo>
                      <a:pt x="4922" y="6609"/>
                    </a:lnTo>
                    <a:lnTo>
                      <a:pt x="4915" y="6618"/>
                    </a:lnTo>
                    <a:lnTo>
                      <a:pt x="4891" y="6594"/>
                    </a:lnTo>
                    <a:close/>
                    <a:moveTo>
                      <a:pt x="4926" y="6605"/>
                    </a:moveTo>
                    <a:lnTo>
                      <a:pt x="4924" y="6608"/>
                    </a:lnTo>
                    <a:lnTo>
                      <a:pt x="4922" y="6609"/>
                    </a:lnTo>
                    <a:lnTo>
                      <a:pt x="4911" y="6598"/>
                    </a:lnTo>
                    <a:lnTo>
                      <a:pt x="4926" y="6605"/>
                    </a:lnTo>
                    <a:close/>
                    <a:moveTo>
                      <a:pt x="4896" y="6590"/>
                    </a:moveTo>
                    <a:lnTo>
                      <a:pt x="4905" y="6574"/>
                    </a:lnTo>
                    <a:lnTo>
                      <a:pt x="4933" y="6589"/>
                    </a:lnTo>
                    <a:lnTo>
                      <a:pt x="4926" y="6605"/>
                    </a:lnTo>
                    <a:lnTo>
                      <a:pt x="4896" y="6590"/>
                    </a:lnTo>
                    <a:close/>
                    <a:moveTo>
                      <a:pt x="4905" y="6574"/>
                    </a:moveTo>
                    <a:lnTo>
                      <a:pt x="4907" y="6570"/>
                    </a:lnTo>
                    <a:lnTo>
                      <a:pt x="4912" y="6567"/>
                    </a:lnTo>
                    <a:lnTo>
                      <a:pt x="4920" y="6582"/>
                    </a:lnTo>
                    <a:lnTo>
                      <a:pt x="4905" y="6574"/>
                    </a:lnTo>
                    <a:close/>
                    <a:moveTo>
                      <a:pt x="4912" y="6567"/>
                    </a:moveTo>
                    <a:lnTo>
                      <a:pt x="4928" y="6560"/>
                    </a:lnTo>
                    <a:lnTo>
                      <a:pt x="4942" y="6588"/>
                    </a:lnTo>
                    <a:lnTo>
                      <a:pt x="4926" y="6597"/>
                    </a:lnTo>
                    <a:lnTo>
                      <a:pt x="4912" y="6567"/>
                    </a:lnTo>
                    <a:close/>
                    <a:moveTo>
                      <a:pt x="4947" y="6586"/>
                    </a:moveTo>
                    <a:lnTo>
                      <a:pt x="4944" y="6587"/>
                    </a:lnTo>
                    <a:lnTo>
                      <a:pt x="4942" y="6588"/>
                    </a:lnTo>
                    <a:lnTo>
                      <a:pt x="4936" y="6573"/>
                    </a:lnTo>
                    <a:lnTo>
                      <a:pt x="4947" y="6586"/>
                    </a:lnTo>
                    <a:close/>
                    <a:moveTo>
                      <a:pt x="4923" y="6562"/>
                    </a:moveTo>
                    <a:lnTo>
                      <a:pt x="4932" y="6555"/>
                    </a:lnTo>
                    <a:lnTo>
                      <a:pt x="4954" y="6577"/>
                    </a:lnTo>
                    <a:lnTo>
                      <a:pt x="4947" y="6586"/>
                    </a:lnTo>
                    <a:lnTo>
                      <a:pt x="4923" y="6562"/>
                    </a:lnTo>
                    <a:close/>
                    <a:moveTo>
                      <a:pt x="4932" y="6555"/>
                    </a:moveTo>
                    <a:lnTo>
                      <a:pt x="4948" y="6539"/>
                    </a:lnTo>
                    <a:lnTo>
                      <a:pt x="4970" y="6561"/>
                    </a:lnTo>
                    <a:lnTo>
                      <a:pt x="4954" y="6577"/>
                    </a:lnTo>
                    <a:lnTo>
                      <a:pt x="4932" y="6555"/>
                    </a:lnTo>
                    <a:close/>
                    <a:moveTo>
                      <a:pt x="4948" y="6539"/>
                    </a:moveTo>
                    <a:lnTo>
                      <a:pt x="4955" y="6530"/>
                    </a:lnTo>
                    <a:lnTo>
                      <a:pt x="4979" y="6554"/>
                    </a:lnTo>
                    <a:lnTo>
                      <a:pt x="4970" y="6561"/>
                    </a:lnTo>
                    <a:lnTo>
                      <a:pt x="4948" y="6539"/>
                    </a:lnTo>
                    <a:close/>
                    <a:moveTo>
                      <a:pt x="4955" y="6530"/>
                    </a:moveTo>
                    <a:lnTo>
                      <a:pt x="4958" y="6529"/>
                    </a:lnTo>
                    <a:lnTo>
                      <a:pt x="4960" y="6528"/>
                    </a:lnTo>
                    <a:lnTo>
                      <a:pt x="4968" y="6541"/>
                    </a:lnTo>
                    <a:lnTo>
                      <a:pt x="4955" y="6530"/>
                    </a:lnTo>
                    <a:close/>
                    <a:moveTo>
                      <a:pt x="4960" y="6528"/>
                    </a:moveTo>
                    <a:lnTo>
                      <a:pt x="4976" y="6519"/>
                    </a:lnTo>
                    <a:lnTo>
                      <a:pt x="4990" y="6549"/>
                    </a:lnTo>
                    <a:lnTo>
                      <a:pt x="4974" y="6556"/>
                    </a:lnTo>
                    <a:lnTo>
                      <a:pt x="4960" y="6528"/>
                    </a:lnTo>
                    <a:close/>
                    <a:moveTo>
                      <a:pt x="4995" y="6545"/>
                    </a:moveTo>
                    <a:lnTo>
                      <a:pt x="4992" y="6547"/>
                    </a:lnTo>
                    <a:lnTo>
                      <a:pt x="4990" y="6549"/>
                    </a:lnTo>
                    <a:lnTo>
                      <a:pt x="4984" y="6534"/>
                    </a:lnTo>
                    <a:lnTo>
                      <a:pt x="4995" y="6545"/>
                    </a:lnTo>
                    <a:close/>
                    <a:moveTo>
                      <a:pt x="4971" y="6523"/>
                    </a:moveTo>
                    <a:lnTo>
                      <a:pt x="4980" y="6514"/>
                    </a:lnTo>
                    <a:lnTo>
                      <a:pt x="5002" y="6538"/>
                    </a:lnTo>
                    <a:lnTo>
                      <a:pt x="4995" y="6545"/>
                    </a:lnTo>
                    <a:lnTo>
                      <a:pt x="4971" y="6523"/>
                    </a:lnTo>
                    <a:close/>
                    <a:moveTo>
                      <a:pt x="5006" y="6533"/>
                    </a:moveTo>
                    <a:lnTo>
                      <a:pt x="5005" y="6535"/>
                    </a:lnTo>
                    <a:lnTo>
                      <a:pt x="5002" y="6538"/>
                    </a:lnTo>
                    <a:lnTo>
                      <a:pt x="4991" y="6525"/>
                    </a:lnTo>
                    <a:lnTo>
                      <a:pt x="5006" y="6533"/>
                    </a:lnTo>
                    <a:close/>
                    <a:moveTo>
                      <a:pt x="4976" y="6519"/>
                    </a:moveTo>
                    <a:lnTo>
                      <a:pt x="4985" y="6503"/>
                    </a:lnTo>
                    <a:lnTo>
                      <a:pt x="5013" y="6517"/>
                    </a:lnTo>
                    <a:lnTo>
                      <a:pt x="5006" y="6533"/>
                    </a:lnTo>
                    <a:lnTo>
                      <a:pt x="4976" y="6519"/>
                    </a:lnTo>
                    <a:close/>
                    <a:moveTo>
                      <a:pt x="4985" y="6503"/>
                    </a:moveTo>
                    <a:lnTo>
                      <a:pt x="4987" y="6498"/>
                    </a:lnTo>
                    <a:lnTo>
                      <a:pt x="4992" y="6496"/>
                    </a:lnTo>
                    <a:lnTo>
                      <a:pt x="5000" y="6510"/>
                    </a:lnTo>
                    <a:lnTo>
                      <a:pt x="4985" y="6503"/>
                    </a:lnTo>
                    <a:close/>
                    <a:moveTo>
                      <a:pt x="4992" y="6496"/>
                    </a:moveTo>
                    <a:lnTo>
                      <a:pt x="5008" y="6487"/>
                    </a:lnTo>
                    <a:lnTo>
                      <a:pt x="5022" y="6517"/>
                    </a:lnTo>
                    <a:lnTo>
                      <a:pt x="5006" y="6524"/>
                    </a:lnTo>
                    <a:lnTo>
                      <a:pt x="4992" y="6496"/>
                    </a:lnTo>
                    <a:close/>
                    <a:moveTo>
                      <a:pt x="5027" y="6513"/>
                    </a:moveTo>
                    <a:lnTo>
                      <a:pt x="5024" y="6515"/>
                    </a:lnTo>
                    <a:lnTo>
                      <a:pt x="5022" y="6517"/>
                    </a:lnTo>
                    <a:lnTo>
                      <a:pt x="5014" y="6502"/>
                    </a:lnTo>
                    <a:lnTo>
                      <a:pt x="5027" y="6513"/>
                    </a:lnTo>
                    <a:close/>
                    <a:moveTo>
                      <a:pt x="5003" y="6491"/>
                    </a:moveTo>
                    <a:lnTo>
                      <a:pt x="5012" y="6482"/>
                    </a:lnTo>
                    <a:lnTo>
                      <a:pt x="5034" y="6506"/>
                    </a:lnTo>
                    <a:lnTo>
                      <a:pt x="5027" y="6513"/>
                    </a:lnTo>
                    <a:lnTo>
                      <a:pt x="5003" y="6491"/>
                    </a:lnTo>
                    <a:close/>
                    <a:moveTo>
                      <a:pt x="5012" y="6482"/>
                    </a:moveTo>
                    <a:lnTo>
                      <a:pt x="5028" y="6466"/>
                    </a:lnTo>
                    <a:lnTo>
                      <a:pt x="5050" y="6489"/>
                    </a:lnTo>
                    <a:lnTo>
                      <a:pt x="5034" y="6506"/>
                    </a:lnTo>
                    <a:lnTo>
                      <a:pt x="5012" y="6482"/>
                    </a:lnTo>
                    <a:close/>
                    <a:moveTo>
                      <a:pt x="5028" y="6466"/>
                    </a:moveTo>
                    <a:lnTo>
                      <a:pt x="5035" y="6459"/>
                    </a:lnTo>
                    <a:lnTo>
                      <a:pt x="5059" y="6481"/>
                    </a:lnTo>
                    <a:lnTo>
                      <a:pt x="5050" y="6489"/>
                    </a:lnTo>
                    <a:lnTo>
                      <a:pt x="5028" y="6466"/>
                    </a:lnTo>
                    <a:close/>
                    <a:moveTo>
                      <a:pt x="5035" y="6459"/>
                    </a:moveTo>
                    <a:lnTo>
                      <a:pt x="5035" y="6459"/>
                    </a:lnTo>
                    <a:lnTo>
                      <a:pt x="5046" y="6470"/>
                    </a:lnTo>
                    <a:lnTo>
                      <a:pt x="5035" y="6459"/>
                    </a:lnTo>
                    <a:close/>
                    <a:moveTo>
                      <a:pt x="5035" y="6459"/>
                    </a:moveTo>
                    <a:lnTo>
                      <a:pt x="5051" y="6443"/>
                    </a:lnTo>
                    <a:lnTo>
                      <a:pt x="5075" y="6465"/>
                    </a:lnTo>
                    <a:lnTo>
                      <a:pt x="5059" y="6481"/>
                    </a:lnTo>
                    <a:lnTo>
                      <a:pt x="5035" y="6459"/>
                    </a:lnTo>
                    <a:close/>
                    <a:moveTo>
                      <a:pt x="5075" y="6465"/>
                    </a:moveTo>
                    <a:lnTo>
                      <a:pt x="5075" y="6465"/>
                    </a:lnTo>
                    <a:lnTo>
                      <a:pt x="5062" y="6454"/>
                    </a:lnTo>
                    <a:lnTo>
                      <a:pt x="5075" y="6465"/>
                    </a:lnTo>
                    <a:close/>
                    <a:moveTo>
                      <a:pt x="5051" y="6443"/>
                    </a:moveTo>
                    <a:lnTo>
                      <a:pt x="5060" y="6434"/>
                    </a:lnTo>
                    <a:lnTo>
                      <a:pt x="5082" y="6457"/>
                    </a:lnTo>
                    <a:lnTo>
                      <a:pt x="5075" y="6465"/>
                    </a:lnTo>
                    <a:lnTo>
                      <a:pt x="5051" y="6443"/>
                    </a:lnTo>
                    <a:close/>
                    <a:moveTo>
                      <a:pt x="5060" y="6434"/>
                    </a:moveTo>
                    <a:lnTo>
                      <a:pt x="5067" y="6427"/>
                    </a:lnTo>
                    <a:lnTo>
                      <a:pt x="5091" y="6449"/>
                    </a:lnTo>
                    <a:lnTo>
                      <a:pt x="5082" y="6457"/>
                    </a:lnTo>
                    <a:lnTo>
                      <a:pt x="5060" y="6434"/>
                    </a:lnTo>
                    <a:close/>
                    <a:moveTo>
                      <a:pt x="5067" y="6427"/>
                    </a:moveTo>
                    <a:lnTo>
                      <a:pt x="5083" y="6411"/>
                    </a:lnTo>
                    <a:lnTo>
                      <a:pt x="5107" y="6433"/>
                    </a:lnTo>
                    <a:lnTo>
                      <a:pt x="5091" y="6449"/>
                    </a:lnTo>
                    <a:lnTo>
                      <a:pt x="5067" y="6427"/>
                    </a:lnTo>
                    <a:close/>
                    <a:moveTo>
                      <a:pt x="5083" y="6411"/>
                    </a:moveTo>
                    <a:lnTo>
                      <a:pt x="5092" y="6402"/>
                    </a:lnTo>
                    <a:lnTo>
                      <a:pt x="5114" y="6425"/>
                    </a:lnTo>
                    <a:lnTo>
                      <a:pt x="5107" y="6433"/>
                    </a:lnTo>
                    <a:lnTo>
                      <a:pt x="5083" y="6411"/>
                    </a:lnTo>
                    <a:close/>
                    <a:moveTo>
                      <a:pt x="5092" y="6402"/>
                    </a:moveTo>
                    <a:lnTo>
                      <a:pt x="5093" y="6401"/>
                    </a:lnTo>
                    <a:lnTo>
                      <a:pt x="5096" y="6400"/>
                    </a:lnTo>
                    <a:lnTo>
                      <a:pt x="5103" y="6414"/>
                    </a:lnTo>
                    <a:lnTo>
                      <a:pt x="5092" y="6402"/>
                    </a:lnTo>
                    <a:close/>
                    <a:moveTo>
                      <a:pt x="5096" y="6400"/>
                    </a:moveTo>
                    <a:lnTo>
                      <a:pt x="5112" y="6392"/>
                    </a:lnTo>
                    <a:lnTo>
                      <a:pt x="5126" y="6421"/>
                    </a:lnTo>
                    <a:lnTo>
                      <a:pt x="5110" y="6428"/>
                    </a:lnTo>
                    <a:lnTo>
                      <a:pt x="5096" y="6400"/>
                    </a:lnTo>
                    <a:close/>
                    <a:moveTo>
                      <a:pt x="5133" y="6413"/>
                    </a:moveTo>
                    <a:lnTo>
                      <a:pt x="5131" y="6418"/>
                    </a:lnTo>
                    <a:lnTo>
                      <a:pt x="5126" y="6421"/>
                    </a:lnTo>
                    <a:lnTo>
                      <a:pt x="5119" y="6406"/>
                    </a:lnTo>
                    <a:lnTo>
                      <a:pt x="5133" y="6413"/>
                    </a:lnTo>
                    <a:close/>
                    <a:moveTo>
                      <a:pt x="5104" y="6398"/>
                    </a:moveTo>
                    <a:lnTo>
                      <a:pt x="5113" y="6382"/>
                    </a:lnTo>
                    <a:lnTo>
                      <a:pt x="5141" y="6397"/>
                    </a:lnTo>
                    <a:lnTo>
                      <a:pt x="5133" y="6413"/>
                    </a:lnTo>
                    <a:lnTo>
                      <a:pt x="5104" y="6398"/>
                    </a:lnTo>
                    <a:close/>
                    <a:moveTo>
                      <a:pt x="5113" y="6382"/>
                    </a:moveTo>
                    <a:lnTo>
                      <a:pt x="5115" y="6377"/>
                    </a:lnTo>
                    <a:lnTo>
                      <a:pt x="5120" y="6376"/>
                    </a:lnTo>
                    <a:lnTo>
                      <a:pt x="5126" y="6390"/>
                    </a:lnTo>
                    <a:lnTo>
                      <a:pt x="5113" y="6382"/>
                    </a:lnTo>
                    <a:close/>
                    <a:moveTo>
                      <a:pt x="5120" y="6376"/>
                    </a:moveTo>
                    <a:lnTo>
                      <a:pt x="5136" y="6368"/>
                    </a:lnTo>
                    <a:lnTo>
                      <a:pt x="5150" y="6396"/>
                    </a:lnTo>
                    <a:lnTo>
                      <a:pt x="5134" y="6404"/>
                    </a:lnTo>
                    <a:lnTo>
                      <a:pt x="5120" y="6376"/>
                    </a:lnTo>
                    <a:close/>
                    <a:moveTo>
                      <a:pt x="5157" y="6388"/>
                    </a:moveTo>
                    <a:lnTo>
                      <a:pt x="5155" y="6393"/>
                    </a:lnTo>
                    <a:lnTo>
                      <a:pt x="5150" y="6396"/>
                    </a:lnTo>
                    <a:lnTo>
                      <a:pt x="5142" y="6382"/>
                    </a:lnTo>
                    <a:lnTo>
                      <a:pt x="5157" y="6388"/>
                    </a:lnTo>
                    <a:close/>
                    <a:moveTo>
                      <a:pt x="5129" y="6375"/>
                    </a:moveTo>
                    <a:lnTo>
                      <a:pt x="5136" y="6359"/>
                    </a:lnTo>
                    <a:lnTo>
                      <a:pt x="5165" y="6372"/>
                    </a:lnTo>
                    <a:lnTo>
                      <a:pt x="5157" y="6388"/>
                    </a:lnTo>
                    <a:lnTo>
                      <a:pt x="5129" y="6375"/>
                    </a:lnTo>
                    <a:close/>
                    <a:moveTo>
                      <a:pt x="5136" y="6359"/>
                    </a:moveTo>
                    <a:lnTo>
                      <a:pt x="5138" y="6356"/>
                    </a:lnTo>
                    <a:lnTo>
                      <a:pt x="5140" y="6354"/>
                    </a:lnTo>
                    <a:lnTo>
                      <a:pt x="5151" y="6366"/>
                    </a:lnTo>
                    <a:lnTo>
                      <a:pt x="5136" y="6359"/>
                    </a:lnTo>
                    <a:close/>
                    <a:moveTo>
                      <a:pt x="5140" y="6354"/>
                    </a:moveTo>
                    <a:lnTo>
                      <a:pt x="5147" y="6347"/>
                    </a:lnTo>
                    <a:lnTo>
                      <a:pt x="5171" y="6369"/>
                    </a:lnTo>
                    <a:lnTo>
                      <a:pt x="5162" y="6377"/>
                    </a:lnTo>
                    <a:lnTo>
                      <a:pt x="5140" y="6354"/>
                    </a:lnTo>
                    <a:close/>
                    <a:moveTo>
                      <a:pt x="5147" y="6347"/>
                    </a:moveTo>
                    <a:lnTo>
                      <a:pt x="5150" y="6344"/>
                    </a:lnTo>
                    <a:lnTo>
                      <a:pt x="5152" y="6344"/>
                    </a:lnTo>
                    <a:lnTo>
                      <a:pt x="5158" y="6358"/>
                    </a:lnTo>
                    <a:lnTo>
                      <a:pt x="5147" y="6347"/>
                    </a:lnTo>
                    <a:close/>
                    <a:moveTo>
                      <a:pt x="5152" y="6344"/>
                    </a:moveTo>
                    <a:lnTo>
                      <a:pt x="5168" y="6336"/>
                    </a:lnTo>
                    <a:lnTo>
                      <a:pt x="5182" y="6364"/>
                    </a:lnTo>
                    <a:lnTo>
                      <a:pt x="5166" y="6372"/>
                    </a:lnTo>
                    <a:lnTo>
                      <a:pt x="5152" y="6344"/>
                    </a:lnTo>
                    <a:close/>
                    <a:moveTo>
                      <a:pt x="5189" y="6356"/>
                    </a:moveTo>
                    <a:lnTo>
                      <a:pt x="5187" y="6361"/>
                    </a:lnTo>
                    <a:lnTo>
                      <a:pt x="5182" y="6364"/>
                    </a:lnTo>
                    <a:lnTo>
                      <a:pt x="5174" y="6350"/>
                    </a:lnTo>
                    <a:lnTo>
                      <a:pt x="5189" y="6356"/>
                    </a:lnTo>
                    <a:close/>
                    <a:moveTo>
                      <a:pt x="5161" y="6343"/>
                    </a:moveTo>
                    <a:lnTo>
                      <a:pt x="5168" y="6327"/>
                    </a:lnTo>
                    <a:lnTo>
                      <a:pt x="5197" y="6340"/>
                    </a:lnTo>
                    <a:lnTo>
                      <a:pt x="5189" y="6356"/>
                    </a:lnTo>
                    <a:lnTo>
                      <a:pt x="5161" y="6343"/>
                    </a:lnTo>
                    <a:close/>
                    <a:moveTo>
                      <a:pt x="5168" y="6327"/>
                    </a:moveTo>
                    <a:lnTo>
                      <a:pt x="5171" y="6322"/>
                    </a:lnTo>
                    <a:lnTo>
                      <a:pt x="5176" y="6320"/>
                    </a:lnTo>
                    <a:lnTo>
                      <a:pt x="5183" y="6334"/>
                    </a:lnTo>
                    <a:lnTo>
                      <a:pt x="5168" y="6327"/>
                    </a:lnTo>
                    <a:close/>
                    <a:moveTo>
                      <a:pt x="5176" y="6320"/>
                    </a:moveTo>
                    <a:lnTo>
                      <a:pt x="5192" y="6312"/>
                    </a:lnTo>
                    <a:lnTo>
                      <a:pt x="5206" y="6340"/>
                    </a:lnTo>
                    <a:lnTo>
                      <a:pt x="5190" y="6348"/>
                    </a:lnTo>
                    <a:lnTo>
                      <a:pt x="5176" y="6320"/>
                    </a:lnTo>
                    <a:close/>
                    <a:moveTo>
                      <a:pt x="5213" y="6333"/>
                    </a:moveTo>
                    <a:lnTo>
                      <a:pt x="5211" y="6338"/>
                    </a:lnTo>
                    <a:lnTo>
                      <a:pt x="5206" y="6340"/>
                    </a:lnTo>
                    <a:lnTo>
                      <a:pt x="5199" y="6326"/>
                    </a:lnTo>
                    <a:lnTo>
                      <a:pt x="5213" y="6333"/>
                    </a:lnTo>
                    <a:close/>
                    <a:moveTo>
                      <a:pt x="5184" y="6318"/>
                    </a:moveTo>
                    <a:lnTo>
                      <a:pt x="5193" y="6302"/>
                    </a:lnTo>
                    <a:lnTo>
                      <a:pt x="5221" y="6317"/>
                    </a:lnTo>
                    <a:lnTo>
                      <a:pt x="5213" y="6333"/>
                    </a:lnTo>
                    <a:lnTo>
                      <a:pt x="5184" y="6318"/>
                    </a:lnTo>
                    <a:close/>
                    <a:moveTo>
                      <a:pt x="5193" y="6302"/>
                    </a:moveTo>
                    <a:lnTo>
                      <a:pt x="5195" y="6297"/>
                    </a:lnTo>
                    <a:lnTo>
                      <a:pt x="5200" y="6296"/>
                    </a:lnTo>
                    <a:lnTo>
                      <a:pt x="5206" y="6310"/>
                    </a:lnTo>
                    <a:lnTo>
                      <a:pt x="5193" y="6302"/>
                    </a:lnTo>
                    <a:close/>
                    <a:moveTo>
                      <a:pt x="5200" y="6296"/>
                    </a:moveTo>
                    <a:lnTo>
                      <a:pt x="5216" y="6287"/>
                    </a:lnTo>
                    <a:lnTo>
                      <a:pt x="5230" y="6316"/>
                    </a:lnTo>
                    <a:lnTo>
                      <a:pt x="5214" y="6324"/>
                    </a:lnTo>
                    <a:lnTo>
                      <a:pt x="5200" y="6296"/>
                    </a:lnTo>
                    <a:close/>
                    <a:moveTo>
                      <a:pt x="5237" y="6308"/>
                    </a:moveTo>
                    <a:lnTo>
                      <a:pt x="5235" y="6313"/>
                    </a:lnTo>
                    <a:lnTo>
                      <a:pt x="5230" y="6316"/>
                    </a:lnTo>
                    <a:lnTo>
                      <a:pt x="5223" y="6302"/>
                    </a:lnTo>
                    <a:lnTo>
                      <a:pt x="5237" y="6308"/>
                    </a:lnTo>
                    <a:close/>
                    <a:moveTo>
                      <a:pt x="5209" y="6295"/>
                    </a:moveTo>
                    <a:lnTo>
                      <a:pt x="5216" y="6279"/>
                    </a:lnTo>
                    <a:lnTo>
                      <a:pt x="5245" y="6292"/>
                    </a:lnTo>
                    <a:lnTo>
                      <a:pt x="5237" y="6308"/>
                    </a:lnTo>
                    <a:lnTo>
                      <a:pt x="5209" y="6295"/>
                    </a:lnTo>
                    <a:close/>
                    <a:moveTo>
                      <a:pt x="5216" y="6279"/>
                    </a:moveTo>
                    <a:lnTo>
                      <a:pt x="5218" y="6276"/>
                    </a:lnTo>
                    <a:lnTo>
                      <a:pt x="5220" y="6274"/>
                    </a:lnTo>
                    <a:lnTo>
                      <a:pt x="5231" y="6286"/>
                    </a:lnTo>
                    <a:lnTo>
                      <a:pt x="5216" y="6279"/>
                    </a:lnTo>
                    <a:close/>
                    <a:moveTo>
                      <a:pt x="5220" y="6274"/>
                    </a:moveTo>
                    <a:lnTo>
                      <a:pt x="5227" y="6267"/>
                    </a:lnTo>
                    <a:lnTo>
                      <a:pt x="5251" y="6289"/>
                    </a:lnTo>
                    <a:lnTo>
                      <a:pt x="5242" y="6297"/>
                    </a:lnTo>
                    <a:lnTo>
                      <a:pt x="5220" y="6274"/>
                    </a:lnTo>
                    <a:close/>
                    <a:moveTo>
                      <a:pt x="5227" y="6267"/>
                    </a:moveTo>
                    <a:lnTo>
                      <a:pt x="5243" y="6251"/>
                    </a:lnTo>
                    <a:lnTo>
                      <a:pt x="5267" y="6273"/>
                    </a:lnTo>
                    <a:lnTo>
                      <a:pt x="5251" y="6289"/>
                    </a:lnTo>
                    <a:lnTo>
                      <a:pt x="5227" y="6267"/>
                    </a:lnTo>
                    <a:close/>
                    <a:moveTo>
                      <a:pt x="5243" y="6251"/>
                    </a:moveTo>
                    <a:lnTo>
                      <a:pt x="5252" y="6242"/>
                    </a:lnTo>
                    <a:lnTo>
                      <a:pt x="5274" y="6265"/>
                    </a:lnTo>
                    <a:lnTo>
                      <a:pt x="5267" y="6273"/>
                    </a:lnTo>
                    <a:lnTo>
                      <a:pt x="5243" y="6251"/>
                    </a:lnTo>
                    <a:close/>
                    <a:moveTo>
                      <a:pt x="5252" y="6242"/>
                    </a:moveTo>
                    <a:lnTo>
                      <a:pt x="5268" y="6227"/>
                    </a:lnTo>
                    <a:lnTo>
                      <a:pt x="5290" y="6249"/>
                    </a:lnTo>
                    <a:lnTo>
                      <a:pt x="5274" y="6265"/>
                    </a:lnTo>
                    <a:lnTo>
                      <a:pt x="5252" y="6242"/>
                    </a:lnTo>
                    <a:close/>
                    <a:moveTo>
                      <a:pt x="5268" y="6227"/>
                    </a:moveTo>
                    <a:lnTo>
                      <a:pt x="5275" y="6218"/>
                    </a:lnTo>
                    <a:lnTo>
                      <a:pt x="5298" y="6241"/>
                    </a:lnTo>
                    <a:lnTo>
                      <a:pt x="5290" y="6249"/>
                    </a:lnTo>
                    <a:lnTo>
                      <a:pt x="5268" y="6227"/>
                    </a:lnTo>
                    <a:close/>
                    <a:moveTo>
                      <a:pt x="5275" y="6218"/>
                    </a:moveTo>
                    <a:lnTo>
                      <a:pt x="5278" y="6217"/>
                    </a:lnTo>
                    <a:lnTo>
                      <a:pt x="5280" y="6216"/>
                    </a:lnTo>
                    <a:lnTo>
                      <a:pt x="5287" y="6230"/>
                    </a:lnTo>
                    <a:lnTo>
                      <a:pt x="5275" y="6218"/>
                    </a:lnTo>
                    <a:close/>
                    <a:moveTo>
                      <a:pt x="5280" y="6216"/>
                    </a:moveTo>
                    <a:lnTo>
                      <a:pt x="5296" y="6207"/>
                    </a:lnTo>
                    <a:lnTo>
                      <a:pt x="5310" y="6236"/>
                    </a:lnTo>
                    <a:lnTo>
                      <a:pt x="5294" y="6244"/>
                    </a:lnTo>
                    <a:lnTo>
                      <a:pt x="5280" y="6216"/>
                    </a:lnTo>
                    <a:close/>
                    <a:moveTo>
                      <a:pt x="5317" y="6228"/>
                    </a:moveTo>
                    <a:lnTo>
                      <a:pt x="5315" y="6233"/>
                    </a:lnTo>
                    <a:lnTo>
                      <a:pt x="5310" y="6236"/>
                    </a:lnTo>
                    <a:lnTo>
                      <a:pt x="5303" y="6222"/>
                    </a:lnTo>
                    <a:lnTo>
                      <a:pt x="5317" y="6228"/>
                    </a:lnTo>
                    <a:close/>
                    <a:moveTo>
                      <a:pt x="5289" y="6215"/>
                    </a:moveTo>
                    <a:lnTo>
                      <a:pt x="5296" y="6199"/>
                    </a:lnTo>
                    <a:lnTo>
                      <a:pt x="5325" y="6214"/>
                    </a:lnTo>
                    <a:lnTo>
                      <a:pt x="5317" y="6228"/>
                    </a:lnTo>
                    <a:lnTo>
                      <a:pt x="5289" y="6215"/>
                    </a:lnTo>
                    <a:close/>
                    <a:moveTo>
                      <a:pt x="5296" y="6199"/>
                    </a:moveTo>
                    <a:lnTo>
                      <a:pt x="5298" y="6196"/>
                    </a:lnTo>
                    <a:lnTo>
                      <a:pt x="5300" y="6195"/>
                    </a:lnTo>
                    <a:lnTo>
                      <a:pt x="5311" y="6206"/>
                    </a:lnTo>
                    <a:lnTo>
                      <a:pt x="5296" y="6199"/>
                    </a:lnTo>
                    <a:close/>
                    <a:moveTo>
                      <a:pt x="5300" y="6195"/>
                    </a:moveTo>
                    <a:lnTo>
                      <a:pt x="5307" y="6186"/>
                    </a:lnTo>
                    <a:lnTo>
                      <a:pt x="5330" y="6209"/>
                    </a:lnTo>
                    <a:lnTo>
                      <a:pt x="5322" y="6217"/>
                    </a:lnTo>
                    <a:lnTo>
                      <a:pt x="5300" y="6195"/>
                    </a:lnTo>
                    <a:close/>
                    <a:moveTo>
                      <a:pt x="5307" y="6186"/>
                    </a:moveTo>
                    <a:lnTo>
                      <a:pt x="5323" y="6170"/>
                    </a:lnTo>
                    <a:lnTo>
                      <a:pt x="5346" y="6193"/>
                    </a:lnTo>
                    <a:lnTo>
                      <a:pt x="5330" y="6209"/>
                    </a:lnTo>
                    <a:lnTo>
                      <a:pt x="5307" y="6186"/>
                    </a:lnTo>
                    <a:close/>
                    <a:moveTo>
                      <a:pt x="5323" y="6170"/>
                    </a:moveTo>
                    <a:lnTo>
                      <a:pt x="5323" y="6170"/>
                    </a:lnTo>
                    <a:lnTo>
                      <a:pt x="5335" y="6182"/>
                    </a:lnTo>
                    <a:lnTo>
                      <a:pt x="5323" y="6170"/>
                    </a:lnTo>
                    <a:close/>
                    <a:moveTo>
                      <a:pt x="5323" y="6170"/>
                    </a:moveTo>
                    <a:lnTo>
                      <a:pt x="5332" y="6163"/>
                    </a:lnTo>
                    <a:lnTo>
                      <a:pt x="5354" y="6185"/>
                    </a:lnTo>
                    <a:lnTo>
                      <a:pt x="5346" y="6193"/>
                    </a:lnTo>
                    <a:lnTo>
                      <a:pt x="5323" y="6170"/>
                    </a:lnTo>
                    <a:close/>
                    <a:moveTo>
                      <a:pt x="5354" y="6185"/>
                    </a:moveTo>
                    <a:lnTo>
                      <a:pt x="5354" y="6185"/>
                    </a:lnTo>
                    <a:lnTo>
                      <a:pt x="5343" y="6174"/>
                    </a:lnTo>
                    <a:lnTo>
                      <a:pt x="5354" y="6185"/>
                    </a:lnTo>
                    <a:close/>
                    <a:moveTo>
                      <a:pt x="5332" y="6163"/>
                    </a:moveTo>
                    <a:lnTo>
                      <a:pt x="5348" y="6147"/>
                    </a:lnTo>
                    <a:lnTo>
                      <a:pt x="5370" y="6169"/>
                    </a:lnTo>
                    <a:lnTo>
                      <a:pt x="5354" y="6185"/>
                    </a:lnTo>
                    <a:lnTo>
                      <a:pt x="5332" y="6163"/>
                    </a:lnTo>
                    <a:close/>
                    <a:moveTo>
                      <a:pt x="5373" y="6166"/>
                    </a:moveTo>
                    <a:lnTo>
                      <a:pt x="5372" y="6168"/>
                    </a:lnTo>
                    <a:lnTo>
                      <a:pt x="5370" y="6169"/>
                    </a:lnTo>
                    <a:lnTo>
                      <a:pt x="5359" y="6158"/>
                    </a:lnTo>
                    <a:lnTo>
                      <a:pt x="5373" y="6166"/>
                    </a:lnTo>
                    <a:close/>
                    <a:moveTo>
                      <a:pt x="5344" y="6151"/>
                    </a:moveTo>
                    <a:lnTo>
                      <a:pt x="5353" y="6135"/>
                    </a:lnTo>
                    <a:lnTo>
                      <a:pt x="5381" y="6150"/>
                    </a:lnTo>
                    <a:lnTo>
                      <a:pt x="5373" y="6166"/>
                    </a:lnTo>
                    <a:lnTo>
                      <a:pt x="5344" y="6151"/>
                    </a:lnTo>
                    <a:close/>
                    <a:moveTo>
                      <a:pt x="5353" y="6135"/>
                    </a:moveTo>
                    <a:lnTo>
                      <a:pt x="5356" y="6130"/>
                    </a:lnTo>
                    <a:lnTo>
                      <a:pt x="5359" y="6127"/>
                    </a:lnTo>
                    <a:lnTo>
                      <a:pt x="5367" y="6142"/>
                    </a:lnTo>
                    <a:lnTo>
                      <a:pt x="5353" y="6135"/>
                    </a:lnTo>
                    <a:close/>
                    <a:moveTo>
                      <a:pt x="5359" y="6127"/>
                    </a:moveTo>
                    <a:lnTo>
                      <a:pt x="5375" y="6120"/>
                    </a:lnTo>
                    <a:lnTo>
                      <a:pt x="5390" y="6148"/>
                    </a:lnTo>
                    <a:lnTo>
                      <a:pt x="5374" y="6156"/>
                    </a:lnTo>
                    <a:lnTo>
                      <a:pt x="5359" y="6127"/>
                    </a:lnTo>
                    <a:close/>
                    <a:moveTo>
                      <a:pt x="5397" y="6141"/>
                    </a:moveTo>
                    <a:lnTo>
                      <a:pt x="5395" y="6146"/>
                    </a:lnTo>
                    <a:lnTo>
                      <a:pt x="5390" y="6148"/>
                    </a:lnTo>
                    <a:lnTo>
                      <a:pt x="5383" y="6134"/>
                    </a:lnTo>
                    <a:lnTo>
                      <a:pt x="5397" y="6141"/>
                    </a:lnTo>
                    <a:close/>
                    <a:moveTo>
                      <a:pt x="5369" y="6126"/>
                    </a:moveTo>
                    <a:lnTo>
                      <a:pt x="5376" y="6110"/>
                    </a:lnTo>
                    <a:lnTo>
                      <a:pt x="5405" y="6125"/>
                    </a:lnTo>
                    <a:lnTo>
                      <a:pt x="5397" y="6141"/>
                    </a:lnTo>
                    <a:lnTo>
                      <a:pt x="5369" y="6126"/>
                    </a:lnTo>
                    <a:close/>
                    <a:moveTo>
                      <a:pt x="5376" y="6110"/>
                    </a:moveTo>
                    <a:lnTo>
                      <a:pt x="5378" y="6108"/>
                    </a:lnTo>
                    <a:lnTo>
                      <a:pt x="5380" y="6106"/>
                    </a:lnTo>
                    <a:lnTo>
                      <a:pt x="5391" y="6117"/>
                    </a:lnTo>
                    <a:lnTo>
                      <a:pt x="5376" y="6110"/>
                    </a:lnTo>
                    <a:close/>
                    <a:moveTo>
                      <a:pt x="5380" y="6106"/>
                    </a:moveTo>
                    <a:lnTo>
                      <a:pt x="5388" y="6099"/>
                    </a:lnTo>
                    <a:lnTo>
                      <a:pt x="5410" y="6121"/>
                    </a:lnTo>
                    <a:lnTo>
                      <a:pt x="5402" y="6129"/>
                    </a:lnTo>
                    <a:lnTo>
                      <a:pt x="5380" y="6106"/>
                    </a:lnTo>
                    <a:close/>
                    <a:moveTo>
                      <a:pt x="5388" y="6099"/>
                    </a:moveTo>
                    <a:lnTo>
                      <a:pt x="5404" y="6083"/>
                    </a:lnTo>
                    <a:lnTo>
                      <a:pt x="5426" y="6105"/>
                    </a:lnTo>
                    <a:lnTo>
                      <a:pt x="5410" y="6121"/>
                    </a:lnTo>
                    <a:lnTo>
                      <a:pt x="5388" y="6099"/>
                    </a:lnTo>
                    <a:close/>
                    <a:moveTo>
                      <a:pt x="5404" y="6083"/>
                    </a:moveTo>
                    <a:lnTo>
                      <a:pt x="5412" y="6074"/>
                    </a:lnTo>
                    <a:lnTo>
                      <a:pt x="5434" y="6097"/>
                    </a:lnTo>
                    <a:lnTo>
                      <a:pt x="5426" y="6105"/>
                    </a:lnTo>
                    <a:lnTo>
                      <a:pt x="5404" y="6083"/>
                    </a:lnTo>
                    <a:close/>
                    <a:moveTo>
                      <a:pt x="5412" y="6074"/>
                    </a:moveTo>
                    <a:lnTo>
                      <a:pt x="5428" y="6058"/>
                    </a:lnTo>
                    <a:lnTo>
                      <a:pt x="5450" y="6081"/>
                    </a:lnTo>
                    <a:lnTo>
                      <a:pt x="5434" y="6097"/>
                    </a:lnTo>
                    <a:lnTo>
                      <a:pt x="5412" y="6074"/>
                    </a:lnTo>
                    <a:close/>
                    <a:moveTo>
                      <a:pt x="5450" y="6081"/>
                    </a:moveTo>
                    <a:lnTo>
                      <a:pt x="5450" y="6081"/>
                    </a:lnTo>
                    <a:lnTo>
                      <a:pt x="5439" y="6069"/>
                    </a:lnTo>
                    <a:lnTo>
                      <a:pt x="5450" y="6081"/>
                    </a:lnTo>
                    <a:close/>
                    <a:moveTo>
                      <a:pt x="5428" y="6058"/>
                    </a:moveTo>
                    <a:lnTo>
                      <a:pt x="5436" y="6051"/>
                    </a:lnTo>
                    <a:lnTo>
                      <a:pt x="5458" y="6073"/>
                    </a:lnTo>
                    <a:lnTo>
                      <a:pt x="5450" y="6081"/>
                    </a:lnTo>
                    <a:lnTo>
                      <a:pt x="5428" y="6058"/>
                    </a:lnTo>
                    <a:close/>
                    <a:moveTo>
                      <a:pt x="5436" y="6051"/>
                    </a:moveTo>
                    <a:lnTo>
                      <a:pt x="5436" y="6051"/>
                    </a:lnTo>
                    <a:lnTo>
                      <a:pt x="5447" y="6062"/>
                    </a:lnTo>
                    <a:lnTo>
                      <a:pt x="5436" y="6051"/>
                    </a:lnTo>
                    <a:close/>
                    <a:moveTo>
                      <a:pt x="5436" y="6051"/>
                    </a:moveTo>
                    <a:lnTo>
                      <a:pt x="5452" y="6035"/>
                    </a:lnTo>
                    <a:lnTo>
                      <a:pt x="5474" y="6057"/>
                    </a:lnTo>
                    <a:lnTo>
                      <a:pt x="5458" y="6073"/>
                    </a:lnTo>
                    <a:lnTo>
                      <a:pt x="5436" y="6051"/>
                    </a:lnTo>
                    <a:close/>
                    <a:moveTo>
                      <a:pt x="5452" y="6035"/>
                    </a:moveTo>
                    <a:lnTo>
                      <a:pt x="5459" y="6026"/>
                    </a:lnTo>
                    <a:lnTo>
                      <a:pt x="5482" y="6050"/>
                    </a:lnTo>
                    <a:lnTo>
                      <a:pt x="5474" y="6057"/>
                    </a:lnTo>
                    <a:lnTo>
                      <a:pt x="5452" y="6035"/>
                    </a:lnTo>
                    <a:close/>
                    <a:moveTo>
                      <a:pt x="5485" y="6045"/>
                    </a:moveTo>
                    <a:lnTo>
                      <a:pt x="5484" y="6047"/>
                    </a:lnTo>
                    <a:lnTo>
                      <a:pt x="5482" y="6050"/>
                    </a:lnTo>
                    <a:lnTo>
                      <a:pt x="5471" y="6037"/>
                    </a:lnTo>
                    <a:lnTo>
                      <a:pt x="5485" y="6045"/>
                    </a:lnTo>
                    <a:close/>
                    <a:moveTo>
                      <a:pt x="5456" y="6031"/>
                    </a:moveTo>
                    <a:lnTo>
                      <a:pt x="5465" y="6015"/>
                    </a:lnTo>
                    <a:lnTo>
                      <a:pt x="5493" y="6029"/>
                    </a:lnTo>
                    <a:lnTo>
                      <a:pt x="5485" y="6045"/>
                    </a:lnTo>
                    <a:lnTo>
                      <a:pt x="5456" y="6031"/>
                    </a:lnTo>
                    <a:close/>
                    <a:moveTo>
                      <a:pt x="5465" y="6015"/>
                    </a:moveTo>
                    <a:lnTo>
                      <a:pt x="5466" y="6013"/>
                    </a:lnTo>
                    <a:lnTo>
                      <a:pt x="5468" y="6010"/>
                    </a:lnTo>
                    <a:lnTo>
                      <a:pt x="5479" y="6021"/>
                    </a:lnTo>
                    <a:lnTo>
                      <a:pt x="5465" y="6015"/>
                    </a:lnTo>
                    <a:close/>
                    <a:moveTo>
                      <a:pt x="5468" y="6010"/>
                    </a:moveTo>
                    <a:lnTo>
                      <a:pt x="5484" y="5994"/>
                    </a:lnTo>
                    <a:lnTo>
                      <a:pt x="5506" y="6018"/>
                    </a:lnTo>
                    <a:lnTo>
                      <a:pt x="5490" y="6034"/>
                    </a:lnTo>
                    <a:lnTo>
                      <a:pt x="5468" y="6010"/>
                    </a:lnTo>
                    <a:close/>
                    <a:moveTo>
                      <a:pt x="5484" y="5994"/>
                    </a:moveTo>
                    <a:lnTo>
                      <a:pt x="5491" y="5987"/>
                    </a:lnTo>
                    <a:lnTo>
                      <a:pt x="5514" y="6009"/>
                    </a:lnTo>
                    <a:lnTo>
                      <a:pt x="5506" y="6018"/>
                    </a:lnTo>
                    <a:lnTo>
                      <a:pt x="5484" y="5994"/>
                    </a:lnTo>
                    <a:close/>
                    <a:moveTo>
                      <a:pt x="5491" y="5987"/>
                    </a:moveTo>
                    <a:lnTo>
                      <a:pt x="5507" y="5971"/>
                    </a:lnTo>
                    <a:lnTo>
                      <a:pt x="5530" y="5993"/>
                    </a:lnTo>
                    <a:lnTo>
                      <a:pt x="5514" y="6009"/>
                    </a:lnTo>
                    <a:lnTo>
                      <a:pt x="5491" y="5987"/>
                    </a:lnTo>
                    <a:close/>
                    <a:moveTo>
                      <a:pt x="5507" y="5971"/>
                    </a:moveTo>
                    <a:lnTo>
                      <a:pt x="5516" y="5962"/>
                    </a:lnTo>
                    <a:lnTo>
                      <a:pt x="5538" y="5986"/>
                    </a:lnTo>
                    <a:lnTo>
                      <a:pt x="5530" y="5993"/>
                    </a:lnTo>
                    <a:lnTo>
                      <a:pt x="5507" y="5971"/>
                    </a:lnTo>
                    <a:close/>
                    <a:moveTo>
                      <a:pt x="5516" y="5962"/>
                    </a:moveTo>
                    <a:lnTo>
                      <a:pt x="5532" y="5946"/>
                    </a:lnTo>
                    <a:lnTo>
                      <a:pt x="5554" y="5970"/>
                    </a:lnTo>
                    <a:lnTo>
                      <a:pt x="5538" y="5986"/>
                    </a:lnTo>
                    <a:lnTo>
                      <a:pt x="5516" y="5962"/>
                    </a:lnTo>
                    <a:close/>
                    <a:moveTo>
                      <a:pt x="5557" y="5965"/>
                    </a:moveTo>
                    <a:lnTo>
                      <a:pt x="5556" y="5967"/>
                    </a:lnTo>
                    <a:lnTo>
                      <a:pt x="5554" y="5970"/>
                    </a:lnTo>
                    <a:lnTo>
                      <a:pt x="5543" y="5957"/>
                    </a:lnTo>
                    <a:lnTo>
                      <a:pt x="5557" y="5965"/>
                    </a:lnTo>
                    <a:close/>
                    <a:moveTo>
                      <a:pt x="5529" y="5951"/>
                    </a:moveTo>
                    <a:lnTo>
                      <a:pt x="5537" y="5935"/>
                    </a:lnTo>
                    <a:lnTo>
                      <a:pt x="5565" y="5949"/>
                    </a:lnTo>
                    <a:lnTo>
                      <a:pt x="5557" y="5965"/>
                    </a:lnTo>
                    <a:lnTo>
                      <a:pt x="5529" y="5951"/>
                    </a:lnTo>
                    <a:close/>
                    <a:moveTo>
                      <a:pt x="5537" y="5935"/>
                    </a:moveTo>
                    <a:lnTo>
                      <a:pt x="5539" y="5930"/>
                    </a:lnTo>
                    <a:lnTo>
                      <a:pt x="5544" y="5928"/>
                    </a:lnTo>
                    <a:lnTo>
                      <a:pt x="5551" y="5941"/>
                    </a:lnTo>
                    <a:lnTo>
                      <a:pt x="5537" y="5935"/>
                    </a:lnTo>
                    <a:close/>
                    <a:moveTo>
                      <a:pt x="5544" y="5928"/>
                    </a:moveTo>
                    <a:lnTo>
                      <a:pt x="5560" y="5919"/>
                    </a:lnTo>
                    <a:lnTo>
                      <a:pt x="5573" y="5948"/>
                    </a:lnTo>
                    <a:lnTo>
                      <a:pt x="5557" y="5956"/>
                    </a:lnTo>
                    <a:lnTo>
                      <a:pt x="5544" y="5928"/>
                    </a:lnTo>
                    <a:close/>
                    <a:moveTo>
                      <a:pt x="5581" y="5941"/>
                    </a:moveTo>
                    <a:lnTo>
                      <a:pt x="5578" y="5946"/>
                    </a:lnTo>
                    <a:lnTo>
                      <a:pt x="5573" y="5948"/>
                    </a:lnTo>
                    <a:lnTo>
                      <a:pt x="5567" y="5934"/>
                    </a:lnTo>
                    <a:lnTo>
                      <a:pt x="5581" y="5941"/>
                    </a:lnTo>
                    <a:close/>
                    <a:moveTo>
                      <a:pt x="5553" y="5927"/>
                    </a:moveTo>
                    <a:lnTo>
                      <a:pt x="5561" y="5911"/>
                    </a:lnTo>
                    <a:lnTo>
                      <a:pt x="5589" y="5925"/>
                    </a:lnTo>
                    <a:lnTo>
                      <a:pt x="5581" y="5941"/>
                    </a:lnTo>
                    <a:lnTo>
                      <a:pt x="5553" y="5927"/>
                    </a:lnTo>
                    <a:close/>
                    <a:moveTo>
                      <a:pt x="5561" y="5911"/>
                    </a:moveTo>
                    <a:lnTo>
                      <a:pt x="5569" y="5895"/>
                    </a:lnTo>
                    <a:lnTo>
                      <a:pt x="5597" y="5909"/>
                    </a:lnTo>
                    <a:lnTo>
                      <a:pt x="5589" y="5925"/>
                    </a:lnTo>
                    <a:lnTo>
                      <a:pt x="5561" y="5911"/>
                    </a:lnTo>
                    <a:close/>
                    <a:moveTo>
                      <a:pt x="5569" y="5895"/>
                    </a:moveTo>
                    <a:lnTo>
                      <a:pt x="5571" y="5890"/>
                    </a:lnTo>
                    <a:lnTo>
                      <a:pt x="5576" y="5887"/>
                    </a:lnTo>
                    <a:lnTo>
                      <a:pt x="5583" y="5902"/>
                    </a:lnTo>
                    <a:lnTo>
                      <a:pt x="5569" y="5895"/>
                    </a:lnTo>
                    <a:close/>
                    <a:moveTo>
                      <a:pt x="5576" y="5887"/>
                    </a:moveTo>
                    <a:lnTo>
                      <a:pt x="5592" y="5880"/>
                    </a:lnTo>
                    <a:lnTo>
                      <a:pt x="5606" y="5908"/>
                    </a:lnTo>
                    <a:lnTo>
                      <a:pt x="5589" y="5915"/>
                    </a:lnTo>
                    <a:lnTo>
                      <a:pt x="5576" y="5887"/>
                    </a:lnTo>
                    <a:close/>
                    <a:moveTo>
                      <a:pt x="5613" y="5901"/>
                    </a:moveTo>
                    <a:lnTo>
                      <a:pt x="5610" y="5906"/>
                    </a:lnTo>
                    <a:lnTo>
                      <a:pt x="5606" y="5908"/>
                    </a:lnTo>
                    <a:lnTo>
                      <a:pt x="5599" y="5893"/>
                    </a:lnTo>
                    <a:lnTo>
                      <a:pt x="5613" y="5901"/>
                    </a:lnTo>
                    <a:close/>
                    <a:moveTo>
                      <a:pt x="5585" y="5887"/>
                    </a:moveTo>
                    <a:lnTo>
                      <a:pt x="5593" y="5871"/>
                    </a:lnTo>
                    <a:lnTo>
                      <a:pt x="5622" y="5885"/>
                    </a:lnTo>
                    <a:lnTo>
                      <a:pt x="5613" y="5901"/>
                    </a:lnTo>
                    <a:lnTo>
                      <a:pt x="5585" y="5887"/>
                    </a:lnTo>
                    <a:close/>
                    <a:moveTo>
                      <a:pt x="5593" y="5871"/>
                    </a:moveTo>
                    <a:lnTo>
                      <a:pt x="5594" y="5869"/>
                    </a:lnTo>
                    <a:lnTo>
                      <a:pt x="5596" y="5866"/>
                    </a:lnTo>
                    <a:lnTo>
                      <a:pt x="5607" y="5877"/>
                    </a:lnTo>
                    <a:lnTo>
                      <a:pt x="5593" y="5871"/>
                    </a:lnTo>
                    <a:close/>
                    <a:moveTo>
                      <a:pt x="5596" y="5866"/>
                    </a:moveTo>
                    <a:lnTo>
                      <a:pt x="5612" y="5850"/>
                    </a:lnTo>
                    <a:lnTo>
                      <a:pt x="5634" y="5874"/>
                    </a:lnTo>
                    <a:lnTo>
                      <a:pt x="5618" y="5890"/>
                    </a:lnTo>
                    <a:lnTo>
                      <a:pt x="5596" y="5866"/>
                    </a:lnTo>
                    <a:close/>
                    <a:moveTo>
                      <a:pt x="5612" y="5850"/>
                    </a:moveTo>
                    <a:lnTo>
                      <a:pt x="5619" y="5843"/>
                    </a:lnTo>
                    <a:lnTo>
                      <a:pt x="5642" y="5865"/>
                    </a:lnTo>
                    <a:lnTo>
                      <a:pt x="5634" y="5874"/>
                    </a:lnTo>
                    <a:lnTo>
                      <a:pt x="5612" y="5850"/>
                    </a:lnTo>
                    <a:close/>
                    <a:moveTo>
                      <a:pt x="5619" y="5843"/>
                    </a:moveTo>
                    <a:lnTo>
                      <a:pt x="5635" y="5827"/>
                    </a:lnTo>
                    <a:lnTo>
                      <a:pt x="5658" y="5849"/>
                    </a:lnTo>
                    <a:lnTo>
                      <a:pt x="5642" y="5865"/>
                    </a:lnTo>
                    <a:lnTo>
                      <a:pt x="5619" y="5843"/>
                    </a:lnTo>
                    <a:close/>
                    <a:moveTo>
                      <a:pt x="5661" y="5845"/>
                    </a:moveTo>
                    <a:lnTo>
                      <a:pt x="5660" y="5848"/>
                    </a:lnTo>
                    <a:lnTo>
                      <a:pt x="5658" y="5849"/>
                    </a:lnTo>
                    <a:lnTo>
                      <a:pt x="5647" y="5838"/>
                    </a:lnTo>
                    <a:lnTo>
                      <a:pt x="5661" y="5845"/>
                    </a:lnTo>
                    <a:close/>
                    <a:moveTo>
                      <a:pt x="5633" y="5830"/>
                    </a:moveTo>
                    <a:lnTo>
                      <a:pt x="5640" y="5814"/>
                    </a:lnTo>
                    <a:lnTo>
                      <a:pt x="5670" y="5829"/>
                    </a:lnTo>
                    <a:lnTo>
                      <a:pt x="5661" y="5845"/>
                    </a:lnTo>
                    <a:lnTo>
                      <a:pt x="5633" y="5830"/>
                    </a:lnTo>
                    <a:close/>
                    <a:moveTo>
                      <a:pt x="5640" y="5814"/>
                    </a:moveTo>
                    <a:lnTo>
                      <a:pt x="5642" y="5812"/>
                    </a:lnTo>
                    <a:lnTo>
                      <a:pt x="5644" y="5811"/>
                    </a:lnTo>
                    <a:lnTo>
                      <a:pt x="5655" y="5822"/>
                    </a:lnTo>
                    <a:lnTo>
                      <a:pt x="5640" y="5814"/>
                    </a:lnTo>
                    <a:close/>
                    <a:moveTo>
                      <a:pt x="5644" y="5811"/>
                    </a:moveTo>
                    <a:lnTo>
                      <a:pt x="5651" y="5802"/>
                    </a:lnTo>
                    <a:lnTo>
                      <a:pt x="5674" y="5826"/>
                    </a:lnTo>
                    <a:lnTo>
                      <a:pt x="5666" y="5833"/>
                    </a:lnTo>
                    <a:lnTo>
                      <a:pt x="5644" y="5811"/>
                    </a:lnTo>
                    <a:close/>
                    <a:moveTo>
                      <a:pt x="5651" y="5802"/>
                    </a:moveTo>
                    <a:lnTo>
                      <a:pt x="5667" y="5786"/>
                    </a:lnTo>
                    <a:lnTo>
                      <a:pt x="5690" y="5810"/>
                    </a:lnTo>
                    <a:lnTo>
                      <a:pt x="5674" y="5826"/>
                    </a:lnTo>
                    <a:lnTo>
                      <a:pt x="5651" y="5802"/>
                    </a:lnTo>
                    <a:close/>
                    <a:moveTo>
                      <a:pt x="5693" y="5805"/>
                    </a:moveTo>
                    <a:lnTo>
                      <a:pt x="5692" y="5807"/>
                    </a:lnTo>
                    <a:lnTo>
                      <a:pt x="5690" y="5810"/>
                    </a:lnTo>
                    <a:lnTo>
                      <a:pt x="5679" y="5797"/>
                    </a:lnTo>
                    <a:lnTo>
                      <a:pt x="5693" y="5805"/>
                    </a:lnTo>
                    <a:close/>
                    <a:moveTo>
                      <a:pt x="5665" y="5791"/>
                    </a:moveTo>
                    <a:lnTo>
                      <a:pt x="5672" y="5775"/>
                    </a:lnTo>
                    <a:lnTo>
                      <a:pt x="5702" y="5789"/>
                    </a:lnTo>
                    <a:lnTo>
                      <a:pt x="5693" y="5805"/>
                    </a:lnTo>
                    <a:lnTo>
                      <a:pt x="5665" y="5791"/>
                    </a:lnTo>
                    <a:close/>
                    <a:moveTo>
                      <a:pt x="5672" y="5775"/>
                    </a:moveTo>
                    <a:lnTo>
                      <a:pt x="5674" y="5770"/>
                    </a:lnTo>
                    <a:lnTo>
                      <a:pt x="5679" y="5768"/>
                    </a:lnTo>
                    <a:lnTo>
                      <a:pt x="5687" y="5782"/>
                    </a:lnTo>
                    <a:lnTo>
                      <a:pt x="5672" y="5775"/>
                    </a:lnTo>
                    <a:close/>
                    <a:moveTo>
                      <a:pt x="5679" y="5768"/>
                    </a:moveTo>
                    <a:lnTo>
                      <a:pt x="5695" y="5759"/>
                    </a:lnTo>
                    <a:lnTo>
                      <a:pt x="5710" y="5789"/>
                    </a:lnTo>
                    <a:lnTo>
                      <a:pt x="5694" y="5796"/>
                    </a:lnTo>
                    <a:lnTo>
                      <a:pt x="5679" y="5768"/>
                    </a:lnTo>
                    <a:close/>
                    <a:moveTo>
                      <a:pt x="5718" y="5781"/>
                    </a:moveTo>
                    <a:lnTo>
                      <a:pt x="5715" y="5786"/>
                    </a:lnTo>
                    <a:lnTo>
                      <a:pt x="5710" y="5789"/>
                    </a:lnTo>
                    <a:lnTo>
                      <a:pt x="5703" y="5774"/>
                    </a:lnTo>
                    <a:lnTo>
                      <a:pt x="5718" y="5781"/>
                    </a:lnTo>
                    <a:close/>
                    <a:moveTo>
                      <a:pt x="5688" y="5766"/>
                    </a:moveTo>
                    <a:lnTo>
                      <a:pt x="5697" y="5750"/>
                    </a:lnTo>
                    <a:lnTo>
                      <a:pt x="5725" y="5765"/>
                    </a:lnTo>
                    <a:lnTo>
                      <a:pt x="5718" y="5781"/>
                    </a:lnTo>
                    <a:lnTo>
                      <a:pt x="5688" y="5766"/>
                    </a:lnTo>
                    <a:close/>
                    <a:moveTo>
                      <a:pt x="5697" y="5750"/>
                    </a:moveTo>
                    <a:lnTo>
                      <a:pt x="5698" y="5748"/>
                    </a:lnTo>
                    <a:lnTo>
                      <a:pt x="5699" y="5747"/>
                    </a:lnTo>
                    <a:lnTo>
                      <a:pt x="5711" y="5758"/>
                    </a:lnTo>
                    <a:lnTo>
                      <a:pt x="5697" y="5750"/>
                    </a:lnTo>
                    <a:close/>
                    <a:moveTo>
                      <a:pt x="5699" y="5747"/>
                    </a:moveTo>
                    <a:lnTo>
                      <a:pt x="5715" y="5731"/>
                    </a:lnTo>
                    <a:lnTo>
                      <a:pt x="5739" y="5753"/>
                    </a:lnTo>
                    <a:lnTo>
                      <a:pt x="5722" y="5769"/>
                    </a:lnTo>
                    <a:lnTo>
                      <a:pt x="5699" y="5747"/>
                    </a:lnTo>
                    <a:close/>
                    <a:moveTo>
                      <a:pt x="5739" y="5753"/>
                    </a:moveTo>
                    <a:lnTo>
                      <a:pt x="5739" y="5753"/>
                    </a:lnTo>
                    <a:lnTo>
                      <a:pt x="5727" y="5742"/>
                    </a:lnTo>
                    <a:lnTo>
                      <a:pt x="5739" y="5753"/>
                    </a:lnTo>
                    <a:close/>
                    <a:moveTo>
                      <a:pt x="5715" y="5731"/>
                    </a:moveTo>
                    <a:lnTo>
                      <a:pt x="5724" y="5722"/>
                    </a:lnTo>
                    <a:lnTo>
                      <a:pt x="5746" y="5745"/>
                    </a:lnTo>
                    <a:lnTo>
                      <a:pt x="5739" y="5753"/>
                    </a:lnTo>
                    <a:lnTo>
                      <a:pt x="5715" y="5731"/>
                    </a:lnTo>
                    <a:close/>
                    <a:moveTo>
                      <a:pt x="5750" y="5741"/>
                    </a:moveTo>
                    <a:lnTo>
                      <a:pt x="5748" y="5743"/>
                    </a:lnTo>
                    <a:lnTo>
                      <a:pt x="5746" y="5745"/>
                    </a:lnTo>
                    <a:lnTo>
                      <a:pt x="5735" y="5734"/>
                    </a:lnTo>
                    <a:lnTo>
                      <a:pt x="5750" y="5741"/>
                    </a:lnTo>
                    <a:close/>
                    <a:moveTo>
                      <a:pt x="5720" y="5727"/>
                    </a:moveTo>
                    <a:lnTo>
                      <a:pt x="5729" y="5711"/>
                    </a:lnTo>
                    <a:lnTo>
                      <a:pt x="5757" y="5725"/>
                    </a:lnTo>
                    <a:lnTo>
                      <a:pt x="5750" y="5741"/>
                    </a:lnTo>
                    <a:lnTo>
                      <a:pt x="5720" y="5727"/>
                    </a:lnTo>
                    <a:close/>
                    <a:moveTo>
                      <a:pt x="5729" y="5711"/>
                    </a:moveTo>
                    <a:lnTo>
                      <a:pt x="5730" y="5709"/>
                    </a:lnTo>
                    <a:lnTo>
                      <a:pt x="5731" y="5706"/>
                    </a:lnTo>
                    <a:lnTo>
                      <a:pt x="5742" y="5718"/>
                    </a:lnTo>
                    <a:lnTo>
                      <a:pt x="5729" y="5711"/>
                    </a:lnTo>
                    <a:close/>
                    <a:moveTo>
                      <a:pt x="5731" y="5706"/>
                    </a:moveTo>
                    <a:lnTo>
                      <a:pt x="5747" y="5690"/>
                    </a:lnTo>
                    <a:lnTo>
                      <a:pt x="5771" y="5713"/>
                    </a:lnTo>
                    <a:lnTo>
                      <a:pt x="5755" y="5729"/>
                    </a:lnTo>
                    <a:lnTo>
                      <a:pt x="5731" y="5706"/>
                    </a:lnTo>
                    <a:close/>
                    <a:moveTo>
                      <a:pt x="5773" y="5709"/>
                    </a:moveTo>
                    <a:lnTo>
                      <a:pt x="5772" y="5711"/>
                    </a:lnTo>
                    <a:lnTo>
                      <a:pt x="5771" y="5713"/>
                    </a:lnTo>
                    <a:lnTo>
                      <a:pt x="5758" y="5702"/>
                    </a:lnTo>
                    <a:lnTo>
                      <a:pt x="5773" y="5709"/>
                    </a:lnTo>
                    <a:close/>
                    <a:moveTo>
                      <a:pt x="5745" y="5695"/>
                    </a:moveTo>
                    <a:lnTo>
                      <a:pt x="5752" y="5679"/>
                    </a:lnTo>
                    <a:lnTo>
                      <a:pt x="5782" y="5693"/>
                    </a:lnTo>
                    <a:lnTo>
                      <a:pt x="5773" y="5709"/>
                    </a:lnTo>
                    <a:lnTo>
                      <a:pt x="5745" y="5695"/>
                    </a:lnTo>
                    <a:close/>
                    <a:moveTo>
                      <a:pt x="5752" y="5679"/>
                    </a:moveTo>
                    <a:lnTo>
                      <a:pt x="5755" y="5674"/>
                    </a:lnTo>
                    <a:lnTo>
                      <a:pt x="5759" y="5672"/>
                    </a:lnTo>
                    <a:lnTo>
                      <a:pt x="5767" y="5686"/>
                    </a:lnTo>
                    <a:lnTo>
                      <a:pt x="5752" y="5679"/>
                    </a:lnTo>
                    <a:close/>
                    <a:moveTo>
                      <a:pt x="5759" y="5672"/>
                    </a:moveTo>
                    <a:lnTo>
                      <a:pt x="5775" y="5664"/>
                    </a:lnTo>
                    <a:lnTo>
                      <a:pt x="5790" y="5693"/>
                    </a:lnTo>
                    <a:lnTo>
                      <a:pt x="5774" y="5700"/>
                    </a:lnTo>
                    <a:lnTo>
                      <a:pt x="5759" y="5672"/>
                    </a:lnTo>
                    <a:close/>
                    <a:moveTo>
                      <a:pt x="5798" y="5685"/>
                    </a:moveTo>
                    <a:lnTo>
                      <a:pt x="5795" y="5690"/>
                    </a:lnTo>
                    <a:lnTo>
                      <a:pt x="5790" y="5693"/>
                    </a:lnTo>
                    <a:lnTo>
                      <a:pt x="5783" y="5678"/>
                    </a:lnTo>
                    <a:lnTo>
                      <a:pt x="5798" y="5685"/>
                    </a:lnTo>
                    <a:close/>
                    <a:moveTo>
                      <a:pt x="5768" y="5670"/>
                    </a:moveTo>
                    <a:lnTo>
                      <a:pt x="5777" y="5654"/>
                    </a:lnTo>
                    <a:lnTo>
                      <a:pt x="5805" y="5669"/>
                    </a:lnTo>
                    <a:lnTo>
                      <a:pt x="5798" y="5685"/>
                    </a:lnTo>
                    <a:lnTo>
                      <a:pt x="5768" y="5670"/>
                    </a:lnTo>
                    <a:close/>
                    <a:moveTo>
                      <a:pt x="5777" y="5654"/>
                    </a:moveTo>
                    <a:lnTo>
                      <a:pt x="5778" y="5652"/>
                    </a:lnTo>
                    <a:lnTo>
                      <a:pt x="5779" y="5651"/>
                    </a:lnTo>
                    <a:lnTo>
                      <a:pt x="5790" y="5662"/>
                    </a:lnTo>
                    <a:lnTo>
                      <a:pt x="5777" y="5654"/>
                    </a:lnTo>
                    <a:close/>
                    <a:moveTo>
                      <a:pt x="5779" y="5651"/>
                    </a:moveTo>
                    <a:lnTo>
                      <a:pt x="5795" y="5635"/>
                    </a:lnTo>
                    <a:lnTo>
                      <a:pt x="5819" y="5657"/>
                    </a:lnTo>
                    <a:lnTo>
                      <a:pt x="5803" y="5673"/>
                    </a:lnTo>
                    <a:lnTo>
                      <a:pt x="5779" y="5651"/>
                    </a:lnTo>
                    <a:close/>
                    <a:moveTo>
                      <a:pt x="5821" y="5653"/>
                    </a:moveTo>
                    <a:lnTo>
                      <a:pt x="5820" y="5656"/>
                    </a:lnTo>
                    <a:lnTo>
                      <a:pt x="5819" y="5657"/>
                    </a:lnTo>
                    <a:lnTo>
                      <a:pt x="5806" y="5646"/>
                    </a:lnTo>
                    <a:lnTo>
                      <a:pt x="5821" y="5653"/>
                    </a:lnTo>
                    <a:close/>
                    <a:moveTo>
                      <a:pt x="5793" y="5638"/>
                    </a:moveTo>
                    <a:lnTo>
                      <a:pt x="5800" y="5622"/>
                    </a:lnTo>
                    <a:lnTo>
                      <a:pt x="5830" y="5637"/>
                    </a:lnTo>
                    <a:lnTo>
                      <a:pt x="5821" y="5653"/>
                    </a:lnTo>
                    <a:lnTo>
                      <a:pt x="5793" y="5638"/>
                    </a:lnTo>
                    <a:close/>
                    <a:moveTo>
                      <a:pt x="5800" y="5622"/>
                    </a:moveTo>
                    <a:lnTo>
                      <a:pt x="5801" y="5620"/>
                    </a:lnTo>
                    <a:lnTo>
                      <a:pt x="5804" y="5619"/>
                    </a:lnTo>
                    <a:lnTo>
                      <a:pt x="5815" y="5630"/>
                    </a:lnTo>
                    <a:lnTo>
                      <a:pt x="5800" y="5622"/>
                    </a:lnTo>
                    <a:close/>
                    <a:moveTo>
                      <a:pt x="5804" y="5619"/>
                    </a:moveTo>
                    <a:lnTo>
                      <a:pt x="5811" y="5610"/>
                    </a:lnTo>
                    <a:lnTo>
                      <a:pt x="5835" y="5633"/>
                    </a:lnTo>
                    <a:lnTo>
                      <a:pt x="5826" y="5641"/>
                    </a:lnTo>
                    <a:lnTo>
                      <a:pt x="5804" y="5619"/>
                    </a:lnTo>
                    <a:close/>
                    <a:moveTo>
                      <a:pt x="5811" y="5610"/>
                    </a:moveTo>
                    <a:lnTo>
                      <a:pt x="5827" y="5594"/>
                    </a:lnTo>
                    <a:lnTo>
                      <a:pt x="5851" y="5617"/>
                    </a:lnTo>
                    <a:lnTo>
                      <a:pt x="5835" y="5633"/>
                    </a:lnTo>
                    <a:lnTo>
                      <a:pt x="5811" y="5610"/>
                    </a:lnTo>
                    <a:close/>
                    <a:moveTo>
                      <a:pt x="5853" y="5612"/>
                    </a:moveTo>
                    <a:lnTo>
                      <a:pt x="5852" y="5615"/>
                    </a:lnTo>
                    <a:lnTo>
                      <a:pt x="5851" y="5617"/>
                    </a:lnTo>
                    <a:lnTo>
                      <a:pt x="5838" y="5606"/>
                    </a:lnTo>
                    <a:lnTo>
                      <a:pt x="5853" y="5612"/>
                    </a:lnTo>
                    <a:close/>
                    <a:moveTo>
                      <a:pt x="5825" y="5599"/>
                    </a:moveTo>
                    <a:lnTo>
                      <a:pt x="5832" y="5583"/>
                    </a:lnTo>
                    <a:lnTo>
                      <a:pt x="5862" y="5596"/>
                    </a:lnTo>
                    <a:lnTo>
                      <a:pt x="5853" y="5612"/>
                    </a:lnTo>
                    <a:lnTo>
                      <a:pt x="5825" y="5599"/>
                    </a:lnTo>
                    <a:close/>
                    <a:moveTo>
                      <a:pt x="5832" y="5583"/>
                    </a:moveTo>
                    <a:lnTo>
                      <a:pt x="5833" y="5580"/>
                    </a:lnTo>
                    <a:lnTo>
                      <a:pt x="5836" y="5578"/>
                    </a:lnTo>
                    <a:lnTo>
                      <a:pt x="5847" y="5590"/>
                    </a:lnTo>
                    <a:lnTo>
                      <a:pt x="5832" y="5583"/>
                    </a:lnTo>
                    <a:close/>
                    <a:moveTo>
                      <a:pt x="5836" y="5578"/>
                    </a:moveTo>
                    <a:lnTo>
                      <a:pt x="5852" y="5562"/>
                    </a:lnTo>
                    <a:lnTo>
                      <a:pt x="5874" y="5585"/>
                    </a:lnTo>
                    <a:lnTo>
                      <a:pt x="5858" y="5601"/>
                    </a:lnTo>
                    <a:lnTo>
                      <a:pt x="5836" y="5578"/>
                    </a:lnTo>
                    <a:close/>
                    <a:moveTo>
                      <a:pt x="5852" y="5562"/>
                    </a:moveTo>
                    <a:lnTo>
                      <a:pt x="5859" y="5555"/>
                    </a:lnTo>
                    <a:lnTo>
                      <a:pt x="5883" y="5577"/>
                    </a:lnTo>
                    <a:lnTo>
                      <a:pt x="5874" y="5585"/>
                    </a:lnTo>
                    <a:lnTo>
                      <a:pt x="5852" y="5562"/>
                    </a:lnTo>
                    <a:close/>
                    <a:moveTo>
                      <a:pt x="5883" y="5577"/>
                    </a:moveTo>
                    <a:lnTo>
                      <a:pt x="5883" y="5577"/>
                    </a:lnTo>
                    <a:lnTo>
                      <a:pt x="5870" y="5566"/>
                    </a:lnTo>
                    <a:lnTo>
                      <a:pt x="5883" y="5577"/>
                    </a:lnTo>
                    <a:close/>
                    <a:moveTo>
                      <a:pt x="5859" y="5555"/>
                    </a:moveTo>
                    <a:lnTo>
                      <a:pt x="5875" y="5539"/>
                    </a:lnTo>
                    <a:lnTo>
                      <a:pt x="5899" y="5561"/>
                    </a:lnTo>
                    <a:lnTo>
                      <a:pt x="5883" y="5577"/>
                    </a:lnTo>
                    <a:lnTo>
                      <a:pt x="5859" y="5555"/>
                    </a:lnTo>
                    <a:close/>
                    <a:moveTo>
                      <a:pt x="5901" y="5557"/>
                    </a:moveTo>
                    <a:lnTo>
                      <a:pt x="5900" y="5559"/>
                    </a:lnTo>
                    <a:lnTo>
                      <a:pt x="5899" y="5561"/>
                    </a:lnTo>
                    <a:lnTo>
                      <a:pt x="5886" y="5550"/>
                    </a:lnTo>
                    <a:lnTo>
                      <a:pt x="5901" y="5557"/>
                    </a:lnTo>
                    <a:close/>
                    <a:moveTo>
                      <a:pt x="5873" y="5542"/>
                    </a:moveTo>
                    <a:lnTo>
                      <a:pt x="5880" y="5526"/>
                    </a:lnTo>
                    <a:lnTo>
                      <a:pt x="5908" y="5541"/>
                    </a:lnTo>
                    <a:lnTo>
                      <a:pt x="5901" y="5557"/>
                    </a:lnTo>
                    <a:lnTo>
                      <a:pt x="5873" y="5542"/>
                    </a:lnTo>
                    <a:close/>
                    <a:moveTo>
                      <a:pt x="5880" y="5526"/>
                    </a:moveTo>
                    <a:lnTo>
                      <a:pt x="5889" y="5510"/>
                    </a:lnTo>
                    <a:lnTo>
                      <a:pt x="5917" y="5525"/>
                    </a:lnTo>
                    <a:lnTo>
                      <a:pt x="5908" y="5541"/>
                    </a:lnTo>
                    <a:lnTo>
                      <a:pt x="5880" y="5526"/>
                    </a:lnTo>
                    <a:close/>
                    <a:moveTo>
                      <a:pt x="5889" y="5510"/>
                    </a:moveTo>
                    <a:lnTo>
                      <a:pt x="5890" y="5508"/>
                    </a:lnTo>
                    <a:lnTo>
                      <a:pt x="5891" y="5507"/>
                    </a:lnTo>
                    <a:lnTo>
                      <a:pt x="5902" y="5518"/>
                    </a:lnTo>
                    <a:lnTo>
                      <a:pt x="5889" y="5510"/>
                    </a:lnTo>
                    <a:close/>
                    <a:moveTo>
                      <a:pt x="5891" y="5507"/>
                    </a:moveTo>
                    <a:lnTo>
                      <a:pt x="5907" y="5491"/>
                    </a:lnTo>
                    <a:lnTo>
                      <a:pt x="5931" y="5513"/>
                    </a:lnTo>
                    <a:lnTo>
                      <a:pt x="5915" y="5529"/>
                    </a:lnTo>
                    <a:lnTo>
                      <a:pt x="5891" y="5507"/>
                    </a:lnTo>
                    <a:close/>
                    <a:moveTo>
                      <a:pt x="5907" y="5491"/>
                    </a:moveTo>
                    <a:lnTo>
                      <a:pt x="5916" y="5483"/>
                    </a:lnTo>
                    <a:lnTo>
                      <a:pt x="5938" y="5505"/>
                    </a:lnTo>
                    <a:lnTo>
                      <a:pt x="5931" y="5513"/>
                    </a:lnTo>
                    <a:lnTo>
                      <a:pt x="5907" y="5491"/>
                    </a:lnTo>
                    <a:close/>
                    <a:moveTo>
                      <a:pt x="5916" y="5483"/>
                    </a:moveTo>
                    <a:lnTo>
                      <a:pt x="5932" y="5467"/>
                    </a:lnTo>
                    <a:lnTo>
                      <a:pt x="5954" y="5489"/>
                    </a:lnTo>
                    <a:lnTo>
                      <a:pt x="5938" y="5505"/>
                    </a:lnTo>
                    <a:lnTo>
                      <a:pt x="5916" y="5483"/>
                    </a:lnTo>
                    <a:close/>
                    <a:moveTo>
                      <a:pt x="5956" y="5486"/>
                    </a:moveTo>
                    <a:lnTo>
                      <a:pt x="5955" y="5488"/>
                    </a:lnTo>
                    <a:lnTo>
                      <a:pt x="5954" y="5489"/>
                    </a:lnTo>
                    <a:lnTo>
                      <a:pt x="5943" y="5478"/>
                    </a:lnTo>
                    <a:lnTo>
                      <a:pt x="5956" y="5486"/>
                    </a:lnTo>
                    <a:close/>
                    <a:moveTo>
                      <a:pt x="5928" y="5471"/>
                    </a:moveTo>
                    <a:lnTo>
                      <a:pt x="5937" y="5455"/>
                    </a:lnTo>
                    <a:lnTo>
                      <a:pt x="5965" y="5470"/>
                    </a:lnTo>
                    <a:lnTo>
                      <a:pt x="5956" y="5486"/>
                    </a:lnTo>
                    <a:lnTo>
                      <a:pt x="5928" y="5471"/>
                    </a:lnTo>
                    <a:close/>
                    <a:moveTo>
                      <a:pt x="5937" y="5455"/>
                    </a:moveTo>
                    <a:lnTo>
                      <a:pt x="5938" y="5452"/>
                    </a:lnTo>
                    <a:lnTo>
                      <a:pt x="5939" y="5451"/>
                    </a:lnTo>
                    <a:lnTo>
                      <a:pt x="5950" y="5462"/>
                    </a:lnTo>
                    <a:lnTo>
                      <a:pt x="5937" y="5455"/>
                    </a:lnTo>
                    <a:close/>
                    <a:moveTo>
                      <a:pt x="5939" y="5451"/>
                    </a:moveTo>
                    <a:lnTo>
                      <a:pt x="5955" y="5435"/>
                    </a:lnTo>
                    <a:lnTo>
                      <a:pt x="5977" y="5457"/>
                    </a:lnTo>
                    <a:lnTo>
                      <a:pt x="5961" y="5473"/>
                    </a:lnTo>
                    <a:lnTo>
                      <a:pt x="5939" y="5451"/>
                    </a:lnTo>
                    <a:close/>
                    <a:moveTo>
                      <a:pt x="5981" y="5454"/>
                    </a:moveTo>
                    <a:lnTo>
                      <a:pt x="5980" y="5455"/>
                    </a:lnTo>
                    <a:lnTo>
                      <a:pt x="5977" y="5457"/>
                    </a:lnTo>
                    <a:lnTo>
                      <a:pt x="5966" y="5446"/>
                    </a:lnTo>
                    <a:lnTo>
                      <a:pt x="5981" y="5454"/>
                    </a:lnTo>
                    <a:close/>
                    <a:moveTo>
                      <a:pt x="5953" y="5439"/>
                    </a:moveTo>
                    <a:lnTo>
                      <a:pt x="5960" y="5423"/>
                    </a:lnTo>
                    <a:lnTo>
                      <a:pt x="5988" y="5438"/>
                    </a:lnTo>
                    <a:lnTo>
                      <a:pt x="5981" y="5454"/>
                    </a:lnTo>
                    <a:lnTo>
                      <a:pt x="5953" y="5439"/>
                    </a:lnTo>
                    <a:close/>
                    <a:moveTo>
                      <a:pt x="5960" y="5423"/>
                    </a:moveTo>
                    <a:lnTo>
                      <a:pt x="5969" y="5407"/>
                    </a:lnTo>
                    <a:lnTo>
                      <a:pt x="5997" y="5422"/>
                    </a:lnTo>
                    <a:lnTo>
                      <a:pt x="5988" y="5438"/>
                    </a:lnTo>
                    <a:lnTo>
                      <a:pt x="5960" y="5423"/>
                    </a:lnTo>
                    <a:close/>
                    <a:moveTo>
                      <a:pt x="5969" y="5407"/>
                    </a:moveTo>
                    <a:lnTo>
                      <a:pt x="5971" y="5402"/>
                    </a:lnTo>
                    <a:lnTo>
                      <a:pt x="5976" y="5399"/>
                    </a:lnTo>
                    <a:lnTo>
                      <a:pt x="5982" y="5414"/>
                    </a:lnTo>
                    <a:lnTo>
                      <a:pt x="5969" y="5407"/>
                    </a:lnTo>
                    <a:close/>
                    <a:moveTo>
                      <a:pt x="5976" y="5399"/>
                    </a:moveTo>
                    <a:lnTo>
                      <a:pt x="5992" y="5392"/>
                    </a:lnTo>
                    <a:lnTo>
                      <a:pt x="6006" y="5420"/>
                    </a:lnTo>
                    <a:lnTo>
                      <a:pt x="5990" y="5428"/>
                    </a:lnTo>
                    <a:lnTo>
                      <a:pt x="5976" y="5399"/>
                    </a:lnTo>
                    <a:close/>
                    <a:moveTo>
                      <a:pt x="6013" y="5413"/>
                    </a:moveTo>
                    <a:lnTo>
                      <a:pt x="6011" y="5418"/>
                    </a:lnTo>
                    <a:lnTo>
                      <a:pt x="6006" y="5420"/>
                    </a:lnTo>
                    <a:lnTo>
                      <a:pt x="5998" y="5406"/>
                    </a:lnTo>
                    <a:lnTo>
                      <a:pt x="6013" y="5413"/>
                    </a:lnTo>
                    <a:close/>
                    <a:moveTo>
                      <a:pt x="5985" y="5398"/>
                    </a:moveTo>
                    <a:lnTo>
                      <a:pt x="5992" y="5382"/>
                    </a:lnTo>
                    <a:lnTo>
                      <a:pt x="6021" y="5397"/>
                    </a:lnTo>
                    <a:lnTo>
                      <a:pt x="6013" y="5413"/>
                    </a:lnTo>
                    <a:lnTo>
                      <a:pt x="5985" y="5398"/>
                    </a:lnTo>
                    <a:close/>
                    <a:moveTo>
                      <a:pt x="5992" y="5382"/>
                    </a:moveTo>
                    <a:lnTo>
                      <a:pt x="5993" y="5381"/>
                    </a:lnTo>
                    <a:lnTo>
                      <a:pt x="5996" y="5378"/>
                    </a:lnTo>
                    <a:lnTo>
                      <a:pt x="6007" y="5389"/>
                    </a:lnTo>
                    <a:lnTo>
                      <a:pt x="5992" y="5382"/>
                    </a:lnTo>
                    <a:close/>
                    <a:moveTo>
                      <a:pt x="5996" y="5378"/>
                    </a:moveTo>
                    <a:lnTo>
                      <a:pt x="6012" y="5362"/>
                    </a:lnTo>
                    <a:lnTo>
                      <a:pt x="6034" y="5385"/>
                    </a:lnTo>
                    <a:lnTo>
                      <a:pt x="6018" y="5401"/>
                    </a:lnTo>
                    <a:lnTo>
                      <a:pt x="5996" y="5378"/>
                    </a:lnTo>
                    <a:close/>
                    <a:moveTo>
                      <a:pt x="6037" y="5381"/>
                    </a:moveTo>
                    <a:lnTo>
                      <a:pt x="6035" y="5383"/>
                    </a:lnTo>
                    <a:lnTo>
                      <a:pt x="6034" y="5385"/>
                    </a:lnTo>
                    <a:lnTo>
                      <a:pt x="6023" y="5373"/>
                    </a:lnTo>
                    <a:lnTo>
                      <a:pt x="6037" y="5381"/>
                    </a:lnTo>
                    <a:close/>
                    <a:moveTo>
                      <a:pt x="6008" y="5367"/>
                    </a:moveTo>
                    <a:lnTo>
                      <a:pt x="6017" y="5351"/>
                    </a:lnTo>
                    <a:lnTo>
                      <a:pt x="6045" y="5365"/>
                    </a:lnTo>
                    <a:lnTo>
                      <a:pt x="6037" y="5381"/>
                    </a:lnTo>
                    <a:lnTo>
                      <a:pt x="6008" y="5367"/>
                    </a:lnTo>
                    <a:close/>
                    <a:moveTo>
                      <a:pt x="6017" y="5351"/>
                    </a:moveTo>
                    <a:lnTo>
                      <a:pt x="6018" y="5348"/>
                    </a:lnTo>
                    <a:lnTo>
                      <a:pt x="6019" y="5346"/>
                    </a:lnTo>
                    <a:lnTo>
                      <a:pt x="6030" y="5357"/>
                    </a:lnTo>
                    <a:lnTo>
                      <a:pt x="6017" y="5351"/>
                    </a:lnTo>
                    <a:close/>
                    <a:moveTo>
                      <a:pt x="6019" y="5346"/>
                    </a:moveTo>
                    <a:lnTo>
                      <a:pt x="6035" y="5330"/>
                    </a:lnTo>
                    <a:lnTo>
                      <a:pt x="6057" y="5353"/>
                    </a:lnTo>
                    <a:lnTo>
                      <a:pt x="6041" y="5369"/>
                    </a:lnTo>
                    <a:lnTo>
                      <a:pt x="6019" y="5346"/>
                    </a:lnTo>
                    <a:close/>
                    <a:moveTo>
                      <a:pt x="6061" y="5349"/>
                    </a:moveTo>
                    <a:lnTo>
                      <a:pt x="6060" y="5351"/>
                    </a:lnTo>
                    <a:lnTo>
                      <a:pt x="6057" y="5353"/>
                    </a:lnTo>
                    <a:lnTo>
                      <a:pt x="6046" y="5341"/>
                    </a:lnTo>
                    <a:lnTo>
                      <a:pt x="6061" y="5349"/>
                    </a:lnTo>
                    <a:close/>
                    <a:moveTo>
                      <a:pt x="6033" y="5335"/>
                    </a:moveTo>
                    <a:lnTo>
                      <a:pt x="6040" y="5319"/>
                    </a:lnTo>
                    <a:lnTo>
                      <a:pt x="6069" y="5333"/>
                    </a:lnTo>
                    <a:lnTo>
                      <a:pt x="6061" y="5349"/>
                    </a:lnTo>
                    <a:lnTo>
                      <a:pt x="6033" y="5335"/>
                    </a:lnTo>
                    <a:close/>
                    <a:moveTo>
                      <a:pt x="6040" y="5319"/>
                    </a:moveTo>
                    <a:lnTo>
                      <a:pt x="6049" y="5303"/>
                    </a:lnTo>
                    <a:lnTo>
                      <a:pt x="6077" y="5317"/>
                    </a:lnTo>
                    <a:lnTo>
                      <a:pt x="6069" y="5333"/>
                    </a:lnTo>
                    <a:lnTo>
                      <a:pt x="6040" y="5319"/>
                    </a:lnTo>
                    <a:close/>
                    <a:moveTo>
                      <a:pt x="6049" y="5303"/>
                    </a:moveTo>
                    <a:lnTo>
                      <a:pt x="6050" y="5301"/>
                    </a:lnTo>
                    <a:lnTo>
                      <a:pt x="6051" y="5298"/>
                    </a:lnTo>
                    <a:lnTo>
                      <a:pt x="6062" y="5309"/>
                    </a:lnTo>
                    <a:lnTo>
                      <a:pt x="6049" y="5303"/>
                    </a:lnTo>
                    <a:close/>
                    <a:moveTo>
                      <a:pt x="6051" y="5298"/>
                    </a:moveTo>
                    <a:lnTo>
                      <a:pt x="6067" y="5282"/>
                    </a:lnTo>
                    <a:lnTo>
                      <a:pt x="6089" y="5306"/>
                    </a:lnTo>
                    <a:lnTo>
                      <a:pt x="6073" y="5322"/>
                    </a:lnTo>
                    <a:lnTo>
                      <a:pt x="6051" y="5298"/>
                    </a:lnTo>
                    <a:close/>
                    <a:moveTo>
                      <a:pt x="6093" y="5301"/>
                    </a:moveTo>
                    <a:lnTo>
                      <a:pt x="6092" y="5303"/>
                    </a:lnTo>
                    <a:lnTo>
                      <a:pt x="6089" y="5306"/>
                    </a:lnTo>
                    <a:lnTo>
                      <a:pt x="6078" y="5293"/>
                    </a:lnTo>
                    <a:lnTo>
                      <a:pt x="6093" y="5301"/>
                    </a:lnTo>
                    <a:close/>
                    <a:moveTo>
                      <a:pt x="6065" y="5287"/>
                    </a:moveTo>
                    <a:lnTo>
                      <a:pt x="6072" y="5271"/>
                    </a:lnTo>
                    <a:lnTo>
                      <a:pt x="6101" y="5285"/>
                    </a:lnTo>
                    <a:lnTo>
                      <a:pt x="6093" y="5301"/>
                    </a:lnTo>
                    <a:lnTo>
                      <a:pt x="6065" y="5287"/>
                    </a:lnTo>
                    <a:close/>
                    <a:moveTo>
                      <a:pt x="6072" y="5271"/>
                    </a:moveTo>
                    <a:lnTo>
                      <a:pt x="6075" y="5266"/>
                    </a:lnTo>
                    <a:lnTo>
                      <a:pt x="6080" y="5264"/>
                    </a:lnTo>
                    <a:lnTo>
                      <a:pt x="6087" y="5277"/>
                    </a:lnTo>
                    <a:lnTo>
                      <a:pt x="6072" y="5271"/>
                    </a:lnTo>
                    <a:close/>
                    <a:moveTo>
                      <a:pt x="6080" y="5264"/>
                    </a:moveTo>
                    <a:lnTo>
                      <a:pt x="6096" y="5255"/>
                    </a:lnTo>
                    <a:lnTo>
                      <a:pt x="6110" y="5284"/>
                    </a:lnTo>
                    <a:lnTo>
                      <a:pt x="6094" y="5292"/>
                    </a:lnTo>
                    <a:lnTo>
                      <a:pt x="6080" y="5264"/>
                    </a:lnTo>
                    <a:close/>
                    <a:moveTo>
                      <a:pt x="6117" y="5277"/>
                    </a:moveTo>
                    <a:lnTo>
                      <a:pt x="6114" y="5282"/>
                    </a:lnTo>
                    <a:lnTo>
                      <a:pt x="6110" y="5284"/>
                    </a:lnTo>
                    <a:lnTo>
                      <a:pt x="6103" y="5270"/>
                    </a:lnTo>
                    <a:lnTo>
                      <a:pt x="6117" y="5277"/>
                    </a:lnTo>
                    <a:close/>
                    <a:moveTo>
                      <a:pt x="6088" y="5263"/>
                    </a:moveTo>
                    <a:lnTo>
                      <a:pt x="6097" y="5247"/>
                    </a:lnTo>
                    <a:lnTo>
                      <a:pt x="6125" y="5261"/>
                    </a:lnTo>
                    <a:lnTo>
                      <a:pt x="6117" y="5277"/>
                    </a:lnTo>
                    <a:lnTo>
                      <a:pt x="6088" y="5263"/>
                    </a:lnTo>
                    <a:close/>
                    <a:moveTo>
                      <a:pt x="6097" y="5247"/>
                    </a:moveTo>
                    <a:lnTo>
                      <a:pt x="6098" y="5244"/>
                    </a:lnTo>
                    <a:lnTo>
                      <a:pt x="6099" y="5243"/>
                    </a:lnTo>
                    <a:lnTo>
                      <a:pt x="6110" y="5254"/>
                    </a:lnTo>
                    <a:lnTo>
                      <a:pt x="6097" y="5247"/>
                    </a:lnTo>
                    <a:close/>
                    <a:moveTo>
                      <a:pt x="6099" y="5243"/>
                    </a:moveTo>
                    <a:lnTo>
                      <a:pt x="6115" y="5227"/>
                    </a:lnTo>
                    <a:lnTo>
                      <a:pt x="6138" y="5249"/>
                    </a:lnTo>
                    <a:lnTo>
                      <a:pt x="6122" y="5265"/>
                    </a:lnTo>
                    <a:lnTo>
                      <a:pt x="6099" y="5243"/>
                    </a:lnTo>
                    <a:close/>
                    <a:moveTo>
                      <a:pt x="6141" y="5245"/>
                    </a:moveTo>
                    <a:lnTo>
                      <a:pt x="6140" y="5248"/>
                    </a:lnTo>
                    <a:lnTo>
                      <a:pt x="6138" y="5249"/>
                    </a:lnTo>
                    <a:lnTo>
                      <a:pt x="6126" y="5238"/>
                    </a:lnTo>
                    <a:lnTo>
                      <a:pt x="6141" y="5245"/>
                    </a:lnTo>
                    <a:close/>
                    <a:moveTo>
                      <a:pt x="6113" y="5231"/>
                    </a:moveTo>
                    <a:lnTo>
                      <a:pt x="6120" y="5215"/>
                    </a:lnTo>
                    <a:lnTo>
                      <a:pt x="6149" y="5229"/>
                    </a:lnTo>
                    <a:lnTo>
                      <a:pt x="6141" y="5245"/>
                    </a:lnTo>
                    <a:lnTo>
                      <a:pt x="6113" y="5231"/>
                    </a:lnTo>
                    <a:close/>
                    <a:moveTo>
                      <a:pt x="6120" y="5215"/>
                    </a:moveTo>
                    <a:lnTo>
                      <a:pt x="6129" y="5199"/>
                    </a:lnTo>
                    <a:lnTo>
                      <a:pt x="6157" y="5213"/>
                    </a:lnTo>
                    <a:lnTo>
                      <a:pt x="6149" y="5229"/>
                    </a:lnTo>
                    <a:lnTo>
                      <a:pt x="6120" y="5215"/>
                    </a:lnTo>
                    <a:close/>
                    <a:moveTo>
                      <a:pt x="6129" y="5199"/>
                    </a:moveTo>
                    <a:lnTo>
                      <a:pt x="6130" y="5196"/>
                    </a:lnTo>
                    <a:lnTo>
                      <a:pt x="6131" y="5195"/>
                    </a:lnTo>
                    <a:lnTo>
                      <a:pt x="6142" y="5206"/>
                    </a:lnTo>
                    <a:lnTo>
                      <a:pt x="6129" y="5199"/>
                    </a:lnTo>
                    <a:close/>
                    <a:moveTo>
                      <a:pt x="6131" y="5195"/>
                    </a:moveTo>
                    <a:lnTo>
                      <a:pt x="6147" y="5179"/>
                    </a:lnTo>
                    <a:lnTo>
                      <a:pt x="6170" y="5201"/>
                    </a:lnTo>
                    <a:lnTo>
                      <a:pt x="6154" y="5217"/>
                    </a:lnTo>
                    <a:lnTo>
                      <a:pt x="6131" y="5195"/>
                    </a:lnTo>
                    <a:close/>
                    <a:moveTo>
                      <a:pt x="6173" y="5197"/>
                    </a:moveTo>
                    <a:lnTo>
                      <a:pt x="6172" y="5200"/>
                    </a:lnTo>
                    <a:lnTo>
                      <a:pt x="6170" y="5201"/>
                    </a:lnTo>
                    <a:lnTo>
                      <a:pt x="6158" y="5190"/>
                    </a:lnTo>
                    <a:lnTo>
                      <a:pt x="6173" y="5197"/>
                    </a:lnTo>
                    <a:close/>
                    <a:moveTo>
                      <a:pt x="6145" y="5183"/>
                    </a:moveTo>
                    <a:lnTo>
                      <a:pt x="6152" y="5167"/>
                    </a:lnTo>
                    <a:lnTo>
                      <a:pt x="6181" y="5181"/>
                    </a:lnTo>
                    <a:lnTo>
                      <a:pt x="6173" y="5197"/>
                    </a:lnTo>
                    <a:lnTo>
                      <a:pt x="6145" y="5183"/>
                    </a:lnTo>
                    <a:close/>
                    <a:moveTo>
                      <a:pt x="6152" y="5167"/>
                    </a:moveTo>
                    <a:lnTo>
                      <a:pt x="6154" y="5164"/>
                    </a:lnTo>
                    <a:lnTo>
                      <a:pt x="6156" y="5163"/>
                    </a:lnTo>
                    <a:lnTo>
                      <a:pt x="6167" y="5174"/>
                    </a:lnTo>
                    <a:lnTo>
                      <a:pt x="6152" y="5167"/>
                    </a:lnTo>
                    <a:close/>
                    <a:moveTo>
                      <a:pt x="6156" y="5163"/>
                    </a:moveTo>
                    <a:lnTo>
                      <a:pt x="6172" y="5147"/>
                    </a:lnTo>
                    <a:lnTo>
                      <a:pt x="6194" y="5169"/>
                    </a:lnTo>
                    <a:lnTo>
                      <a:pt x="6178" y="5185"/>
                    </a:lnTo>
                    <a:lnTo>
                      <a:pt x="6156" y="5163"/>
                    </a:lnTo>
                    <a:close/>
                    <a:moveTo>
                      <a:pt x="6197" y="5165"/>
                    </a:moveTo>
                    <a:lnTo>
                      <a:pt x="6195" y="5168"/>
                    </a:lnTo>
                    <a:lnTo>
                      <a:pt x="6194" y="5169"/>
                    </a:lnTo>
                    <a:lnTo>
                      <a:pt x="6183" y="5158"/>
                    </a:lnTo>
                    <a:lnTo>
                      <a:pt x="6197" y="5165"/>
                    </a:lnTo>
                    <a:close/>
                    <a:moveTo>
                      <a:pt x="6168" y="5151"/>
                    </a:moveTo>
                    <a:lnTo>
                      <a:pt x="6177" y="5135"/>
                    </a:lnTo>
                    <a:lnTo>
                      <a:pt x="6205" y="5149"/>
                    </a:lnTo>
                    <a:lnTo>
                      <a:pt x="6197" y="5165"/>
                    </a:lnTo>
                    <a:lnTo>
                      <a:pt x="6168" y="5151"/>
                    </a:lnTo>
                    <a:close/>
                    <a:moveTo>
                      <a:pt x="6177" y="5135"/>
                    </a:moveTo>
                    <a:lnTo>
                      <a:pt x="6178" y="5132"/>
                    </a:lnTo>
                    <a:lnTo>
                      <a:pt x="6179" y="5131"/>
                    </a:lnTo>
                    <a:lnTo>
                      <a:pt x="6190" y="5142"/>
                    </a:lnTo>
                    <a:lnTo>
                      <a:pt x="6177" y="5135"/>
                    </a:lnTo>
                    <a:close/>
                    <a:moveTo>
                      <a:pt x="6179" y="5131"/>
                    </a:moveTo>
                    <a:lnTo>
                      <a:pt x="6195" y="5115"/>
                    </a:lnTo>
                    <a:lnTo>
                      <a:pt x="6218" y="5137"/>
                    </a:lnTo>
                    <a:lnTo>
                      <a:pt x="6202" y="5153"/>
                    </a:lnTo>
                    <a:lnTo>
                      <a:pt x="6179" y="5131"/>
                    </a:lnTo>
                    <a:close/>
                    <a:moveTo>
                      <a:pt x="6221" y="5133"/>
                    </a:moveTo>
                    <a:lnTo>
                      <a:pt x="6220" y="5136"/>
                    </a:lnTo>
                    <a:lnTo>
                      <a:pt x="6218" y="5137"/>
                    </a:lnTo>
                    <a:lnTo>
                      <a:pt x="6206" y="5126"/>
                    </a:lnTo>
                    <a:lnTo>
                      <a:pt x="6221" y="5133"/>
                    </a:lnTo>
                    <a:close/>
                    <a:moveTo>
                      <a:pt x="6193" y="5119"/>
                    </a:moveTo>
                    <a:lnTo>
                      <a:pt x="6200" y="5102"/>
                    </a:lnTo>
                    <a:lnTo>
                      <a:pt x="6229" y="5117"/>
                    </a:lnTo>
                    <a:lnTo>
                      <a:pt x="6221" y="5133"/>
                    </a:lnTo>
                    <a:lnTo>
                      <a:pt x="6193" y="5119"/>
                    </a:lnTo>
                    <a:close/>
                    <a:moveTo>
                      <a:pt x="6200" y="5102"/>
                    </a:moveTo>
                    <a:lnTo>
                      <a:pt x="6209" y="5086"/>
                    </a:lnTo>
                    <a:lnTo>
                      <a:pt x="6237" y="5101"/>
                    </a:lnTo>
                    <a:lnTo>
                      <a:pt x="6229" y="5117"/>
                    </a:lnTo>
                    <a:lnTo>
                      <a:pt x="6200" y="5102"/>
                    </a:lnTo>
                    <a:close/>
                    <a:moveTo>
                      <a:pt x="6209" y="5086"/>
                    </a:moveTo>
                    <a:lnTo>
                      <a:pt x="6210" y="5084"/>
                    </a:lnTo>
                    <a:lnTo>
                      <a:pt x="6211" y="5083"/>
                    </a:lnTo>
                    <a:lnTo>
                      <a:pt x="6222" y="5094"/>
                    </a:lnTo>
                    <a:lnTo>
                      <a:pt x="6209" y="5086"/>
                    </a:lnTo>
                    <a:close/>
                    <a:moveTo>
                      <a:pt x="6211" y="5083"/>
                    </a:moveTo>
                    <a:lnTo>
                      <a:pt x="6227" y="5067"/>
                    </a:lnTo>
                    <a:lnTo>
                      <a:pt x="6250" y="5089"/>
                    </a:lnTo>
                    <a:lnTo>
                      <a:pt x="6234" y="5105"/>
                    </a:lnTo>
                    <a:lnTo>
                      <a:pt x="6211" y="5083"/>
                    </a:lnTo>
                    <a:close/>
                    <a:moveTo>
                      <a:pt x="6253" y="5085"/>
                    </a:moveTo>
                    <a:lnTo>
                      <a:pt x="6252" y="5088"/>
                    </a:lnTo>
                    <a:lnTo>
                      <a:pt x="6250" y="5089"/>
                    </a:lnTo>
                    <a:lnTo>
                      <a:pt x="6238" y="5078"/>
                    </a:lnTo>
                    <a:lnTo>
                      <a:pt x="6253" y="5085"/>
                    </a:lnTo>
                    <a:close/>
                    <a:moveTo>
                      <a:pt x="6225" y="5070"/>
                    </a:moveTo>
                    <a:lnTo>
                      <a:pt x="6232" y="5054"/>
                    </a:lnTo>
                    <a:lnTo>
                      <a:pt x="6261" y="5069"/>
                    </a:lnTo>
                    <a:lnTo>
                      <a:pt x="6253" y="5085"/>
                    </a:lnTo>
                    <a:lnTo>
                      <a:pt x="6225" y="5070"/>
                    </a:lnTo>
                    <a:close/>
                    <a:moveTo>
                      <a:pt x="6232" y="5054"/>
                    </a:moveTo>
                    <a:lnTo>
                      <a:pt x="6234" y="5052"/>
                    </a:lnTo>
                    <a:lnTo>
                      <a:pt x="6235" y="5051"/>
                    </a:lnTo>
                    <a:lnTo>
                      <a:pt x="6247" y="5062"/>
                    </a:lnTo>
                    <a:lnTo>
                      <a:pt x="6232" y="5054"/>
                    </a:lnTo>
                    <a:close/>
                    <a:moveTo>
                      <a:pt x="6235" y="5051"/>
                    </a:moveTo>
                    <a:lnTo>
                      <a:pt x="6251" y="5035"/>
                    </a:lnTo>
                    <a:lnTo>
                      <a:pt x="6274" y="5057"/>
                    </a:lnTo>
                    <a:lnTo>
                      <a:pt x="6258" y="5073"/>
                    </a:lnTo>
                    <a:lnTo>
                      <a:pt x="6235" y="5051"/>
                    </a:lnTo>
                    <a:close/>
                    <a:moveTo>
                      <a:pt x="6277" y="5053"/>
                    </a:moveTo>
                    <a:lnTo>
                      <a:pt x="6275" y="5056"/>
                    </a:lnTo>
                    <a:lnTo>
                      <a:pt x="6274" y="5057"/>
                    </a:lnTo>
                    <a:lnTo>
                      <a:pt x="6263" y="5046"/>
                    </a:lnTo>
                    <a:lnTo>
                      <a:pt x="6277" y="5053"/>
                    </a:lnTo>
                    <a:close/>
                    <a:moveTo>
                      <a:pt x="6248" y="5038"/>
                    </a:moveTo>
                    <a:lnTo>
                      <a:pt x="6257" y="5022"/>
                    </a:lnTo>
                    <a:lnTo>
                      <a:pt x="6285" y="5037"/>
                    </a:lnTo>
                    <a:lnTo>
                      <a:pt x="6277" y="5053"/>
                    </a:lnTo>
                    <a:lnTo>
                      <a:pt x="6248" y="5038"/>
                    </a:lnTo>
                    <a:close/>
                    <a:moveTo>
                      <a:pt x="6257" y="5022"/>
                    </a:moveTo>
                    <a:lnTo>
                      <a:pt x="6258" y="5020"/>
                    </a:lnTo>
                    <a:lnTo>
                      <a:pt x="6259" y="5019"/>
                    </a:lnTo>
                    <a:lnTo>
                      <a:pt x="6271" y="5030"/>
                    </a:lnTo>
                    <a:lnTo>
                      <a:pt x="6257" y="5022"/>
                    </a:lnTo>
                    <a:close/>
                    <a:moveTo>
                      <a:pt x="6259" y="5019"/>
                    </a:moveTo>
                    <a:lnTo>
                      <a:pt x="6275" y="5003"/>
                    </a:lnTo>
                    <a:lnTo>
                      <a:pt x="6298" y="5025"/>
                    </a:lnTo>
                    <a:lnTo>
                      <a:pt x="6282" y="5041"/>
                    </a:lnTo>
                    <a:lnTo>
                      <a:pt x="6259" y="5019"/>
                    </a:lnTo>
                    <a:close/>
                    <a:moveTo>
                      <a:pt x="6301" y="5021"/>
                    </a:moveTo>
                    <a:lnTo>
                      <a:pt x="6300" y="5024"/>
                    </a:lnTo>
                    <a:lnTo>
                      <a:pt x="6298" y="5025"/>
                    </a:lnTo>
                    <a:lnTo>
                      <a:pt x="6287" y="5014"/>
                    </a:lnTo>
                    <a:lnTo>
                      <a:pt x="6301" y="5021"/>
                    </a:lnTo>
                    <a:close/>
                    <a:moveTo>
                      <a:pt x="6273" y="5006"/>
                    </a:moveTo>
                    <a:lnTo>
                      <a:pt x="6280" y="4990"/>
                    </a:lnTo>
                    <a:lnTo>
                      <a:pt x="6309" y="5005"/>
                    </a:lnTo>
                    <a:lnTo>
                      <a:pt x="6301" y="5021"/>
                    </a:lnTo>
                    <a:lnTo>
                      <a:pt x="6273" y="5006"/>
                    </a:lnTo>
                    <a:close/>
                    <a:moveTo>
                      <a:pt x="6280" y="4990"/>
                    </a:moveTo>
                    <a:lnTo>
                      <a:pt x="6282" y="4988"/>
                    </a:lnTo>
                    <a:lnTo>
                      <a:pt x="6283" y="4987"/>
                    </a:lnTo>
                    <a:lnTo>
                      <a:pt x="6295" y="4998"/>
                    </a:lnTo>
                    <a:lnTo>
                      <a:pt x="6280" y="4990"/>
                    </a:lnTo>
                    <a:close/>
                    <a:moveTo>
                      <a:pt x="6283" y="4987"/>
                    </a:moveTo>
                    <a:lnTo>
                      <a:pt x="6299" y="4971"/>
                    </a:lnTo>
                    <a:lnTo>
                      <a:pt x="6322" y="4993"/>
                    </a:lnTo>
                    <a:lnTo>
                      <a:pt x="6306" y="5009"/>
                    </a:lnTo>
                    <a:lnTo>
                      <a:pt x="6283" y="4987"/>
                    </a:lnTo>
                    <a:close/>
                    <a:moveTo>
                      <a:pt x="6325" y="4989"/>
                    </a:moveTo>
                    <a:lnTo>
                      <a:pt x="6323" y="4992"/>
                    </a:lnTo>
                    <a:lnTo>
                      <a:pt x="6322" y="4993"/>
                    </a:lnTo>
                    <a:lnTo>
                      <a:pt x="6311" y="4982"/>
                    </a:lnTo>
                    <a:lnTo>
                      <a:pt x="6325" y="4989"/>
                    </a:lnTo>
                    <a:close/>
                    <a:moveTo>
                      <a:pt x="6296" y="4974"/>
                    </a:moveTo>
                    <a:lnTo>
                      <a:pt x="6305" y="4958"/>
                    </a:lnTo>
                    <a:lnTo>
                      <a:pt x="6333" y="4973"/>
                    </a:lnTo>
                    <a:lnTo>
                      <a:pt x="6325" y="4989"/>
                    </a:lnTo>
                    <a:lnTo>
                      <a:pt x="6296" y="4974"/>
                    </a:lnTo>
                    <a:close/>
                    <a:moveTo>
                      <a:pt x="6305" y="4958"/>
                    </a:moveTo>
                    <a:lnTo>
                      <a:pt x="6312" y="4942"/>
                    </a:lnTo>
                    <a:lnTo>
                      <a:pt x="6341" y="4957"/>
                    </a:lnTo>
                    <a:lnTo>
                      <a:pt x="6333" y="4973"/>
                    </a:lnTo>
                    <a:lnTo>
                      <a:pt x="6305" y="4958"/>
                    </a:lnTo>
                    <a:close/>
                    <a:moveTo>
                      <a:pt x="6312" y="4942"/>
                    </a:moveTo>
                    <a:lnTo>
                      <a:pt x="6314" y="4940"/>
                    </a:lnTo>
                    <a:lnTo>
                      <a:pt x="6315" y="4939"/>
                    </a:lnTo>
                    <a:lnTo>
                      <a:pt x="6327" y="4950"/>
                    </a:lnTo>
                    <a:lnTo>
                      <a:pt x="6312" y="4942"/>
                    </a:lnTo>
                    <a:close/>
                    <a:moveTo>
                      <a:pt x="6315" y="4939"/>
                    </a:moveTo>
                    <a:lnTo>
                      <a:pt x="6331" y="4923"/>
                    </a:lnTo>
                    <a:lnTo>
                      <a:pt x="6354" y="4945"/>
                    </a:lnTo>
                    <a:lnTo>
                      <a:pt x="6338" y="4961"/>
                    </a:lnTo>
                    <a:lnTo>
                      <a:pt x="6315" y="4939"/>
                    </a:lnTo>
                    <a:close/>
                    <a:moveTo>
                      <a:pt x="6357" y="4941"/>
                    </a:moveTo>
                    <a:lnTo>
                      <a:pt x="6355" y="4944"/>
                    </a:lnTo>
                    <a:lnTo>
                      <a:pt x="6354" y="4945"/>
                    </a:lnTo>
                    <a:lnTo>
                      <a:pt x="6343" y="4934"/>
                    </a:lnTo>
                    <a:lnTo>
                      <a:pt x="6357" y="4941"/>
                    </a:lnTo>
                    <a:close/>
                    <a:moveTo>
                      <a:pt x="6328" y="4926"/>
                    </a:moveTo>
                    <a:lnTo>
                      <a:pt x="6337" y="4910"/>
                    </a:lnTo>
                    <a:lnTo>
                      <a:pt x="6365" y="4925"/>
                    </a:lnTo>
                    <a:lnTo>
                      <a:pt x="6357" y="4941"/>
                    </a:lnTo>
                    <a:lnTo>
                      <a:pt x="6328" y="4926"/>
                    </a:lnTo>
                    <a:close/>
                    <a:moveTo>
                      <a:pt x="6337" y="4910"/>
                    </a:moveTo>
                    <a:lnTo>
                      <a:pt x="6338" y="4908"/>
                    </a:lnTo>
                    <a:lnTo>
                      <a:pt x="6339" y="4907"/>
                    </a:lnTo>
                    <a:lnTo>
                      <a:pt x="6351" y="4918"/>
                    </a:lnTo>
                    <a:lnTo>
                      <a:pt x="6337" y="4910"/>
                    </a:lnTo>
                    <a:close/>
                    <a:moveTo>
                      <a:pt x="6339" y="4907"/>
                    </a:moveTo>
                    <a:lnTo>
                      <a:pt x="6355" y="4891"/>
                    </a:lnTo>
                    <a:lnTo>
                      <a:pt x="6378" y="4913"/>
                    </a:lnTo>
                    <a:lnTo>
                      <a:pt x="6362" y="4929"/>
                    </a:lnTo>
                    <a:lnTo>
                      <a:pt x="6339" y="4907"/>
                    </a:lnTo>
                    <a:close/>
                    <a:moveTo>
                      <a:pt x="6381" y="4909"/>
                    </a:moveTo>
                    <a:lnTo>
                      <a:pt x="6380" y="4912"/>
                    </a:lnTo>
                    <a:lnTo>
                      <a:pt x="6378" y="4913"/>
                    </a:lnTo>
                    <a:lnTo>
                      <a:pt x="6367" y="4902"/>
                    </a:lnTo>
                    <a:lnTo>
                      <a:pt x="6381" y="4909"/>
                    </a:lnTo>
                    <a:close/>
                    <a:moveTo>
                      <a:pt x="6353" y="4894"/>
                    </a:moveTo>
                    <a:lnTo>
                      <a:pt x="6360" y="4878"/>
                    </a:lnTo>
                    <a:lnTo>
                      <a:pt x="6389" y="4893"/>
                    </a:lnTo>
                    <a:lnTo>
                      <a:pt x="6381" y="4909"/>
                    </a:lnTo>
                    <a:lnTo>
                      <a:pt x="6353" y="4894"/>
                    </a:lnTo>
                    <a:close/>
                    <a:moveTo>
                      <a:pt x="6360" y="4878"/>
                    </a:moveTo>
                    <a:lnTo>
                      <a:pt x="6362" y="4876"/>
                    </a:lnTo>
                    <a:lnTo>
                      <a:pt x="6363" y="4875"/>
                    </a:lnTo>
                    <a:lnTo>
                      <a:pt x="6375" y="4886"/>
                    </a:lnTo>
                    <a:lnTo>
                      <a:pt x="6360" y="4878"/>
                    </a:lnTo>
                    <a:close/>
                    <a:moveTo>
                      <a:pt x="6363" y="4875"/>
                    </a:moveTo>
                    <a:lnTo>
                      <a:pt x="6379" y="4859"/>
                    </a:lnTo>
                    <a:lnTo>
                      <a:pt x="6402" y="4881"/>
                    </a:lnTo>
                    <a:lnTo>
                      <a:pt x="6386" y="4897"/>
                    </a:lnTo>
                    <a:lnTo>
                      <a:pt x="6363" y="4875"/>
                    </a:lnTo>
                    <a:close/>
                    <a:moveTo>
                      <a:pt x="6405" y="4877"/>
                    </a:moveTo>
                    <a:lnTo>
                      <a:pt x="6404" y="4880"/>
                    </a:lnTo>
                    <a:lnTo>
                      <a:pt x="6402" y="4881"/>
                    </a:lnTo>
                    <a:lnTo>
                      <a:pt x="6391" y="4870"/>
                    </a:lnTo>
                    <a:lnTo>
                      <a:pt x="6405" y="4877"/>
                    </a:lnTo>
                    <a:close/>
                    <a:moveTo>
                      <a:pt x="6376" y="4862"/>
                    </a:moveTo>
                    <a:lnTo>
                      <a:pt x="6384" y="4846"/>
                    </a:lnTo>
                    <a:lnTo>
                      <a:pt x="6413" y="4861"/>
                    </a:lnTo>
                    <a:lnTo>
                      <a:pt x="6405" y="4877"/>
                    </a:lnTo>
                    <a:lnTo>
                      <a:pt x="6376" y="4862"/>
                    </a:lnTo>
                    <a:close/>
                    <a:moveTo>
                      <a:pt x="6384" y="4846"/>
                    </a:moveTo>
                    <a:lnTo>
                      <a:pt x="6392" y="4830"/>
                    </a:lnTo>
                    <a:lnTo>
                      <a:pt x="6421" y="4845"/>
                    </a:lnTo>
                    <a:lnTo>
                      <a:pt x="6413" y="4861"/>
                    </a:lnTo>
                    <a:lnTo>
                      <a:pt x="6384" y="4846"/>
                    </a:lnTo>
                    <a:close/>
                    <a:moveTo>
                      <a:pt x="6392" y="4830"/>
                    </a:moveTo>
                    <a:lnTo>
                      <a:pt x="6394" y="4828"/>
                    </a:lnTo>
                    <a:lnTo>
                      <a:pt x="6395" y="4827"/>
                    </a:lnTo>
                    <a:lnTo>
                      <a:pt x="6407" y="4838"/>
                    </a:lnTo>
                    <a:lnTo>
                      <a:pt x="6392" y="4830"/>
                    </a:lnTo>
                    <a:close/>
                    <a:moveTo>
                      <a:pt x="6395" y="4827"/>
                    </a:moveTo>
                    <a:lnTo>
                      <a:pt x="6411" y="4811"/>
                    </a:lnTo>
                    <a:lnTo>
                      <a:pt x="6434" y="4833"/>
                    </a:lnTo>
                    <a:lnTo>
                      <a:pt x="6418" y="4849"/>
                    </a:lnTo>
                    <a:lnTo>
                      <a:pt x="6395" y="4827"/>
                    </a:lnTo>
                    <a:close/>
                    <a:moveTo>
                      <a:pt x="6437" y="4829"/>
                    </a:moveTo>
                    <a:lnTo>
                      <a:pt x="6436" y="4831"/>
                    </a:lnTo>
                    <a:lnTo>
                      <a:pt x="6434" y="4833"/>
                    </a:lnTo>
                    <a:lnTo>
                      <a:pt x="6423" y="4822"/>
                    </a:lnTo>
                    <a:lnTo>
                      <a:pt x="6437" y="4829"/>
                    </a:lnTo>
                    <a:close/>
                    <a:moveTo>
                      <a:pt x="6408" y="4814"/>
                    </a:moveTo>
                    <a:lnTo>
                      <a:pt x="6416" y="4798"/>
                    </a:lnTo>
                    <a:lnTo>
                      <a:pt x="6445" y="4813"/>
                    </a:lnTo>
                    <a:lnTo>
                      <a:pt x="6437" y="4829"/>
                    </a:lnTo>
                    <a:lnTo>
                      <a:pt x="6408" y="4814"/>
                    </a:lnTo>
                    <a:close/>
                    <a:moveTo>
                      <a:pt x="6416" y="4798"/>
                    </a:moveTo>
                    <a:lnTo>
                      <a:pt x="6417" y="4796"/>
                    </a:lnTo>
                    <a:lnTo>
                      <a:pt x="6420" y="4795"/>
                    </a:lnTo>
                    <a:lnTo>
                      <a:pt x="6431" y="4806"/>
                    </a:lnTo>
                    <a:lnTo>
                      <a:pt x="6416" y="4798"/>
                    </a:lnTo>
                    <a:close/>
                    <a:moveTo>
                      <a:pt x="6420" y="4795"/>
                    </a:moveTo>
                    <a:lnTo>
                      <a:pt x="6436" y="4779"/>
                    </a:lnTo>
                    <a:lnTo>
                      <a:pt x="6458" y="4801"/>
                    </a:lnTo>
                    <a:lnTo>
                      <a:pt x="6442" y="4817"/>
                    </a:lnTo>
                    <a:lnTo>
                      <a:pt x="6420" y="4795"/>
                    </a:lnTo>
                    <a:close/>
                    <a:moveTo>
                      <a:pt x="6461" y="4797"/>
                    </a:moveTo>
                    <a:lnTo>
                      <a:pt x="6460" y="4799"/>
                    </a:lnTo>
                    <a:lnTo>
                      <a:pt x="6458" y="4801"/>
                    </a:lnTo>
                    <a:lnTo>
                      <a:pt x="6447" y="4790"/>
                    </a:lnTo>
                    <a:lnTo>
                      <a:pt x="6461" y="4797"/>
                    </a:lnTo>
                    <a:close/>
                    <a:moveTo>
                      <a:pt x="6432" y="4782"/>
                    </a:moveTo>
                    <a:lnTo>
                      <a:pt x="6440" y="4766"/>
                    </a:lnTo>
                    <a:lnTo>
                      <a:pt x="6469" y="4781"/>
                    </a:lnTo>
                    <a:lnTo>
                      <a:pt x="6461" y="4797"/>
                    </a:lnTo>
                    <a:lnTo>
                      <a:pt x="6432" y="4782"/>
                    </a:lnTo>
                    <a:close/>
                    <a:moveTo>
                      <a:pt x="6440" y="4766"/>
                    </a:moveTo>
                    <a:lnTo>
                      <a:pt x="6442" y="4765"/>
                    </a:lnTo>
                    <a:lnTo>
                      <a:pt x="6443" y="4763"/>
                    </a:lnTo>
                    <a:lnTo>
                      <a:pt x="6455" y="4774"/>
                    </a:lnTo>
                    <a:lnTo>
                      <a:pt x="6440" y="4766"/>
                    </a:lnTo>
                    <a:close/>
                    <a:moveTo>
                      <a:pt x="6443" y="4763"/>
                    </a:moveTo>
                    <a:lnTo>
                      <a:pt x="6459" y="4747"/>
                    </a:lnTo>
                    <a:lnTo>
                      <a:pt x="6482" y="4769"/>
                    </a:lnTo>
                    <a:lnTo>
                      <a:pt x="6466" y="4785"/>
                    </a:lnTo>
                    <a:lnTo>
                      <a:pt x="6443" y="4763"/>
                    </a:lnTo>
                    <a:close/>
                    <a:moveTo>
                      <a:pt x="6486" y="4763"/>
                    </a:moveTo>
                    <a:lnTo>
                      <a:pt x="6485" y="4766"/>
                    </a:lnTo>
                    <a:lnTo>
                      <a:pt x="6482" y="4769"/>
                    </a:lnTo>
                    <a:lnTo>
                      <a:pt x="6471" y="4758"/>
                    </a:lnTo>
                    <a:lnTo>
                      <a:pt x="6486" y="4763"/>
                    </a:lnTo>
                    <a:close/>
                    <a:moveTo>
                      <a:pt x="6455" y="4753"/>
                    </a:moveTo>
                    <a:lnTo>
                      <a:pt x="6464" y="4729"/>
                    </a:lnTo>
                    <a:lnTo>
                      <a:pt x="6493" y="4739"/>
                    </a:lnTo>
                    <a:lnTo>
                      <a:pt x="6486" y="4763"/>
                    </a:lnTo>
                    <a:lnTo>
                      <a:pt x="6455" y="4753"/>
                    </a:lnTo>
                    <a:close/>
                    <a:moveTo>
                      <a:pt x="6464" y="4729"/>
                    </a:moveTo>
                    <a:lnTo>
                      <a:pt x="6464" y="4727"/>
                    </a:lnTo>
                    <a:lnTo>
                      <a:pt x="6479" y="4734"/>
                    </a:lnTo>
                    <a:lnTo>
                      <a:pt x="6464" y="4729"/>
                    </a:lnTo>
                    <a:close/>
                    <a:moveTo>
                      <a:pt x="6464" y="4727"/>
                    </a:moveTo>
                    <a:lnTo>
                      <a:pt x="6472" y="4711"/>
                    </a:lnTo>
                    <a:lnTo>
                      <a:pt x="6501" y="4726"/>
                    </a:lnTo>
                    <a:lnTo>
                      <a:pt x="6493" y="4742"/>
                    </a:lnTo>
                    <a:lnTo>
                      <a:pt x="6464" y="4727"/>
                    </a:lnTo>
                    <a:close/>
                    <a:moveTo>
                      <a:pt x="6472" y="4711"/>
                    </a:moveTo>
                    <a:lnTo>
                      <a:pt x="6474" y="4708"/>
                    </a:lnTo>
                    <a:lnTo>
                      <a:pt x="6475" y="4707"/>
                    </a:lnTo>
                    <a:lnTo>
                      <a:pt x="6487" y="4718"/>
                    </a:lnTo>
                    <a:lnTo>
                      <a:pt x="6472" y="4711"/>
                    </a:lnTo>
                    <a:close/>
                    <a:moveTo>
                      <a:pt x="6475" y="4707"/>
                    </a:moveTo>
                    <a:lnTo>
                      <a:pt x="6491" y="4691"/>
                    </a:lnTo>
                    <a:lnTo>
                      <a:pt x="6514" y="4713"/>
                    </a:lnTo>
                    <a:lnTo>
                      <a:pt x="6498" y="4729"/>
                    </a:lnTo>
                    <a:lnTo>
                      <a:pt x="6475" y="4707"/>
                    </a:lnTo>
                    <a:close/>
                    <a:moveTo>
                      <a:pt x="6517" y="4710"/>
                    </a:moveTo>
                    <a:lnTo>
                      <a:pt x="6516" y="4712"/>
                    </a:lnTo>
                    <a:lnTo>
                      <a:pt x="6514" y="4713"/>
                    </a:lnTo>
                    <a:lnTo>
                      <a:pt x="6502" y="4702"/>
                    </a:lnTo>
                    <a:lnTo>
                      <a:pt x="6517" y="4710"/>
                    </a:lnTo>
                    <a:close/>
                    <a:moveTo>
                      <a:pt x="6488" y="4695"/>
                    </a:moveTo>
                    <a:lnTo>
                      <a:pt x="6496" y="4679"/>
                    </a:lnTo>
                    <a:lnTo>
                      <a:pt x="6525" y="4694"/>
                    </a:lnTo>
                    <a:lnTo>
                      <a:pt x="6517" y="4710"/>
                    </a:lnTo>
                    <a:lnTo>
                      <a:pt x="6488" y="4695"/>
                    </a:lnTo>
                    <a:close/>
                    <a:moveTo>
                      <a:pt x="6496" y="4679"/>
                    </a:moveTo>
                    <a:lnTo>
                      <a:pt x="6497" y="4676"/>
                    </a:lnTo>
                    <a:lnTo>
                      <a:pt x="6500" y="4675"/>
                    </a:lnTo>
                    <a:lnTo>
                      <a:pt x="6511" y="4686"/>
                    </a:lnTo>
                    <a:lnTo>
                      <a:pt x="6496" y="4679"/>
                    </a:lnTo>
                    <a:close/>
                    <a:moveTo>
                      <a:pt x="6500" y="4675"/>
                    </a:moveTo>
                    <a:lnTo>
                      <a:pt x="6516" y="4659"/>
                    </a:lnTo>
                    <a:lnTo>
                      <a:pt x="6538" y="4681"/>
                    </a:lnTo>
                    <a:lnTo>
                      <a:pt x="6522" y="4697"/>
                    </a:lnTo>
                    <a:lnTo>
                      <a:pt x="6500" y="4675"/>
                    </a:lnTo>
                    <a:close/>
                    <a:moveTo>
                      <a:pt x="6541" y="4678"/>
                    </a:moveTo>
                    <a:lnTo>
                      <a:pt x="6540" y="4680"/>
                    </a:lnTo>
                    <a:lnTo>
                      <a:pt x="6538" y="4681"/>
                    </a:lnTo>
                    <a:lnTo>
                      <a:pt x="6527" y="4670"/>
                    </a:lnTo>
                    <a:lnTo>
                      <a:pt x="6541" y="4678"/>
                    </a:lnTo>
                    <a:close/>
                    <a:moveTo>
                      <a:pt x="6512" y="4663"/>
                    </a:moveTo>
                    <a:lnTo>
                      <a:pt x="6521" y="4647"/>
                    </a:lnTo>
                    <a:lnTo>
                      <a:pt x="6549" y="4662"/>
                    </a:lnTo>
                    <a:lnTo>
                      <a:pt x="6541" y="4678"/>
                    </a:lnTo>
                    <a:lnTo>
                      <a:pt x="6512" y="4663"/>
                    </a:lnTo>
                    <a:close/>
                    <a:moveTo>
                      <a:pt x="6521" y="4647"/>
                    </a:moveTo>
                    <a:lnTo>
                      <a:pt x="6522" y="4644"/>
                    </a:lnTo>
                    <a:lnTo>
                      <a:pt x="6523" y="4643"/>
                    </a:lnTo>
                    <a:lnTo>
                      <a:pt x="6534" y="4654"/>
                    </a:lnTo>
                    <a:lnTo>
                      <a:pt x="6521" y="4647"/>
                    </a:lnTo>
                    <a:close/>
                    <a:moveTo>
                      <a:pt x="6523" y="4643"/>
                    </a:moveTo>
                    <a:lnTo>
                      <a:pt x="6539" y="4627"/>
                    </a:lnTo>
                    <a:lnTo>
                      <a:pt x="6562" y="4649"/>
                    </a:lnTo>
                    <a:lnTo>
                      <a:pt x="6546" y="4665"/>
                    </a:lnTo>
                    <a:lnTo>
                      <a:pt x="6523" y="4643"/>
                    </a:lnTo>
                    <a:close/>
                    <a:moveTo>
                      <a:pt x="6565" y="4645"/>
                    </a:moveTo>
                    <a:lnTo>
                      <a:pt x="6564" y="4648"/>
                    </a:lnTo>
                    <a:lnTo>
                      <a:pt x="6562" y="4649"/>
                    </a:lnTo>
                    <a:lnTo>
                      <a:pt x="6550" y="4638"/>
                    </a:lnTo>
                    <a:lnTo>
                      <a:pt x="6565" y="4645"/>
                    </a:lnTo>
                    <a:close/>
                    <a:moveTo>
                      <a:pt x="6537" y="4631"/>
                    </a:moveTo>
                    <a:lnTo>
                      <a:pt x="6544" y="4615"/>
                    </a:lnTo>
                    <a:lnTo>
                      <a:pt x="6573" y="4629"/>
                    </a:lnTo>
                    <a:lnTo>
                      <a:pt x="6565" y="4645"/>
                    </a:lnTo>
                    <a:lnTo>
                      <a:pt x="6537" y="4631"/>
                    </a:lnTo>
                    <a:close/>
                    <a:moveTo>
                      <a:pt x="6573" y="4627"/>
                    </a:moveTo>
                    <a:lnTo>
                      <a:pt x="6573" y="4629"/>
                    </a:lnTo>
                    <a:lnTo>
                      <a:pt x="6559" y="4622"/>
                    </a:lnTo>
                    <a:lnTo>
                      <a:pt x="6573" y="4627"/>
                    </a:lnTo>
                    <a:close/>
                    <a:moveTo>
                      <a:pt x="6544" y="4617"/>
                    </a:moveTo>
                    <a:lnTo>
                      <a:pt x="6551" y="4593"/>
                    </a:lnTo>
                    <a:lnTo>
                      <a:pt x="6582" y="4602"/>
                    </a:lnTo>
                    <a:lnTo>
                      <a:pt x="6573" y="4627"/>
                    </a:lnTo>
                    <a:lnTo>
                      <a:pt x="6544" y="4617"/>
                    </a:lnTo>
                    <a:close/>
                    <a:moveTo>
                      <a:pt x="6551" y="4593"/>
                    </a:moveTo>
                    <a:lnTo>
                      <a:pt x="6553" y="4589"/>
                    </a:lnTo>
                    <a:lnTo>
                      <a:pt x="6555" y="4586"/>
                    </a:lnTo>
                    <a:lnTo>
                      <a:pt x="6566" y="4597"/>
                    </a:lnTo>
                    <a:lnTo>
                      <a:pt x="6551" y="4593"/>
                    </a:lnTo>
                    <a:close/>
                    <a:moveTo>
                      <a:pt x="6555" y="4586"/>
                    </a:moveTo>
                    <a:lnTo>
                      <a:pt x="6571" y="4570"/>
                    </a:lnTo>
                    <a:lnTo>
                      <a:pt x="6594" y="4594"/>
                    </a:lnTo>
                    <a:lnTo>
                      <a:pt x="6578" y="4610"/>
                    </a:lnTo>
                    <a:lnTo>
                      <a:pt x="6555" y="4586"/>
                    </a:lnTo>
                    <a:close/>
                    <a:moveTo>
                      <a:pt x="6597" y="4589"/>
                    </a:moveTo>
                    <a:lnTo>
                      <a:pt x="6596" y="4591"/>
                    </a:lnTo>
                    <a:lnTo>
                      <a:pt x="6594" y="4594"/>
                    </a:lnTo>
                    <a:lnTo>
                      <a:pt x="6582" y="4581"/>
                    </a:lnTo>
                    <a:lnTo>
                      <a:pt x="6597" y="4589"/>
                    </a:lnTo>
                    <a:close/>
                    <a:moveTo>
                      <a:pt x="6569" y="4575"/>
                    </a:moveTo>
                    <a:lnTo>
                      <a:pt x="6576" y="4559"/>
                    </a:lnTo>
                    <a:lnTo>
                      <a:pt x="6605" y="4573"/>
                    </a:lnTo>
                    <a:lnTo>
                      <a:pt x="6597" y="4589"/>
                    </a:lnTo>
                    <a:lnTo>
                      <a:pt x="6569" y="4575"/>
                    </a:lnTo>
                    <a:close/>
                    <a:moveTo>
                      <a:pt x="6576" y="4559"/>
                    </a:moveTo>
                    <a:lnTo>
                      <a:pt x="6577" y="4557"/>
                    </a:lnTo>
                    <a:lnTo>
                      <a:pt x="6580" y="4554"/>
                    </a:lnTo>
                    <a:lnTo>
                      <a:pt x="6591" y="4565"/>
                    </a:lnTo>
                    <a:lnTo>
                      <a:pt x="6576" y="4559"/>
                    </a:lnTo>
                    <a:close/>
                    <a:moveTo>
                      <a:pt x="6580" y="4554"/>
                    </a:moveTo>
                    <a:lnTo>
                      <a:pt x="6596" y="4538"/>
                    </a:lnTo>
                    <a:lnTo>
                      <a:pt x="6618" y="4562"/>
                    </a:lnTo>
                    <a:lnTo>
                      <a:pt x="6602" y="4577"/>
                    </a:lnTo>
                    <a:lnTo>
                      <a:pt x="6580" y="4554"/>
                    </a:lnTo>
                    <a:close/>
                    <a:moveTo>
                      <a:pt x="6620" y="4557"/>
                    </a:moveTo>
                    <a:lnTo>
                      <a:pt x="6620" y="4559"/>
                    </a:lnTo>
                    <a:lnTo>
                      <a:pt x="6618" y="4562"/>
                    </a:lnTo>
                    <a:lnTo>
                      <a:pt x="6607" y="4549"/>
                    </a:lnTo>
                    <a:lnTo>
                      <a:pt x="6620" y="4557"/>
                    </a:lnTo>
                    <a:close/>
                    <a:moveTo>
                      <a:pt x="6592" y="4543"/>
                    </a:moveTo>
                    <a:lnTo>
                      <a:pt x="6601" y="4527"/>
                    </a:lnTo>
                    <a:lnTo>
                      <a:pt x="6629" y="4541"/>
                    </a:lnTo>
                    <a:lnTo>
                      <a:pt x="6620" y="4557"/>
                    </a:lnTo>
                    <a:lnTo>
                      <a:pt x="6592" y="4543"/>
                    </a:lnTo>
                    <a:close/>
                    <a:moveTo>
                      <a:pt x="6601" y="4527"/>
                    </a:moveTo>
                    <a:lnTo>
                      <a:pt x="6602" y="4525"/>
                    </a:lnTo>
                    <a:lnTo>
                      <a:pt x="6603" y="4522"/>
                    </a:lnTo>
                    <a:lnTo>
                      <a:pt x="6614" y="4533"/>
                    </a:lnTo>
                    <a:lnTo>
                      <a:pt x="6601" y="4527"/>
                    </a:lnTo>
                    <a:close/>
                    <a:moveTo>
                      <a:pt x="6603" y="4522"/>
                    </a:moveTo>
                    <a:lnTo>
                      <a:pt x="6619" y="4506"/>
                    </a:lnTo>
                    <a:lnTo>
                      <a:pt x="6642" y="4530"/>
                    </a:lnTo>
                    <a:lnTo>
                      <a:pt x="6626" y="4546"/>
                    </a:lnTo>
                    <a:lnTo>
                      <a:pt x="6603" y="4522"/>
                    </a:lnTo>
                    <a:close/>
                    <a:moveTo>
                      <a:pt x="6646" y="4522"/>
                    </a:moveTo>
                    <a:lnTo>
                      <a:pt x="6645" y="4526"/>
                    </a:lnTo>
                    <a:lnTo>
                      <a:pt x="6642" y="4530"/>
                    </a:lnTo>
                    <a:lnTo>
                      <a:pt x="6630" y="4517"/>
                    </a:lnTo>
                    <a:lnTo>
                      <a:pt x="6646" y="4522"/>
                    </a:lnTo>
                    <a:close/>
                    <a:moveTo>
                      <a:pt x="6615" y="4512"/>
                    </a:moveTo>
                    <a:lnTo>
                      <a:pt x="6624" y="4489"/>
                    </a:lnTo>
                    <a:lnTo>
                      <a:pt x="6654" y="4499"/>
                    </a:lnTo>
                    <a:lnTo>
                      <a:pt x="6646" y="4522"/>
                    </a:lnTo>
                    <a:lnTo>
                      <a:pt x="6615" y="4512"/>
                    </a:lnTo>
                    <a:close/>
                    <a:moveTo>
                      <a:pt x="6624" y="4489"/>
                    </a:moveTo>
                    <a:lnTo>
                      <a:pt x="6624" y="4487"/>
                    </a:lnTo>
                    <a:lnTo>
                      <a:pt x="6639" y="4494"/>
                    </a:lnTo>
                    <a:lnTo>
                      <a:pt x="6624" y="4489"/>
                    </a:lnTo>
                    <a:close/>
                    <a:moveTo>
                      <a:pt x="6624" y="4487"/>
                    </a:moveTo>
                    <a:lnTo>
                      <a:pt x="6633" y="4471"/>
                    </a:lnTo>
                    <a:lnTo>
                      <a:pt x="6661" y="4485"/>
                    </a:lnTo>
                    <a:lnTo>
                      <a:pt x="6652" y="4501"/>
                    </a:lnTo>
                    <a:lnTo>
                      <a:pt x="6624" y="4487"/>
                    </a:lnTo>
                    <a:close/>
                    <a:moveTo>
                      <a:pt x="6633" y="4471"/>
                    </a:moveTo>
                    <a:lnTo>
                      <a:pt x="6634" y="4468"/>
                    </a:lnTo>
                    <a:lnTo>
                      <a:pt x="6635" y="4467"/>
                    </a:lnTo>
                    <a:lnTo>
                      <a:pt x="6646" y="4478"/>
                    </a:lnTo>
                    <a:lnTo>
                      <a:pt x="6633" y="4471"/>
                    </a:lnTo>
                    <a:close/>
                    <a:moveTo>
                      <a:pt x="6635" y="4467"/>
                    </a:moveTo>
                    <a:lnTo>
                      <a:pt x="6651" y="4451"/>
                    </a:lnTo>
                    <a:lnTo>
                      <a:pt x="6674" y="4473"/>
                    </a:lnTo>
                    <a:lnTo>
                      <a:pt x="6658" y="4489"/>
                    </a:lnTo>
                    <a:lnTo>
                      <a:pt x="6635" y="4467"/>
                    </a:lnTo>
                    <a:close/>
                    <a:moveTo>
                      <a:pt x="6677" y="4469"/>
                    </a:moveTo>
                    <a:lnTo>
                      <a:pt x="6676" y="4472"/>
                    </a:lnTo>
                    <a:lnTo>
                      <a:pt x="6674" y="4473"/>
                    </a:lnTo>
                    <a:lnTo>
                      <a:pt x="6662" y="4462"/>
                    </a:lnTo>
                    <a:lnTo>
                      <a:pt x="6677" y="4469"/>
                    </a:lnTo>
                    <a:close/>
                    <a:moveTo>
                      <a:pt x="6649" y="4455"/>
                    </a:moveTo>
                    <a:lnTo>
                      <a:pt x="6656" y="4439"/>
                    </a:lnTo>
                    <a:lnTo>
                      <a:pt x="6684" y="4453"/>
                    </a:lnTo>
                    <a:lnTo>
                      <a:pt x="6677" y="4469"/>
                    </a:lnTo>
                    <a:lnTo>
                      <a:pt x="6649" y="4455"/>
                    </a:lnTo>
                    <a:close/>
                    <a:moveTo>
                      <a:pt x="6656" y="4439"/>
                    </a:moveTo>
                    <a:lnTo>
                      <a:pt x="6657" y="4436"/>
                    </a:lnTo>
                    <a:lnTo>
                      <a:pt x="6660" y="4435"/>
                    </a:lnTo>
                    <a:lnTo>
                      <a:pt x="6671" y="4446"/>
                    </a:lnTo>
                    <a:lnTo>
                      <a:pt x="6656" y="4439"/>
                    </a:lnTo>
                    <a:close/>
                    <a:moveTo>
                      <a:pt x="6660" y="4435"/>
                    </a:moveTo>
                    <a:lnTo>
                      <a:pt x="6676" y="4419"/>
                    </a:lnTo>
                    <a:lnTo>
                      <a:pt x="6698" y="4441"/>
                    </a:lnTo>
                    <a:lnTo>
                      <a:pt x="6682" y="4457"/>
                    </a:lnTo>
                    <a:lnTo>
                      <a:pt x="6660" y="4435"/>
                    </a:lnTo>
                    <a:close/>
                    <a:moveTo>
                      <a:pt x="6702" y="4435"/>
                    </a:moveTo>
                    <a:lnTo>
                      <a:pt x="6700" y="4439"/>
                    </a:lnTo>
                    <a:lnTo>
                      <a:pt x="6698" y="4441"/>
                    </a:lnTo>
                    <a:lnTo>
                      <a:pt x="6687" y="4430"/>
                    </a:lnTo>
                    <a:lnTo>
                      <a:pt x="6702" y="4435"/>
                    </a:lnTo>
                    <a:close/>
                    <a:moveTo>
                      <a:pt x="6672" y="4425"/>
                    </a:moveTo>
                    <a:lnTo>
                      <a:pt x="6679" y="4400"/>
                    </a:lnTo>
                    <a:lnTo>
                      <a:pt x="6710" y="4411"/>
                    </a:lnTo>
                    <a:lnTo>
                      <a:pt x="6702" y="4435"/>
                    </a:lnTo>
                    <a:lnTo>
                      <a:pt x="6672" y="4425"/>
                    </a:lnTo>
                    <a:close/>
                    <a:moveTo>
                      <a:pt x="6679" y="4400"/>
                    </a:moveTo>
                    <a:lnTo>
                      <a:pt x="6681" y="4397"/>
                    </a:lnTo>
                    <a:lnTo>
                      <a:pt x="6683" y="4394"/>
                    </a:lnTo>
                    <a:lnTo>
                      <a:pt x="6694" y="4405"/>
                    </a:lnTo>
                    <a:lnTo>
                      <a:pt x="6679" y="4400"/>
                    </a:lnTo>
                    <a:close/>
                    <a:moveTo>
                      <a:pt x="6683" y="4394"/>
                    </a:moveTo>
                    <a:lnTo>
                      <a:pt x="6699" y="4378"/>
                    </a:lnTo>
                    <a:lnTo>
                      <a:pt x="6722" y="4402"/>
                    </a:lnTo>
                    <a:lnTo>
                      <a:pt x="6706" y="4418"/>
                    </a:lnTo>
                    <a:lnTo>
                      <a:pt x="6683" y="4394"/>
                    </a:lnTo>
                    <a:close/>
                    <a:moveTo>
                      <a:pt x="6725" y="4397"/>
                    </a:moveTo>
                    <a:lnTo>
                      <a:pt x="6724" y="4399"/>
                    </a:lnTo>
                    <a:lnTo>
                      <a:pt x="6722" y="4402"/>
                    </a:lnTo>
                    <a:lnTo>
                      <a:pt x="6710" y="4389"/>
                    </a:lnTo>
                    <a:lnTo>
                      <a:pt x="6725" y="4397"/>
                    </a:lnTo>
                    <a:close/>
                    <a:moveTo>
                      <a:pt x="6697" y="4383"/>
                    </a:moveTo>
                    <a:lnTo>
                      <a:pt x="6704" y="4367"/>
                    </a:lnTo>
                    <a:lnTo>
                      <a:pt x="6732" y="4381"/>
                    </a:lnTo>
                    <a:lnTo>
                      <a:pt x="6725" y="4397"/>
                    </a:lnTo>
                    <a:lnTo>
                      <a:pt x="6697" y="4383"/>
                    </a:lnTo>
                    <a:close/>
                    <a:moveTo>
                      <a:pt x="6704" y="4367"/>
                    </a:moveTo>
                    <a:lnTo>
                      <a:pt x="6713" y="4351"/>
                    </a:lnTo>
                    <a:lnTo>
                      <a:pt x="6741" y="4365"/>
                    </a:lnTo>
                    <a:lnTo>
                      <a:pt x="6732" y="4381"/>
                    </a:lnTo>
                    <a:lnTo>
                      <a:pt x="6704" y="4367"/>
                    </a:lnTo>
                    <a:close/>
                    <a:moveTo>
                      <a:pt x="6713" y="4351"/>
                    </a:moveTo>
                    <a:lnTo>
                      <a:pt x="6714" y="4349"/>
                    </a:lnTo>
                    <a:lnTo>
                      <a:pt x="6715" y="4346"/>
                    </a:lnTo>
                    <a:lnTo>
                      <a:pt x="6726" y="4358"/>
                    </a:lnTo>
                    <a:lnTo>
                      <a:pt x="6713" y="4351"/>
                    </a:lnTo>
                    <a:close/>
                    <a:moveTo>
                      <a:pt x="6715" y="4346"/>
                    </a:moveTo>
                    <a:lnTo>
                      <a:pt x="6731" y="4330"/>
                    </a:lnTo>
                    <a:lnTo>
                      <a:pt x="6754" y="4354"/>
                    </a:lnTo>
                    <a:lnTo>
                      <a:pt x="6738" y="4370"/>
                    </a:lnTo>
                    <a:lnTo>
                      <a:pt x="6715" y="4346"/>
                    </a:lnTo>
                    <a:close/>
                    <a:moveTo>
                      <a:pt x="6758" y="4347"/>
                    </a:moveTo>
                    <a:lnTo>
                      <a:pt x="6757" y="4351"/>
                    </a:lnTo>
                    <a:lnTo>
                      <a:pt x="6754" y="4354"/>
                    </a:lnTo>
                    <a:lnTo>
                      <a:pt x="6742" y="4342"/>
                    </a:lnTo>
                    <a:lnTo>
                      <a:pt x="6758" y="4347"/>
                    </a:lnTo>
                    <a:close/>
                    <a:moveTo>
                      <a:pt x="6727" y="4336"/>
                    </a:moveTo>
                    <a:lnTo>
                      <a:pt x="6736" y="4313"/>
                    </a:lnTo>
                    <a:lnTo>
                      <a:pt x="6766" y="4323"/>
                    </a:lnTo>
                    <a:lnTo>
                      <a:pt x="6758" y="4347"/>
                    </a:lnTo>
                    <a:lnTo>
                      <a:pt x="6727" y="4336"/>
                    </a:lnTo>
                    <a:close/>
                    <a:moveTo>
                      <a:pt x="6736" y="4313"/>
                    </a:moveTo>
                    <a:lnTo>
                      <a:pt x="6737" y="4309"/>
                    </a:lnTo>
                    <a:lnTo>
                      <a:pt x="6740" y="4307"/>
                    </a:lnTo>
                    <a:lnTo>
                      <a:pt x="6751" y="4318"/>
                    </a:lnTo>
                    <a:lnTo>
                      <a:pt x="6736" y="4313"/>
                    </a:lnTo>
                    <a:close/>
                    <a:moveTo>
                      <a:pt x="6740" y="4307"/>
                    </a:moveTo>
                    <a:lnTo>
                      <a:pt x="6756" y="4291"/>
                    </a:lnTo>
                    <a:lnTo>
                      <a:pt x="6778" y="4313"/>
                    </a:lnTo>
                    <a:lnTo>
                      <a:pt x="6762" y="4329"/>
                    </a:lnTo>
                    <a:lnTo>
                      <a:pt x="6740" y="4307"/>
                    </a:lnTo>
                    <a:close/>
                    <a:moveTo>
                      <a:pt x="6780" y="4309"/>
                    </a:moveTo>
                    <a:lnTo>
                      <a:pt x="6779" y="4312"/>
                    </a:lnTo>
                    <a:lnTo>
                      <a:pt x="6778" y="4313"/>
                    </a:lnTo>
                    <a:lnTo>
                      <a:pt x="6767" y="4302"/>
                    </a:lnTo>
                    <a:lnTo>
                      <a:pt x="6780" y="4309"/>
                    </a:lnTo>
                    <a:close/>
                    <a:moveTo>
                      <a:pt x="6752" y="4294"/>
                    </a:moveTo>
                    <a:lnTo>
                      <a:pt x="6761" y="4278"/>
                    </a:lnTo>
                    <a:lnTo>
                      <a:pt x="6789" y="4293"/>
                    </a:lnTo>
                    <a:lnTo>
                      <a:pt x="6780" y="4309"/>
                    </a:lnTo>
                    <a:lnTo>
                      <a:pt x="6752" y="4294"/>
                    </a:lnTo>
                    <a:close/>
                    <a:moveTo>
                      <a:pt x="6761" y="4278"/>
                    </a:moveTo>
                    <a:lnTo>
                      <a:pt x="6762" y="4276"/>
                    </a:lnTo>
                    <a:lnTo>
                      <a:pt x="6763" y="4275"/>
                    </a:lnTo>
                    <a:lnTo>
                      <a:pt x="6774" y="4286"/>
                    </a:lnTo>
                    <a:lnTo>
                      <a:pt x="6761" y="4278"/>
                    </a:lnTo>
                    <a:close/>
                    <a:moveTo>
                      <a:pt x="6763" y="4275"/>
                    </a:moveTo>
                    <a:lnTo>
                      <a:pt x="6779" y="4259"/>
                    </a:lnTo>
                    <a:lnTo>
                      <a:pt x="6801" y="4281"/>
                    </a:lnTo>
                    <a:lnTo>
                      <a:pt x="6785" y="4297"/>
                    </a:lnTo>
                    <a:lnTo>
                      <a:pt x="6763" y="4275"/>
                    </a:lnTo>
                    <a:close/>
                    <a:moveTo>
                      <a:pt x="6806" y="4275"/>
                    </a:moveTo>
                    <a:lnTo>
                      <a:pt x="6805" y="4278"/>
                    </a:lnTo>
                    <a:lnTo>
                      <a:pt x="6801" y="4281"/>
                    </a:lnTo>
                    <a:lnTo>
                      <a:pt x="6790" y="4270"/>
                    </a:lnTo>
                    <a:lnTo>
                      <a:pt x="6806" y="4275"/>
                    </a:lnTo>
                    <a:close/>
                    <a:moveTo>
                      <a:pt x="6775" y="4265"/>
                    </a:moveTo>
                    <a:lnTo>
                      <a:pt x="6784" y="4241"/>
                    </a:lnTo>
                    <a:lnTo>
                      <a:pt x="6814" y="4251"/>
                    </a:lnTo>
                    <a:lnTo>
                      <a:pt x="6806" y="4275"/>
                    </a:lnTo>
                    <a:lnTo>
                      <a:pt x="6775" y="4265"/>
                    </a:lnTo>
                    <a:close/>
                    <a:moveTo>
                      <a:pt x="6784" y="4241"/>
                    </a:moveTo>
                    <a:lnTo>
                      <a:pt x="6784" y="4239"/>
                    </a:lnTo>
                    <a:lnTo>
                      <a:pt x="6799" y="4246"/>
                    </a:lnTo>
                    <a:lnTo>
                      <a:pt x="6784" y="4241"/>
                    </a:lnTo>
                    <a:close/>
                    <a:moveTo>
                      <a:pt x="6784" y="4239"/>
                    </a:moveTo>
                    <a:lnTo>
                      <a:pt x="6793" y="4223"/>
                    </a:lnTo>
                    <a:lnTo>
                      <a:pt x="6821" y="4237"/>
                    </a:lnTo>
                    <a:lnTo>
                      <a:pt x="6812" y="4253"/>
                    </a:lnTo>
                    <a:lnTo>
                      <a:pt x="6784" y="4239"/>
                    </a:lnTo>
                    <a:close/>
                    <a:moveTo>
                      <a:pt x="6793" y="4223"/>
                    </a:moveTo>
                    <a:lnTo>
                      <a:pt x="6794" y="4221"/>
                    </a:lnTo>
                    <a:lnTo>
                      <a:pt x="6795" y="4218"/>
                    </a:lnTo>
                    <a:lnTo>
                      <a:pt x="6806" y="4230"/>
                    </a:lnTo>
                    <a:lnTo>
                      <a:pt x="6793" y="4223"/>
                    </a:lnTo>
                    <a:close/>
                    <a:moveTo>
                      <a:pt x="6795" y="4218"/>
                    </a:moveTo>
                    <a:lnTo>
                      <a:pt x="6811" y="4202"/>
                    </a:lnTo>
                    <a:lnTo>
                      <a:pt x="6833" y="4225"/>
                    </a:lnTo>
                    <a:lnTo>
                      <a:pt x="6817" y="4241"/>
                    </a:lnTo>
                    <a:lnTo>
                      <a:pt x="6795" y="4218"/>
                    </a:lnTo>
                    <a:close/>
                    <a:moveTo>
                      <a:pt x="6838" y="4219"/>
                    </a:moveTo>
                    <a:lnTo>
                      <a:pt x="6837" y="4223"/>
                    </a:lnTo>
                    <a:lnTo>
                      <a:pt x="6833" y="4225"/>
                    </a:lnTo>
                    <a:lnTo>
                      <a:pt x="6822" y="4214"/>
                    </a:lnTo>
                    <a:lnTo>
                      <a:pt x="6838" y="4219"/>
                    </a:lnTo>
                    <a:close/>
                    <a:moveTo>
                      <a:pt x="6807" y="4209"/>
                    </a:moveTo>
                    <a:lnTo>
                      <a:pt x="6815" y="4185"/>
                    </a:lnTo>
                    <a:lnTo>
                      <a:pt x="6846" y="4195"/>
                    </a:lnTo>
                    <a:lnTo>
                      <a:pt x="6838" y="4219"/>
                    </a:lnTo>
                    <a:lnTo>
                      <a:pt x="6807" y="4209"/>
                    </a:lnTo>
                    <a:close/>
                    <a:moveTo>
                      <a:pt x="6815" y="4185"/>
                    </a:moveTo>
                    <a:lnTo>
                      <a:pt x="6816" y="4181"/>
                    </a:lnTo>
                    <a:lnTo>
                      <a:pt x="6820" y="4179"/>
                    </a:lnTo>
                    <a:lnTo>
                      <a:pt x="6831" y="4190"/>
                    </a:lnTo>
                    <a:lnTo>
                      <a:pt x="6815" y="4185"/>
                    </a:lnTo>
                    <a:close/>
                    <a:moveTo>
                      <a:pt x="6820" y="4179"/>
                    </a:moveTo>
                    <a:lnTo>
                      <a:pt x="6836" y="4163"/>
                    </a:lnTo>
                    <a:lnTo>
                      <a:pt x="6858" y="4185"/>
                    </a:lnTo>
                    <a:lnTo>
                      <a:pt x="6842" y="4201"/>
                    </a:lnTo>
                    <a:lnTo>
                      <a:pt x="6820" y="4179"/>
                    </a:lnTo>
                    <a:close/>
                    <a:moveTo>
                      <a:pt x="6860" y="4181"/>
                    </a:moveTo>
                    <a:lnTo>
                      <a:pt x="6859" y="4184"/>
                    </a:lnTo>
                    <a:lnTo>
                      <a:pt x="6858" y="4185"/>
                    </a:lnTo>
                    <a:lnTo>
                      <a:pt x="6847" y="4174"/>
                    </a:lnTo>
                    <a:lnTo>
                      <a:pt x="6860" y="4181"/>
                    </a:lnTo>
                    <a:close/>
                    <a:moveTo>
                      <a:pt x="6832" y="4166"/>
                    </a:moveTo>
                    <a:lnTo>
                      <a:pt x="6841" y="4150"/>
                    </a:lnTo>
                    <a:lnTo>
                      <a:pt x="6869" y="4165"/>
                    </a:lnTo>
                    <a:lnTo>
                      <a:pt x="6860" y="4181"/>
                    </a:lnTo>
                    <a:lnTo>
                      <a:pt x="6832" y="4166"/>
                    </a:lnTo>
                    <a:close/>
                    <a:moveTo>
                      <a:pt x="6841" y="4150"/>
                    </a:moveTo>
                    <a:lnTo>
                      <a:pt x="6842" y="4148"/>
                    </a:lnTo>
                    <a:lnTo>
                      <a:pt x="6843" y="4147"/>
                    </a:lnTo>
                    <a:lnTo>
                      <a:pt x="6854" y="4158"/>
                    </a:lnTo>
                    <a:lnTo>
                      <a:pt x="6841" y="4150"/>
                    </a:lnTo>
                    <a:close/>
                    <a:moveTo>
                      <a:pt x="6843" y="4147"/>
                    </a:moveTo>
                    <a:lnTo>
                      <a:pt x="6859" y="4131"/>
                    </a:lnTo>
                    <a:lnTo>
                      <a:pt x="6881" y="4153"/>
                    </a:lnTo>
                    <a:lnTo>
                      <a:pt x="6865" y="4169"/>
                    </a:lnTo>
                    <a:lnTo>
                      <a:pt x="6843" y="4147"/>
                    </a:lnTo>
                    <a:close/>
                    <a:moveTo>
                      <a:pt x="6886" y="4147"/>
                    </a:moveTo>
                    <a:lnTo>
                      <a:pt x="6885" y="4150"/>
                    </a:lnTo>
                    <a:lnTo>
                      <a:pt x="6881" y="4153"/>
                    </a:lnTo>
                    <a:lnTo>
                      <a:pt x="6870" y="4142"/>
                    </a:lnTo>
                    <a:lnTo>
                      <a:pt x="6886" y="4147"/>
                    </a:lnTo>
                    <a:close/>
                    <a:moveTo>
                      <a:pt x="6855" y="4137"/>
                    </a:moveTo>
                    <a:lnTo>
                      <a:pt x="6863" y="4113"/>
                    </a:lnTo>
                    <a:lnTo>
                      <a:pt x="6894" y="4123"/>
                    </a:lnTo>
                    <a:lnTo>
                      <a:pt x="6886" y="4147"/>
                    </a:lnTo>
                    <a:lnTo>
                      <a:pt x="6855" y="4137"/>
                    </a:lnTo>
                    <a:close/>
                    <a:moveTo>
                      <a:pt x="6863" y="4113"/>
                    </a:moveTo>
                    <a:lnTo>
                      <a:pt x="6864" y="4111"/>
                    </a:lnTo>
                    <a:lnTo>
                      <a:pt x="6879" y="4118"/>
                    </a:lnTo>
                    <a:lnTo>
                      <a:pt x="6863" y="4113"/>
                    </a:lnTo>
                    <a:close/>
                    <a:moveTo>
                      <a:pt x="6864" y="4111"/>
                    </a:moveTo>
                    <a:lnTo>
                      <a:pt x="6873" y="4095"/>
                    </a:lnTo>
                    <a:lnTo>
                      <a:pt x="6901" y="4108"/>
                    </a:lnTo>
                    <a:lnTo>
                      <a:pt x="6892" y="4124"/>
                    </a:lnTo>
                    <a:lnTo>
                      <a:pt x="6864" y="4111"/>
                    </a:lnTo>
                    <a:close/>
                    <a:moveTo>
                      <a:pt x="6873" y="4095"/>
                    </a:moveTo>
                    <a:lnTo>
                      <a:pt x="6874" y="4092"/>
                    </a:lnTo>
                    <a:lnTo>
                      <a:pt x="6875" y="4091"/>
                    </a:lnTo>
                    <a:lnTo>
                      <a:pt x="6886" y="4102"/>
                    </a:lnTo>
                    <a:lnTo>
                      <a:pt x="6873" y="4095"/>
                    </a:lnTo>
                    <a:close/>
                    <a:moveTo>
                      <a:pt x="6875" y="4091"/>
                    </a:moveTo>
                    <a:lnTo>
                      <a:pt x="6891" y="4075"/>
                    </a:lnTo>
                    <a:lnTo>
                      <a:pt x="6913" y="4097"/>
                    </a:lnTo>
                    <a:lnTo>
                      <a:pt x="6897" y="4113"/>
                    </a:lnTo>
                    <a:lnTo>
                      <a:pt x="6875" y="4091"/>
                    </a:lnTo>
                    <a:close/>
                    <a:moveTo>
                      <a:pt x="6918" y="4091"/>
                    </a:moveTo>
                    <a:lnTo>
                      <a:pt x="6916" y="4095"/>
                    </a:lnTo>
                    <a:lnTo>
                      <a:pt x="6913" y="4097"/>
                    </a:lnTo>
                    <a:lnTo>
                      <a:pt x="6902" y="4086"/>
                    </a:lnTo>
                    <a:lnTo>
                      <a:pt x="6918" y="4091"/>
                    </a:lnTo>
                    <a:close/>
                    <a:moveTo>
                      <a:pt x="6887" y="4081"/>
                    </a:moveTo>
                    <a:lnTo>
                      <a:pt x="6895" y="4057"/>
                    </a:lnTo>
                    <a:lnTo>
                      <a:pt x="6926" y="4067"/>
                    </a:lnTo>
                    <a:lnTo>
                      <a:pt x="6918" y="4091"/>
                    </a:lnTo>
                    <a:lnTo>
                      <a:pt x="6887" y="4081"/>
                    </a:lnTo>
                    <a:close/>
                    <a:moveTo>
                      <a:pt x="6895" y="4057"/>
                    </a:moveTo>
                    <a:lnTo>
                      <a:pt x="6896" y="4053"/>
                    </a:lnTo>
                    <a:lnTo>
                      <a:pt x="6900" y="4051"/>
                    </a:lnTo>
                    <a:lnTo>
                      <a:pt x="6911" y="4062"/>
                    </a:lnTo>
                    <a:lnTo>
                      <a:pt x="6895" y="4057"/>
                    </a:lnTo>
                    <a:close/>
                    <a:moveTo>
                      <a:pt x="6900" y="4051"/>
                    </a:moveTo>
                    <a:lnTo>
                      <a:pt x="6916" y="4035"/>
                    </a:lnTo>
                    <a:lnTo>
                      <a:pt x="6938" y="4057"/>
                    </a:lnTo>
                    <a:lnTo>
                      <a:pt x="6922" y="4073"/>
                    </a:lnTo>
                    <a:lnTo>
                      <a:pt x="6900" y="4051"/>
                    </a:lnTo>
                    <a:close/>
                    <a:moveTo>
                      <a:pt x="6940" y="4053"/>
                    </a:moveTo>
                    <a:lnTo>
                      <a:pt x="6939" y="4055"/>
                    </a:lnTo>
                    <a:lnTo>
                      <a:pt x="6938" y="4057"/>
                    </a:lnTo>
                    <a:lnTo>
                      <a:pt x="6927" y="4046"/>
                    </a:lnTo>
                    <a:lnTo>
                      <a:pt x="6940" y="4053"/>
                    </a:lnTo>
                    <a:close/>
                    <a:moveTo>
                      <a:pt x="6912" y="4038"/>
                    </a:moveTo>
                    <a:lnTo>
                      <a:pt x="6921" y="4022"/>
                    </a:lnTo>
                    <a:lnTo>
                      <a:pt x="6949" y="4037"/>
                    </a:lnTo>
                    <a:lnTo>
                      <a:pt x="6940" y="4053"/>
                    </a:lnTo>
                    <a:lnTo>
                      <a:pt x="6912" y="4038"/>
                    </a:lnTo>
                    <a:close/>
                    <a:moveTo>
                      <a:pt x="6921" y="4022"/>
                    </a:moveTo>
                    <a:lnTo>
                      <a:pt x="6921" y="4021"/>
                    </a:lnTo>
                    <a:lnTo>
                      <a:pt x="6934" y="4030"/>
                    </a:lnTo>
                    <a:lnTo>
                      <a:pt x="6921" y="4022"/>
                    </a:lnTo>
                    <a:close/>
                    <a:moveTo>
                      <a:pt x="6921" y="4021"/>
                    </a:moveTo>
                    <a:lnTo>
                      <a:pt x="6937" y="3998"/>
                    </a:lnTo>
                    <a:lnTo>
                      <a:pt x="6964" y="4015"/>
                    </a:lnTo>
                    <a:lnTo>
                      <a:pt x="6948" y="4038"/>
                    </a:lnTo>
                    <a:lnTo>
                      <a:pt x="6921" y="4021"/>
                    </a:lnTo>
                    <a:close/>
                    <a:moveTo>
                      <a:pt x="6965" y="4014"/>
                    </a:moveTo>
                    <a:lnTo>
                      <a:pt x="6964" y="4015"/>
                    </a:lnTo>
                    <a:lnTo>
                      <a:pt x="6950" y="4006"/>
                    </a:lnTo>
                    <a:lnTo>
                      <a:pt x="6965" y="4014"/>
                    </a:lnTo>
                    <a:close/>
                    <a:moveTo>
                      <a:pt x="6937" y="3999"/>
                    </a:moveTo>
                    <a:lnTo>
                      <a:pt x="6944" y="3983"/>
                    </a:lnTo>
                    <a:lnTo>
                      <a:pt x="6972" y="3998"/>
                    </a:lnTo>
                    <a:lnTo>
                      <a:pt x="6965" y="4014"/>
                    </a:lnTo>
                    <a:lnTo>
                      <a:pt x="6937" y="3999"/>
                    </a:lnTo>
                    <a:close/>
                    <a:moveTo>
                      <a:pt x="6944" y="3983"/>
                    </a:moveTo>
                    <a:lnTo>
                      <a:pt x="6945" y="3980"/>
                    </a:lnTo>
                    <a:lnTo>
                      <a:pt x="6948" y="3979"/>
                    </a:lnTo>
                    <a:lnTo>
                      <a:pt x="6959" y="3990"/>
                    </a:lnTo>
                    <a:lnTo>
                      <a:pt x="6944" y="3983"/>
                    </a:lnTo>
                    <a:close/>
                    <a:moveTo>
                      <a:pt x="6948" y="3979"/>
                    </a:moveTo>
                    <a:lnTo>
                      <a:pt x="6963" y="3963"/>
                    </a:lnTo>
                    <a:lnTo>
                      <a:pt x="6986" y="3985"/>
                    </a:lnTo>
                    <a:lnTo>
                      <a:pt x="6970" y="4001"/>
                    </a:lnTo>
                    <a:lnTo>
                      <a:pt x="6948" y="3979"/>
                    </a:lnTo>
                    <a:close/>
                    <a:moveTo>
                      <a:pt x="6990" y="3979"/>
                    </a:moveTo>
                    <a:lnTo>
                      <a:pt x="6988" y="3983"/>
                    </a:lnTo>
                    <a:lnTo>
                      <a:pt x="6986" y="3985"/>
                    </a:lnTo>
                    <a:lnTo>
                      <a:pt x="6975" y="3974"/>
                    </a:lnTo>
                    <a:lnTo>
                      <a:pt x="6990" y="3979"/>
                    </a:lnTo>
                    <a:close/>
                    <a:moveTo>
                      <a:pt x="6959" y="3969"/>
                    </a:moveTo>
                    <a:lnTo>
                      <a:pt x="6968" y="3945"/>
                    </a:lnTo>
                    <a:lnTo>
                      <a:pt x="6997" y="3954"/>
                    </a:lnTo>
                    <a:lnTo>
                      <a:pt x="6990" y="3979"/>
                    </a:lnTo>
                    <a:lnTo>
                      <a:pt x="6959" y="3969"/>
                    </a:lnTo>
                    <a:close/>
                    <a:moveTo>
                      <a:pt x="6968" y="3945"/>
                    </a:moveTo>
                    <a:lnTo>
                      <a:pt x="6969" y="3943"/>
                    </a:lnTo>
                    <a:lnTo>
                      <a:pt x="6982" y="3950"/>
                    </a:lnTo>
                    <a:lnTo>
                      <a:pt x="6968" y="3945"/>
                    </a:lnTo>
                    <a:close/>
                    <a:moveTo>
                      <a:pt x="6969" y="3943"/>
                    </a:moveTo>
                    <a:lnTo>
                      <a:pt x="6976" y="3927"/>
                    </a:lnTo>
                    <a:lnTo>
                      <a:pt x="7004" y="3941"/>
                    </a:lnTo>
                    <a:lnTo>
                      <a:pt x="6997" y="3957"/>
                    </a:lnTo>
                    <a:lnTo>
                      <a:pt x="6969" y="3943"/>
                    </a:lnTo>
                    <a:close/>
                    <a:moveTo>
                      <a:pt x="6976" y="3927"/>
                    </a:moveTo>
                    <a:lnTo>
                      <a:pt x="6977" y="3924"/>
                    </a:lnTo>
                    <a:lnTo>
                      <a:pt x="6979" y="3922"/>
                    </a:lnTo>
                    <a:lnTo>
                      <a:pt x="6991" y="3934"/>
                    </a:lnTo>
                    <a:lnTo>
                      <a:pt x="6976" y="3927"/>
                    </a:lnTo>
                    <a:close/>
                    <a:moveTo>
                      <a:pt x="6979" y="3922"/>
                    </a:moveTo>
                    <a:lnTo>
                      <a:pt x="6995" y="3906"/>
                    </a:lnTo>
                    <a:lnTo>
                      <a:pt x="7018" y="3929"/>
                    </a:lnTo>
                    <a:lnTo>
                      <a:pt x="7002" y="3945"/>
                    </a:lnTo>
                    <a:lnTo>
                      <a:pt x="6979" y="3922"/>
                    </a:lnTo>
                    <a:close/>
                    <a:moveTo>
                      <a:pt x="7022" y="3922"/>
                    </a:moveTo>
                    <a:lnTo>
                      <a:pt x="7020" y="3926"/>
                    </a:lnTo>
                    <a:lnTo>
                      <a:pt x="7018" y="3929"/>
                    </a:lnTo>
                    <a:lnTo>
                      <a:pt x="7007" y="3918"/>
                    </a:lnTo>
                    <a:lnTo>
                      <a:pt x="7022" y="3922"/>
                    </a:lnTo>
                    <a:close/>
                    <a:moveTo>
                      <a:pt x="6991" y="3913"/>
                    </a:moveTo>
                    <a:lnTo>
                      <a:pt x="7000" y="3889"/>
                    </a:lnTo>
                    <a:lnTo>
                      <a:pt x="7029" y="3899"/>
                    </a:lnTo>
                    <a:lnTo>
                      <a:pt x="7022" y="3922"/>
                    </a:lnTo>
                    <a:lnTo>
                      <a:pt x="6991" y="3913"/>
                    </a:lnTo>
                    <a:close/>
                    <a:moveTo>
                      <a:pt x="7000" y="3889"/>
                    </a:moveTo>
                    <a:lnTo>
                      <a:pt x="7001" y="3885"/>
                    </a:lnTo>
                    <a:lnTo>
                      <a:pt x="7003" y="3883"/>
                    </a:lnTo>
                    <a:lnTo>
                      <a:pt x="7014" y="3894"/>
                    </a:lnTo>
                    <a:lnTo>
                      <a:pt x="7000" y="3889"/>
                    </a:lnTo>
                    <a:close/>
                    <a:moveTo>
                      <a:pt x="7003" y="3883"/>
                    </a:moveTo>
                    <a:lnTo>
                      <a:pt x="7019" y="3867"/>
                    </a:lnTo>
                    <a:lnTo>
                      <a:pt x="7041" y="3889"/>
                    </a:lnTo>
                    <a:lnTo>
                      <a:pt x="7025" y="3905"/>
                    </a:lnTo>
                    <a:lnTo>
                      <a:pt x="7003" y="3883"/>
                    </a:lnTo>
                    <a:close/>
                    <a:moveTo>
                      <a:pt x="7045" y="3883"/>
                    </a:moveTo>
                    <a:lnTo>
                      <a:pt x="7044" y="3887"/>
                    </a:lnTo>
                    <a:lnTo>
                      <a:pt x="7041" y="3889"/>
                    </a:lnTo>
                    <a:lnTo>
                      <a:pt x="7030" y="3878"/>
                    </a:lnTo>
                    <a:lnTo>
                      <a:pt x="7045" y="3883"/>
                    </a:lnTo>
                    <a:close/>
                    <a:moveTo>
                      <a:pt x="7016" y="3873"/>
                    </a:moveTo>
                    <a:lnTo>
                      <a:pt x="7023" y="3849"/>
                    </a:lnTo>
                    <a:lnTo>
                      <a:pt x="7054" y="3858"/>
                    </a:lnTo>
                    <a:lnTo>
                      <a:pt x="7045" y="3883"/>
                    </a:lnTo>
                    <a:lnTo>
                      <a:pt x="7016" y="3873"/>
                    </a:lnTo>
                    <a:close/>
                    <a:moveTo>
                      <a:pt x="7023" y="3849"/>
                    </a:moveTo>
                    <a:lnTo>
                      <a:pt x="7024" y="3845"/>
                    </a:lnTo>
                    <a:lnTo>
                      <a:pt x="7027" y="3842"/>
                    </a:lnTo>
                    <a:lnTo>
                      <a:pt x="7039" y="3853"/>
                    </a:lnTo>
                    <a:lnTo>
                      <a:pt x="7023" y="3849"/>
                    </a:lnTo>
                    <a:close/>
                    <a:moveTo>
                      <a:pt x="7027" y="3842"/>
                    </a:moveTo>
                    <a:lnTo>
                      <a:pt x="7043" y="3826"/>
                    </a:lnTo>
                    <a:lnTo>
                      <a:pt x="7066" y="3850"/>
                    </a:lnTo>
                    <a:lnTo>
                      <a:pt x="7050" y="3866"/>
                    </a:lnTo>
                    <a:lnTo>
                      <a:pt x="7027" y="3842"/>
                    </a:lnTo>
                    <a:close/>
                    <a:moveTo>
                      <a:pt x="7069" y="3845"/>
                    </a:moveTo>
                    <a:lnTo>
                      <a:pt x="7067" y="3847"/>
                    </a:lnTo>
                    <a:lnTo>
                      <a:pt x="7066" y="3850"/>
                    </a:lnTo>
                    <a:lnTo>
                      <a:pt x="7055" y="3837"/>
                    </a:lnTo>
                    <a:lnTo>
                      <a:pt x="7069" y="3845"/>
                    </a:lnTo>
                    <a:close/>
                    <a:moveTo>
                      <a:pt x="7040" y="3831"/>
                    </a:moveTo>
                    <a:lnTo>
                      <a:pt x="7049" y="3815"/>
                    </a:lnTo>
                    <a:lnTo>
                      <a:pt x="7077" y="3829"/>
                    </a:lnTo>
                    <a:lnTo>
                      <a:pt x="7069" y="3845"/>
                    </a:lnTo>
                    <a:lnTo>
                      <a:pt x="7040" y="3831"/>
                    </a:lnTo>
                    <a:close/>
                    <a:moveTo>
                      <a:pt x="7077" y="3826"/>
                    </a:moveTo>
                    <a:lnTo>
                      <a:pt x="7077" y="3829"/>
                    </a:lnTo>
                    <a:lnTo>
                      <a:pt x="7062" y="3821"/>
                    </a:lnTo>
                    <a:lnTo>
                      <a:pt x="7077" y="3826"/>
                    </a:lnTo>
                    <a:close/>
                    <a:moveTo>
                      <a:pt x="7048" y="3816"/>
                    </a:moveTo>
                    <a:lnTo>
                      <a:pt x="7055" y="3793"/>
                    </a:lnTo>
                    <a:lnTo>
                      <a:pt x="7086" y="3803"/>
                    </a:lnTo>
                    <a:lnTo>
                      <a:pt x="7077" y="3826"/>
                    </a:lnTo>
                    <a:lnTo>
                      <a:pt x="7048" y="3816"/>
                    </a:lnTo>
                    <a:close/>
                    <a:moveTo>
                      <a:pt x="7055" y="3793"/>
                    </a:moveTo>
                    <a:lnTo>
                      <a:pt x="7056" y="3789"/>
                    </a:lnTo>
                    <a:lnTo>
                      <a:pt x="7059" y="3787"/>
                    </a:lnTo>
                    <a:lnTo>
                      <a:pt x="7071" y="3798"/>
                    </a:lnTo>
                    <a:lnTo>
                      <a:pt x="7055" y="3793"/>
                    </a:lnTo>
                    <a:close/>
                    <a:moveTo>
                      <a:pt x="7059" y="3787"/>
                    </a:moveTo>
                    <a:lnTo>
                      <a:pt x="7075" y="3771"/>
                    </a:lnTo>
                    <a:lnTo>
                      <a:pt x="7098" y="3793"/>
                    </a:lnTo>
                    <a:lnTo>
                      <a:pt x="7082" y="3809"/>
                    </a:lnTo>
                    <a:lnTo>
                      <a:pt x="7059" y="3787"/>
                    </a:lnTo>
                    <a:close/>
                    <a:moveTo>
                      <a:pt x="7102" y="3787"/>
                    </a:moveTo>
                    <a:lnTo>
                      <a:pt x="7101" y="3791"/>
                    </a:lnTo>
                    <a:lnTo>
                      <a:pt x="7098" y="3793"/>
                    </a:lnTo>
                    <a:lnTo>
                      <a:pt x="7087" y="3782"/>
                    </a:lnTo>
                    <a:lnTo>
                      <a:pt x="7102" y="3787"/>
                    </a:lnTo>
                    <a:close/>
                    <a:moveTo>
                      <a:pt x="7071" y="3777"/>
                    </a:moveTo>
                    <a:lnTo>
                      <a:pt x="7080" y="3752"/>
                    </a:lnTo>
                    <a:lnTo>
                      <a:pt x="7109" y="3762"/>
                    </a:lnTo>
                    <a:lnTo>
                      <a:pt x="7102" y="3787"/>
                    </a:lnTo>
                    <a:lnTo>
                      <a:pt x="7071" y="3777"/>
                    </a:lnTo>
                    <a:close/>
                    <a:moveTo>
                      <a:pt x="7080" y="3752"/>
                    </a:moveTo>
                    <a:lnTo>
                      <a:pt x="7081" y="3749"/>
                    </a:lnTo>
                    <a:lnTo>
                      <a:pt x="7083" y="3746"/>
                    </a:lnTo>
                    <a:lnTo>
                      <a:pt x="7094" y="3757"/>
                    </a:lnTo>
                    <a:lnTo>
                      <a:pt x="7080" y="3752"/>
                    </a:lnTo>
                    <a:close/>
                    <a:moveTo>
                      <a:pt x="7083" y="3746"/>
                    </a:moveTo>
                    <a:lnTo>
                      <a:pt x="7099" y="3730"/>
                    </a:lnTo>
                    <a:lnTo>
                      <a:pt x="7121" y="3754"/>
                    </a:lnTo>
                    <a:lnTo>
                      <a:pt x="7105" y="3770"/>
                    </a:lnTo>
                    <a:lnTo>
                      <a:pt x="7083" y="3746"/>
                    </a:lnTo>
                    <a:close/>
                    <a:moveTo>
                      <a:pt x="7125" y="3749"/>
                    </a:moveTo>
                    <a:lnTo>
                      <a:pt x="7124" y="3751"/>
                    </a:lnTo>
                    <a:lnTo>
                      <a:pt x="7121" y="3754"/>
                    </a:lnTo>
                    <a:lnTo>
                      <a:pt x="7110" y="3741"/>
                    </a:lnTo>
                    <a:lnTo>
                      <a:pt x="7125" y="3749"/>
                    </a:lnTo>
                    <a:close/>
                    <a:moveTo>
                      <a:pt x="7097" y="3735"/>
                    </a:moveTo>
                    <a:lnTo>
                      <a:pt x="7104" y="3719"/>
                    </a:lnTo>
                    <a:lnTo>
                      <a:pt x="7133" y="3733"/>
                    </a:lnTo>
                    <a:lnTo>
                      <a:pt x="7125" y="3749"/>
                    </a:lnTo>
                    <a:lnTo>
                      <a:pt x="7097" y="3735"/>
                    </a:lnTo>
                    <a:close/>
                    <a:moveTo>
                      <a:pt x="7104" y="3719"/>
                    </a:moveTo>
                    <a:lnTo>
                      <a:pt x="7105" y="3717"/>
                    </a:lnTo>
                    <a:lnTo>
                      <a:pt x="7119" y="3725"/>
                    </a:lnTo>
                    <a:lnTo>
                      <a:pt x="7104" y="3719"/>
                    </a:lnTo>
                    <a:close/>
                    <a:moveTo>
                      <a:pt x="7105" y="3717"/>
                    </a:moveTo>
                    <a:lnTo>
                      <a:pt x="7121" y="3693"/>
                    </a:lnTo>
                    <a:lnTo>
                      <a:pt x="7147" y="3711"/>
                    </a:lnTo>
                    <a:lnTo>
                      <a:pt x="7131" y="3735"/>
                    </a:lnTo>
                    <a:lnTo>
                      <a:pt x="7105" y="3717"/>
                    </a:lnTo>
                    <a:close/>
                    <a:moveTo>
                      <a:pt x="7149" y="3709"/>
                    </a:moveTo>
                    <a:lnTo>
                      <a:pt x="7147" y="3711"/>
                    </a:lnTo>
                    <a:lnTo>
                      <a:pt x="7135" y="3702"/>
                    </a:lnTo>
                    <a:lnTo>
                      <a:pt x="7149" y="3709"/>
                    </a:lnTo>
                    <a:close/>
                    <a:moveTo>
                      <a:pt x="7120" y="3695"/>
                    </a:moveTo>
                    <a:lnTo>
                      <a:pt x="7128" y="3679"/>
                    </a:lnTo>
                    <a:lnTo>
                      <a:pt x="7157" y="3693"/>
                    </a:lnTo>
                    <a:lnTo>
                      <a:pt x="7149" y="3709"/>
                    </a:lnTo>
                    <a:lnTo>
                      <a:pt x="7120" y="3695"/>
                    </a:lnTo>
                    <a:close/>
                    <a:moveTo>
                      <a:pt x="7157" y="3691"/>
                    </a:moveTo>
                    <a:lnTo>
                      <a:pt x="7157" y="3693"/>
                    </a:lnTo>
                    <a:lnTo>
                      <a:pt x="7142" y="3686"/>
                    </a:lnTo>
                    <a:lnTo>
                      <a:pt x="7157" y="3691"/>
                    </a:lnTo>
                    <a:close/>
                    <a:moveTo>
                      <a:pt x="7128" y="3681"/>
                    </a:moveTo>
                    <a:lnTo>
                      <a:pt x="7135" y="3656"/>
                    </a:lnTo>
                    <a:lnTo>
                      <a:pt x="7166" y="3667"/>
                    </a:lnTo>
                    <a:lnTo>
                      <a:pt x="7157" y="3691"/>
                    </a:lnTo>
                    <a:lnTo>
                      <a:pt x="7128" y="3681"/>
                    </a:lnTo>
                    <a:close/>
                    <a:moveTo>
                      <a:pt x="7135" y="3656"/>
                    </a:moveTo>
                    <a:lnTo>
                      <a:pt x="7136" y="3653"/>
                    </a:lnTo>
                    <a:lnTo>
                      <a:pt x="7139" y="3650"/>
                    </a:lnTo>
                    <a:lnTo>
                      <a:pt x="7151" y="3661"/>
                    </a:lnTo>
                    <a:lnTo>
                      <a:pt x="7135" y="3656"/>
                    </a:lnTo>
                    <a:close/>
                    <a:moveTo>
                      <a:pt x="7139" y="3650"/>
                    </a:moveTo>
                    <a:lnTo>
                      <a:pt x="7155" y="3634"/>
                    </a:lnTo>
                    <a:lnTo>
                      <a:pt x="7178" y="3658"/>
                    </a:lnTo>
                    <a:lnTo>
                      <a:pt x="7162" y="3674"/>
                    </a:lnTo>
                    <a:lnTo>
                      <a:pt x="7139" y="3650"/>
                    </a:lnTo>
                    <a:close/>
                    <a:moveTo>
                      <a:pt x="7182" y="3651"/>
                    </a:moveTo>
                    <a:lnTo>
                      <a:pt x="7181" y="3655"/>
                    </a:lnTo>
                    <a:lnTo>
                      <a:pt x="7178" y="3658"/>
                    </a:lnTo>
                    <a:lnTo>
                      <a:pt x="7167" y="3645"/>
                    </a:lnTo>
                    <a:lnTo>
                      <a:pt x="7182" y="3651"/>
                    </a:lnTo>
                    <a:close/>
                    <a:moveTo>
                      <a:pt x="7151" y="3640"/>
                    </a:moveTo>
                    <a:lnTo>
                      <a:pt x="7160" y="3617"/>
                    </a:lnTo>
                    <a:lnTo>
                      <a:pt x="7189" y="3627"/>
                    </a:lnTo>
                    <a:lnTo>
                      <a:pt x="7182" y="3651"/>
                    </a:lnTo>
                    <a:lnTo>
                      <a:pt x="7151" y="3640"/>
                    </a:lnTo>
                    <a:close/>
                    <a:moveTo>
                      <a:pt x="7160" y="3617"/>
                    </a:moveTo>
                    <a:lnTo>
                      <a:pt x="7161" y="3613"/>
                    </a:lnTo>
                    <a:lnTo>
                      <a:pt x="7163" y="3611"/>
                    </a:lnTo>
                    <a:lnTo>
                      <a:pt x="7174" y="3622"/>
                    </a:lnTo>
                    <a:lnTo>
                      <a:pt x="7160" y="3617"/>
                    </a:lnTo>
                    <a:close/>
                    <a:moveTo>
                      <a:pt x="7163" y="3611"/>
                    </a:moveTo>
                    <a:lnTo>
                      <a:pt x="7179" y="3595"/>
                    </a:lnTo>
                    <a:lnTo>
                      <a:pt x="7202" y="3617"/>
                    </a:lnTo>
                    <a:lnTo>
                      <a:pt x="7186" y="3633"/>
                    </a:lnTo>
                    <a:lnTo>
                      <a:pt x="7163" y="3611"/>
                    </a:lnTo>
                    <a:close/>
                    <a:moveTo>
                      <a:pt x="7205" y="3611"/>
                    </a:moveTo>
                    <a:lnTo>
                      <a:pt x="7204" y="3614"/>
                    </a:lnTo>
                    <a:lnTo>
                      <a:pt x="7202" y="3617"/>
                    </a:lnTo>
                    <a:lnTo>
                      <a:pt x="7190" y="3606"/>
                    </a:lnTo>
                    <a:lnTo>
                      <a:pt x="7205" y="3611"/>
                    </a:lnTo>
                    <a:close/>
                    <a:moveTo>
                      <a:pt x="7176" y="3601"/>
                    </a:moveTo>
                    <a:lnTo>
                      <a:pt x="7183" y="3576"/>
                    </a:lnTo>
                    <a:lnTo>
                      <a:pt x="7214" y="3587"/>
                    </a:lnTo>
                    <a:lnTo>
                      <a:pt x="7205" y="3611"/>
                    </a:lnTo>
                    <a:lnTo>
                      <a:pt x="7176" y="3601"/>
                    </a:lnTo>
                    <a:close/>
                    <a:moveTo>
                      <a:pt x="7183" y="3576"/>
                    </a:moveTo>
                    <a:lnTo>
                      <a:pt x="7184" y="3573"/>
                    </a:lnTo>
                    <a:lnTo>
                      <a:pt x="7187" y="3570"/>
                    </a:lnTo>
                    <a:lnTo>
                      <a:pt x="7199" y="3582"/>
                    </a:lnTo>
                    <a:lnTo>
                      <a:pt x="7183" y="3576"/>
                    </a:lnTo>
                    <a:close/>
                    <a:moveTo>
                      <a:pt x="7187" y="3570"/>
                    </a:moveTo>
                    <a:lnTo>
                      <a:pt x="7203" y="3554"/>
                    </a:lnTo>
                    <a:lnTo>
                      <a:pt x="7226" y="3578"/>
                    </a:lnTo>
                    <a:lnTo>
                      <a:pt x="7210" y="3594"/>
                    </a:lnTo>
                    <a:lnTo>
                      <a:pt x="7187" y="3570"/>
                    </a:lnTo>
                    <a:close/>
                    <a:moveTo>
                      <a:pt x="7229" y="3573"/>
                    </a:moveTo>
                    <a:lnTo>
                      <a:pt x="7227" y="3575"/>
                    </a:lnTo>
                    <a:lnTo>
                      <a:pt x="7226" y="3578"/>
                    </a:lnTo>
                    <a:lnTo>
                      <a:pt x="7215" y="3566"/>
                    </a:lnTo>
                    <a:lnTo>
                      <a:pt x="7229" y="3573"/>
                    </a:lnTo>
                    <a:close/>
                    <a:moveTo>
                      <a:pt x="7200" y="3559"/>
                    </a:moveTo>
                    <a:lnTo>
                      <a:pt x="7208" y="3543"/>
                    </a:lnTo>
                    <a:lnTo>
                      <a:pt x="7237" y="3557"/>
                    </a:lnTo>
                    <a:lnTo>
                      <a:pt x="7229" y="3573"/>
                    </a:lnTo>
                    <a:lnTo>
                      <a:pt x="7200" y="3559"/>
                    </a:lnTo>
                    <a:close/>
                    <a:moveTo>
                      <a:pt x="7237" y="3555"/>
                    </a:moveTo>
                    <a:lnTo>
                      <a:pt x="7237" y="3557"/>
                    </a:lnTo>
                    <a:lnTo>
                      <a:pt x="7222" y="3550"/>
                    </a:lnTo>
                    <a:lnTo>
                      <a:pt x="7237" y="3555"/>
                    </a:lnTo>
                    <a:close/>
                    <a:moveTo>
                      <a:pt x="7208" y="3545"/>
                    </a:moveTo>
                    <a:lnTo>
                      <a:pt x="7215" y="3521"/>
                    </a:lnTo>
                    <a:lnTo>
                      <a:pt x="7246" y="3531"/>
                    </a:lnTo>
                    <a:lnTo>
                      <a:pt x="7237" y="3555"/>
                    </a:lnTo>
                    <a:lnTo>
                      <a:pt x="7208" y="3545"/>
                    </a:lnTo>
                    <a:close/>
                    <a:moveTo>
                      <a:pt x="7215" y="3521"/>
                    </a:moveTo>
                    <a:lnTo>
                      <a:pt x="7216" y="3517"/>
                    </a:lnTo>
                    <a:lnTo>
                      <a:pt x="7219" y="3515"/>
                    </a:lnTo>
                    <a:lnTo>
                      <a:pt x="7231" y="3526"/>
                    </a:lnTo>
                    <a:lnTo>
                      <a:pt x="7215" y="3521"/>
                    </a:lnTo>
                    <a:close/>
                    <a:moveTo>
                      <a:pt x="7219" y="3515"/>
                    </a:moveTo>
                    <a:lnTo>
                      <a:pt x="7235" y="3499"/>
                    </a:lnTo>
                    <a:lnTo>
                      <a:pt x="7258" y="3521"/>
                    </a:lnTo>
                    <a:lnTo>
                      <a:pt x="7242" y="3537"/>
                    </a:lnTo>
                    <a:lnTo>
                      <a:pt x="7219" y="3515"/>
                    </a:lnTo>
                    <a:close/>
                    <a:moveTo>
                      <a:pt x="7262" y="3515"/>
                    </a:moveTo>
                    <a:lnTo>
                      <a:pt x="7261" y="3518"/>
                    </a:lnTo>
                    <a:lnTo>
                      <a:pt x="7258" y="3521"/>
                    </a:lnTo>
                    <a:lnTo>
                      <a:pt x="7246" y="3510"/>
                    </a:lnTo>
                    <a:lnTo>
                      <a:pt x="7262" y="3515"/>
                    </a:lnTo>
                    <a:close/>
                    <a:moveTo>
                      <a:pt x="7231" y="3505"/>
                    </a:moveTo>
                    <a:lnTo>
                      <a:pt x="7240" y="3481"/>
                    </a:lnTo>
                    <a:lnTo>
                      <a:pt x="7269" y="3491"/>
                    </a:lnTo>
                    <a:lnTo>
                      <a:pt x="7262" y="3515"/>
                    </a:lnTo>
                    <a:lnTo>
                      <a:pt x="7231" y="3505"/>
                    </a:lnTo>
                    <a:close/>
                    <a:moveTo>
                      <a:pt x="7240" y="3481"/>
                    </a:moveTo>
                    <a:lnTo>
                      <a:pt x="7241" y="3478"/>
                    </a:lnTo>
                    <a:lnTo>
                      <a:pt x="7243" y="3474"/>
                    </a:lnTo>
                    <a:lnTo>
                      <a:pt x="7254" y="3486"/>
                    </a:lnTo>
                    <a:lnTo>
                      <a:pt x="7240" y="3481"/>
                    </a:lnTo>
                    <a:close/>
                    <a:moveTo>
                      <a:pt x="7243" y="3474"/>
                    </a:moveTo>
                    <a:lnTo>
                      <a:pt x="7259" y="3458"/>
                    </a:lnTo>
                    <a:lnTo>
                      <a:pt x="7282" y="3481"/>
                    </a:lnTo>
                    <a:lnTo>
                      <a:pt x="7266" y="3497"/>
                    </a:lnTo>
                    <a:lnTo>
                      <a:pt x="7243" y="3474"/>
                    </a:lnTo>
                    <a:close/>
                    <a:moveTo>
                      <a:pt x="7285" y="3475"/>
                    </a:moveTo>
                    <a:lnTo>
                      <a:pt x="7284" y="3479"/>
                    </a:lnTo>
                    <a:lnTo>
                      <a:pt x="7282" y="3481"/>
                    </a:lnTo>
                    <a:lnTo>
                      <a:pt x="7270" y="3470"/>
                    </a:lnTo>
                    <a:lnTo>
                      <a:pt x="7285" y="3475"/>
                    </a:lnTo>
                    <a:close/>
                    <a:moveTo>
                      <a:pt x="7256" y="3465"/>
                    </a:moveTo>
                    <a:lnTo>
                      <a:pt x="7263" y="3441"/>
                    </a:lnTo>
                    <a:lnTo>
                      <a:pt x="7294" y="3451"/>
                    </a:lnTo>
                    <a:lnTo>
                      <a:pt x="7285" y="3475"/>
                    </a:lnTo>
                    <a:lnTo>
                      <a:pt x="7256" y="3465"/>
                    </a:lnTo>
                    <a:close/>
                    <a:moveTo>
                      <a:pt x="7263" y="3441"/>
                    </a:moveTo>
                    <a:lnTo>
                      <a:pt x="7264" y="3437"/>
                    </a:lnTo>
                    <a:lnTo>
                      <a:pt x="7267" y="3435"/>
                    </a:lnTo>
                    <a:lnTo>
                      <a:pt x="7278" y="3446"/>
                    </a:lnTo>
                    <a:lnTo>
                      <a:pt x="7263" y="3441"/>
                    </a:lnTo>
                    <a:close/>
                    <a:moveTo>
                      <a:pt x="7267" y="3435"/>
                    </a:moveTo>
                    <a:lnTo>
                      <a:pt x="7283" y="3419"/>
                    </a:lnTo>
                    <a:lnTo>
                      <a:pt x="7306" y="3441"/>
                    </a:lnTo>
                    <a:lnTo>
                      <a:pt x="7290" y="3457"/>
                    </a:lnTo>
                    <a:lnTo>
                      <a:pt x="7267" y="3435"/>
                    </a:lnTo>
                    <a:close/>
                    <a:moveTo>
                      <a:pt x="7310" y="3435"/>
                    </a:moveTo>
                    <a:lnTo>
                      <a:pt x="7309" y="3438"/>
                    </a:lnTo>
                    <a:lnTo>
                      <a:pt x="7306" y="3441"/>
                    </a:lnTo>
                    <a:lnTo>
                      <a:pt x="7294" y="3430"/>
                    </a:lnTo>
                    <a:lnTo>
                      <a:pt x="7310" y="3435"/>
                    </a:lnTo>
                    <a:close/>
                    <a:moveTo>
                      <a:pt x="7279" y="3425"/>
                    </a:moveTo>
                    <a:lnTo>
                      <a:pt x="7288" y="3401"/>
                    </a:lnTo>
                    <a:lnTo>
                      <a:pt x="7317" y="3411"/>
                    </a:lnTo>
                    <a:lnTo>
                      <a:pt x="7310" y="3435"/>
                    </a:lnTo>
                    <a:lnTo>
                      <a:pt x="7279" y="3425"/>
                    </a:lnTo>
                    <a:close/>
                    <a:moveTo>
                      <a:pt x="7288" y="3401"/>
                    </a:moveTo>
                    <a:lnTo>
                      <a:pt x="7288" y="3399"/>
                    </a:lnTo>
                    <a:lnTo>
                      <a:pt x="7303" y="3406"/>
                    </a:lnTo>
                    <a:lnTo>
                      <a:pt x="7288" y="3401"/>
                    </a:lnTo>
                    <a:close/>
                    <a:moveTo>
                      <a:pt x="7288" y="3399"/>
                    </a:moveTo>
                    <a:lnTo>
                      <a:pt x="7296" y="3383"/>
                    </a:lnTo>
                    <a:lnTo>
                      <a:pt x="7325" y="3396"/>
                    </a:lnTo>
                    <a:lnTo>
                      <a:pt x="7317" y="3412"/>
                    </a:lnTo>
                    <a:lnTo>
                      <a:pt x="7288" y="3399"/>
                    </a:lnTo>
                    <a:close/>
                    <a:moveTo>
                      <a:pt x="7296" y="3383"/>
                    </a:moveTo>
                    <a:lnTo>
                      <a:pt x="7298" y="3382"/>
                    </a:lnTo>
                    <a:lnTo>
                      <a:pt x="7310" y="3390"/>
                    </a:lnTo>
                    <a:lnTo>
                      <a:pt x="7296" y="3383"/>
                    </a:lnTo>
                    <a:close/>
                    <a:moveTo>
                      <a:pt x="7298" y="3382"/>
                    </a:moveTo>
                    <a:lnTo>
                      <a:pt x="7314" y="3357"/>
                    </a:lnTo>
                    <a:lnTo>
                      <a:pt x="7339" y="3374"/>
                    </a:lnTo>
                    <a:lnTo>
                      <a:pt x="7323" y="3399"/>
                    </a:lnTo>
                    <a:lnTo>
                      <a:pt x="7298" y="3382"/>
                    </a:lnTo>
                    <a:close/>
                    <a:moveTo>
                      <a:pt x="7342" y="3371"/>
                    </a:moveTo>
                    <a:lnTo>
                      <a:pt x="7341" y="3373"/>
                    </a:lnTo>
                    <a:lnTo>
                      <a:pt x="7339" y="3374"/>
                    </a:lnTo>
                    <a:lnTo>
                      <a:pt x="7326" y="3366"/>
                    </a:lnTo>
                    <a:lnTo>
                      <a:pt x="7342" y="3371"/>
                    </a:lnTo>
                    <a:close/>
                    <a:moveTo>
                      <a:pt x="7311" y="3361"/>
                    </a:moveTo>
                    <a:lnTo>
                      <a:pt x="7320" y="3337"/>
                    </a:lnTo>
                    <a:lnTo>
                      <a:pt x="7349" y="3347"/>
                    </a:lnTo>
                    <a:lnTo>
                      <a:pt x="7342" y="3371"/>
                    </a:lnTo>
                    <a:lnTo>
                      <a:pt x="7311" y="3361"/>
                    </a:lnTo>
                    <a:close/>
                    <a:moveTo>
                      <a:pt x="7320" y="3337"/>
                    </a:moveTo>
                    <a:lnTo>
                      <a:pt x="7321" y="3334"/>
                    </a:lnTo>
                    <a:lnTo>
                      <a:pt x="7323" y="3331"/>
                    </a:lnTo>
                    <a:lnTo>
                      <a:pt x="7335" y="3342"/>
                    </a:lnTo>
                    <a:lnTo>
                      <a:pt x="7320" y="3337"/>
                    </a:lnTo>
                    <a:close/>
                    <a:moveTo>
                      <a:pt x="7323" y="3331"/>
                    </a:moveTo>
                    <a:lnTo>
                      <a:pt x="7339" y="3315"/>
                    </a:lnTo>
                    <a:lnTo>
                      <a:pt x="7362" y="3337"/>
                    </a:lnTo>
                    <a:lnTo>
                      <a:pt x="7346" y="3353"/>
                    </a:lnTo>
                    <a:lnTo>
                      <a:pt x="7323" y="3331"/>
                    </a:lnTo>
                    <a:close/>
                    <a:moveTo>
                      <a:pt x="7365" y="3331"/>
                    </a:moveTo>
                    <a:lnTo>
                      <a:pt x="7364" y="3335"/>
                    </a:lnTo>
                    <a:lnTo>
                      <a:pt x="7362" y="3337"/>
                    </a:lnTo>
                    <a:lnTo>
                      <a:pt x="7351" y="3326"/>
                    </a:lnTo>
                    <a:lnTo>
                      <a:pt x="7365" y="3331"/>
                    </a:lnTo>
                    <a:close/>
                    <a:moveTo>
                      <a:pt x="7336" y="3321"/>
                    </a:moveTo>
                    <a:lnTo>
                      <a:pt x="7343" y="3297"/>
                    </a:lnTo>
                    <a:lnTo>
                      <a:pt x="7374" y="3307"/>
                    </a:lnTo>
                    <a:lnTo>
                      <a:pt x="7365" y="3331"/>
                    </a:lnTo>
                    <a:lnTo>
                      <a:pt x="7336" y="3321"/>
                    </a:lnTo>
                    <a:close/>
                    <a:moveTo>
                      <a:pt x="7343" y="3297"/>
                    </a:moveTo>
                    <a:lnTo>
                      <a:pt x="7344" y="3293"/>
                    </a:lnTo>
                    <a:lnTo>
                      <a:pt x="7347" y="3291"/>
                    </a:lnTo>
                    <a:lnTo>
                      <a:pt x="7358" y="3302"/>
                    </a:lnTo>
                    <a:lnTo>
                      <a:pt x="7343" y="3297"/>
                    </a:lnTo>
                    <a:close/>
                    <a:moveTo>
                      <a:pt x="7347" y="3291"/>
                    </a:moveTo>
                    <a:lnTo>
                      <a:pt x="7363" y="3275"/>
                    </a:lnTo>
                    <a:lnTo>
                      <a:pt x="7386" y="3297"/>
                    </a:lnTo>
                    <a:lnTo>
                      <a:pt x="7370" y="3313"/>
                    </a:lnTo>
                    <a:lnTo>
                      <a:pt x="7347" y="3291"/>
                    </a:lnTo>
                    <a:close/>
                    <a:moveTo>
                      <a:pt x="7390" y="3291"/>
                    </a:moveTo>
                    <a:lnTo>
                      <a:pt x="7389" y="3294"/>
                    </a:lnTo>
                    <a:lnTo>
                      <a:pt x="7386" y="3297"/>
                    </a:lnTo>
                    <a:lnTo>
                      <a:pt x="7374" y="3286"/>
                    </a:lnTo>
                    <a:lnTo>
                      <a:pt x="7390" y="3291"/>
                    </a:lnTo>
                    <a:close/>
                    <a:moveTo>
                      <a:pt x="7359" y="3281"/>
                    </a:moveTo>
                    <a:lnTo>
                      <a:pt x="7368" y="3257"/>
                    </a:lnTo>
                    <a:lnTo>
                      <a:pt x="7397" y="3267"/>
                    </a:lnTo>
                    <a:lnTo>
                      <a:pt x="7390" y="3291"/>
                    </a:lnTo>
                    <a:lnTo>
                      <a:pt x="7359" y="3281"/>
                    </a:lnTo>
                    <a:close/>
                    <a:moveTo>
                      <a:pt x="7368" y="3257"/>
                    </a:moveTo>
                    <a:lnTo>
                      <a:pt x="7368" y="3255"/>
                    </a:lnTo>
                    <a:lnTo>
                      <a:pt x="7383" y="3262"/>
                    </a:lnTo>
                    <a:lnTo>
                      <a:pt x="7368" y="3257"/>
                    </a:lnTo>
                    <a:close/>
                    <a:moveTo>
                      <a:pt x="7368" y="3255"/>
                    </a:moveTo>
                    <a:lnTo>
                      <a:pt x="7376" y="3239"/>
                    </a:lnTo>
                    <a:lnTo>
                      <a:pt x="7405" y="3254"/>
                    </a:lnTo>
                    <a:lnTo>
                      <a:pt x="7396" y="3270"/>
                    </a:lnTo>
                    <a:lnTo>
                      <a:pt x="7368" y="3255"/>
                    </a:lnTo>
                    <a:close/>
                    <a:moveTo>
                      <a:pt x="7376" y="3239"/>
                    </a:moveTo>
                    <a:lnTo>
                      <a:pt x="7378" y="3238"/>
                    </a:lnTo>
                    <a:lnTo>
                      <a:pt x="7390" y="3246"/>
                    </a:lnTo>
                    <a:lnTo>
                      <a:pt x="7376" y="3239"/>
                    </a:lnTo>
                    <a:close/>
                    <a:moveTo>
                      <a:pt x="7378" y="3238"/>
                    </a:moveTo>
                    <a:lnTo>
                      <a:pt x="7394" y="3213"/>
                    </a:lnTo>
                    <a:lnTo>
                      <a:pt x="7420" y="3230"/>
                    </a:lnTo>
                    <a:lnTo>
                      <a:pt x="7403" y="3255"/>
                    </a:lnTo>
                    <a:lnTo>
                      <a:pt x="7378" y="3238"/>
                    </a:lnTo>
                    <a:close/>
                    <a:moveTo>
                      <a:pt x="7421" y="3229"/>
                    </a:moveTo>
                    <a:lnTo>
                      <a:pt x="7420" y="3230"/>
                    </a:lnTo>
                    <a:lnTo>
                      <a:pt x="7406" y="3222"/>
                    </a:lnTo>
                    <a:lnTo>
                      <a:pt x="7421" y="3229"/>
                    </a:lnTo>
                    <a:close/>
                    <a:moveTo>
                      <a:pt x="7392" y="3215"/>
                    </a:moveTo>
                    <a:lnTo>
                      <a:pt x="7400" y="3199"/>
                    </a:lnTo>
                    <a:lnTo>
                      <a:pt x="7428" y="3213"/>
                    </a:lnTo>
                    <a:lnTo>
                      <a:pt x="7421" y="3229"/>
                    </a:lnTo>
                    <a:lnTo>
                      <a:pt x="7392" y="3215"/>
                    </a:lnTo>
                    <a:close/>
                    <a:moveTo>
                      <a:pt x="7400" y="3199"/>
                    </a:moveTo>
                    <a:lnTo>
                      <a:pt x="7401" y="3197"/>
                    </a:lnTo>
                    <a:lnTo>
                      <a:pt x="7415" y="3206"/>
                    </a:lnTo>
                    <a:lnTo>
                      <a:pt x="7400" y="3199"/>
                    </a:lnTo>
                    <a:close/>
                    <a:moveTo>
                      <a:pt x="7401" y="3197"/>
                    </a:moveTo>
                    <a:lnTo>
                      <a:pt x="7417" y="3173"/>
                    </a:lnTo>
                    <a:lnTo>
                      <a:pt x="7444" y="3191"/>
                    </a:lnTo>
                    <a:lnTo>
                      <a:pt x="7428" y="3215"/>
                    </a:lnTo>
                    <a:lnTo>
                      <a:pt x="7401" y="3197"/>
                    </a:lnTo>
                    <a:close/>
                    <a:moveTo>
                      <a:pt x="7445" y="3187"/>
                    </a:moveTo>
                    <a:lnTo>
                      <a:pt x="7445" y="3190"/>
                    </a:lnTo>
                    <a:lnTo>
                      <a:pt x="7444" y="3191"/>
                    </a:lnTo>
                    <a:lnTo>
                      <a:pt x="7431" y="3182"/>
                    </a:lnTo>
                    <a:lnTo>
                      <a:pt x="7445" y="3187"/>
                    </a:lnTo>
                    <a:close/>
                    <a:moveTo>
                      <a:pt x="7416" y="3177"/>
                    </a:moveTo>
                    <a:lnTo>
                      <a:pt x="7423" y="3153"/>
                    </a:lnTo>
                    <a:lnTo>
                      <a:pt x="7454" y="3162"/>
                    </a:lnTo>
                    <a:lnTo>
                      <a:pt x="7445" y="3187"/>
                    </a:lnTo>
                    <a:lnTo>
                      <a:pt x="7416" y="3177"/>
                    </a:lnTo>
                    <a:close/>
                    <a:moveTo>
                      <a:pt x="7423" y="3153"/>
                    </a:moveTo>
                    <a:lnTo>
                      <a:pt x="7424" y="3149"/>
                    </a:lnTo>
                    <a:lnTo>
                      <a:pt x="7427" y="3146"/>
                    </a:lnTo>
                    <a:lnTo>
                      <a:pt x="7438" y="3157"/>
                    </a:lnTo>
                    <a:lnTo>
                      <a:pt x="7423" y="3153"/>
                    </a:lnTo>
                    <a:close/>
                    <a:moveTo>
                      <a:pt x="7427" y="3146"/>
                    </a:moveTo>
                    <a:lnTo>
                      <a:pt x="7443" y="3130"/>
                    </a:lnTo>
                    <a:lnTo>
                      <a:pt x="7465" y="3154"/>
                    </a:lnTo>
                    <a:lnTo>
                      <a:pt x="7449" y="3170"/>
                    </a:lnTo>
                    <a:lnTo>
                      <a:pt x="7427" y="3146"/>
                    </a:lnTo>
                    <a:close/>
                    <a:moveTo>
                      <a:pt x="7470" y="3146"/>
                    </a:moveTo>
                    <a:lnTo>
                      <a:pt x="7469" y="3150"/>
                    </a:lnTo>
                    <a:lnTo>
                      <a:pt x="7465" y="3154"/>
                    </a:lnTo>
                    <a:lnTo>
                      <a:pt x="7454" y="3141"/>
                    </a:lnTo>
                    <a:lnTo>
                      <a:pt x="7470" y="3146"/>
                    </a:lnTo>
                    <a:close/>
                    <a:moveTo>
                      <a:pt x="7439" y="3137"/>
                    </a:moveTo>
                    <a:lnTo>
                      <a:pt x="7448" y="3113"/>
                    </a:lnTo>
                    <a:lnTo>
                      <a:pt x="7477" y="3123"/>
                    </a:lnTo>
                    <a:lnTo>
                      <a:pt x="7470" y="3146"/>
                    </a:lnTo>
                    <a:lnTo>
                      <a:pt x="7439" y="3137"/>
                    </a:lnTo>
                    <a:close/>
                    <a:moveTo>
                      <a:pt x="7448" y="3113"/>
                    </a:moveTo>
                    <a:lnTo>
                      <a:pt x="7448" y="3111"/>
                    </a:lnTo>
                    <a:lnTo>
                      <a:pt x="7463" y="3118"/>
                    </a:lnTo>
                    <a:lnTo>
                      <a:pt x="7448" y="3113"/>
                    </a:lnTo>
                    <a:close/>
                    <a:moveTo>
                      <a:pt x="7448" y="3111"/>
                    </a:moveTo>
                    <a:lnTo>
                      <a:pt x="7456" y="3095"/>
                    </a:lnTo>
                    <a:lnTo>
                      <a:pt x="7485" y="3109"/>
                    </a:lnTo>
                    <a:lnTo>
                      <a:pt x="7476" y="3125"/>
                    </a:lnTo>
                    <a:lnTo>
                      <a:pt x="7448" y="3111"/>
                    </a:lnTo>
                    <a:close/>
                    <a:moveTo>
                      <a:pt x="7456" y="3095"/>
                    </a:moveTo>
                    <a:lnTo>
                      <a:pt x="7458" y="3093"/>
                    </a:lnTo>
                    <a:lnTo>
                      <a:pt x="7470" y="3102"/>
                    </a:lnTo>
                    <a:lnTo>
                      <a:pt x="7456" y="3095"/>
                    </a:lnTo>
                    <a:close/>
                    <a:moveTo>
                      <a:pt x="7458" y="3093"/>
                    </a:moveTo>
                    <a:lnTo>
                      <a:pt x="7474" y="3069"/>
                    </a:lnTo>
                    <a:lnTo>
                      <a:pt x="7500" y="3087"/>
                    </a:lnTo>
                    <a:lnTo>
                      <a:pt x="7484" y="3111"/>
                    </a:lnTo>
                    <a:lnTo>
                      <a:pt x="7458" y="3093"/>
                    </a:lnTo>
                    <a:close/>
                    <a:moveTo>
                      <a:pt x="7502" y="3082"/>
                    </a:moveTo>
                    <a:lnTo>
                      <a:pt x="7501" y="3085"/>
                    </a:lnTo>
                    <a:lnTo>
                      <a:pt x="7500" y="3087"/>
                    </a:lnTo>
                    <a:lnTo>
                      <a:pt x="7486" y="3077"/>
                    </a:lnTo>
                    <a:lnTo>
                      <a:pt x="7502" y="3082"/>
                    </a:lnTo>
                    <a:close/>
                    <a:moveTo>
                      <a:pt x="7471" y="3072"/>
                    </a:moveTo>
                    <a:lnTo>
                      <a:pt x="7480" y="3049"/>
                    </a:lnTo>
                    <a:lnTo>
                      <a:pt x="7509" y="3059"/>
                    </a:lnTo>
                    <a:lnTo>
                      <a:pt x="7502" y="3082"/>
                    </a:lnTo>
                    <a:lnTo>
                      <a:pt x="7471" y="3072"/>
                    </a:lnTo>
                    <a:close/>
                    <a:moveTo>
                      <a:pt x="7480" y="3049"/>
                    </a:moveTo>
                    <a:lnTo>
                      <a:pt x="7481" y="3045"/>
                    </a:lnTo>
                    <a:lnTo>
                      <a:pt x="7484" y="3043"/>
                    </a:lnTo>
                    <a:lnTo>
                      <a:pt x="7495" y="3054"/>
                    </a:lnTo>
                    <a:lnTo>
                      <a:pt x="7480" y="3049"/>
                    </a:lnTo>
                    <a:close/>
                    <a:moveTo>
                      <a:pt x="7484" y="3043"/>
                    </a:moveTo>
                    <a:lnTo>
                      <a:pt x="7500" y="3027"/>
                    </a:lnTo>
                    <a:lnTo>
                      <a:pt x="7522" y="3049"/>
                    </a:lnTo>
                    <a:lnTo>
                      <a:pt x="7506" y="3065"/>
                    </a:lnTo>
                    <a:lnTo>
                      <a:pt x="7484" y="3043"/>
                    </a:lnTo>
                    <a:close/>
                    <a:moveTo>
                      <a:pt x="7525" y="3043"/>
                    </a:moveTo>
                    <a:lnTo>
                      <a:pt x="7524" y="3047"/>
                    </a:lnTo>
                    <a:lnTo>
                      <a:pt x="7522" y="3049"/>
                    </a:lnTo>
                    <a:lnTo>
                      <a:pt x="7511" y="3038"/>
                    </a:lnTo>
                    <a:lnTo>
                      <a:pt x="7525" y="3043"/>
                    </a:lnTo>
                    <a:close/>
                    <a:moveTo>
                      <a:pt x="7496" y="3033"/>
                    </a:moveTo>
                    <a:lnTo>
                      <a:pt x="7503" y="3008"/>
                    </a:lnTo>
                    <a:lnTo>
                      <a:pt x="7534" y="3018"/>
                    </a:lnTo>
                    <a:lnTo>
                      <a:pt x="7525" y="3043"/>
                    </a:lnTo>
                    <a:lnTo>
                      <a:pt x="7496" y="3033"/>
                    </a:lnTo>
                    <a:close/>
                    <a:moveTo>
                      <a:pt x="7503" y="3008"/>
                    </a:moveTo>
                    <a:lnTo>
                      <a:pt x="7504" y="3005"/>
                    </a:lnTo>
                    <a:lnTo>
                      <a:pt x="7507" y="3002"/>
                    </a:lnTo>
                    <a:lnTo>
                      <a:pt x="7518" y="3013"/>
                    </a:lnTo>
                    <a:lnTo>
                      <a:pt x="7503" y="3008"/>
                    </a:lnTo>
                    <a:close/>
                    <a:moveTo>
                      <a:pt x="7507" y="3002"/>
                    </a:moveTo>
                    <a:lnTo>
                      <a:pt x="7523" y="2986"/>
                    </a:lnTo>
                    <a:lnTo>
                      <a:pt x="7545" y="3010"/>
                    </a:lnTo>
                    <a:lnTo>
                      <a:pt x="7529" y="3026"/>
                    </a:lnTo>
                    <a:lnTo>
                      <a:pt x="7507" y="3002"/>
                    </a:lnTo>
                    <a:close/>
                    <a:moveTo>
                      <a:pt x="7550" y="3004"/>
                    </a:moveTo>
                    <a:lnTo>
                      <a:pt x="7549" y="3006"/>
                    </a:lnTo>
                    <a:lnTo>
                      <a:pt x="7545" y="3010"/>
                    </a:lnTo>
                    <a:lnTo>
                      <a:pt x="7534" y="2997"/>
                    </a:lnTo>
                    <a:lnTo>
                      <a:pt x="7550" y="3004"/>
                    </a:lnTo>
                    <a:close/>
                    <a:moveTo>
                      <a:pt x="7519" y="2992"/>
                    </a:moveTo>
                    <a:lnTo>
                      <a:pt x="7528" y="2969"/>
                    </a:lnTo>
                    <a:lnTo>
                      <a:pt x="7557" y="2979"/>
                    </a:lnTo>
                    <a:lnTo>
                      <a:pt x="7550" y="3004"/>
                    </a:lnTo>
                    <a:lnTo>
                      <a:pt x="7519" y="2992"/>
                    </a:lnTo>
                    <a:close/>
                    <a:moveTo>
                      <a:pt x="7528" y="2969"/>
                    </a:moveTo>
                    <a:lnTo>
                      <a:pt x="7535" y="2944"/>
                    </a:lnTo>
                    <a:lnTo>
                      <a:pt x="7566" y="2955"/>
                    </a:lnTo>
                    <a:lnTo>
                      <a:pt x="7557" y="2979"/>
                    </a:lnTo>
                    <a:lnTo>
                      <a:pt x="7528" y="2969"/>
                    </a:lnTo>
                    <a:close/>
                    <a:moveTo>
                      <a:pt x="7535" y="2944"/>
                    </a:moveTo>
                    <a:lnTo>
                      <a:pt x="7536" y="2941"/>
                    </a:lnTo>
                    <a:lnTo>
                      <a:pt x="7539" y="2938"/>
                    </a:lnTo>
                    <a:lnTo>
                      <a:pt x="7550" y="2949"/>
                    </a:lnTo>
                    <a:lnTo>
                      <a:pt x="7535" y="2944"/>
                    </a:lnTo>
                    <a:close/>
                    <a:moveTo>
                      <a:pt x="7539" y="2938"/>
                    </a:moveTo>
                    <a:lnTo>
                      <a:pt x="7555" y="2922"/>
                    </a:lnTo>
                    <a:lnTo>
                      <a:pt x="7577" y="2946"/>
                    </a:lnTo>
                    <a:lnTo>
                      <a:pt x="7561" y="2962"/>
                    </a:lnTo>
                    <a:lnTo>
                      <a:pt x="7539" y="2938"/>
                    </a:lnTo>
                    <a:close/>
                    <a:moveTo>
                      <a:pt x="7582" y="2939"/>
                    </a:moveTo>
                    <a:lnTo>
                      <a:pt x="7581" y="2943"/>
                    </a:lnTo>
                    <a:lnTo>
                      <a:pt x="7577" y="2946"/>
                    </a:lnTo>
                    <a:lnTo>
                      <a:pt x="7566" y="2933"/>
                    </a:lnTo>
                    <a:lnTo>
                      <a:pt x="7582" y="2939"/>
                    </a:lnTo>
                    <a:close/>
                    <a:moveTo>
                      <a:pt x="7551" y="2928"/>
                    </a:moveTo>
                    <a:lnTo>
                      <a:pt x="7559" y="2905"/>
                    </a:lnTo>
                    <a:lnTo>
                      <a:pt x="7589" y="2915"/>
                    </a:lnTo>
                    <a:lnTo>
                      <a:pt x="7582" y="2939"/>
                    </a:lnTo>
                    <a:lnTo>
                      <a:pt x="7551" y="2928"/>
                    </a:lnTo>
                    <a:close/>
                    <a:moveTo>
                      <a:pt x="7559" y="2905"/>
                    </a:moveTo>
                    <a:lnTo>
                      <a:pt x="7560" y="2903"/>
                    </a:lnTo>
                    <a:lnTo>
                      <a:pt x="7561" y="2901"/>
                    </a:lnTo>
                    <a:lnTo>
                      <a:pt x="7575" y="2910"/>
                    </a:lnTo>
                    <a:lnTo>
                      <a:pt x="7559" y="2905"/>
                    </a:lnTo>
                    <a:close/>
                    <a:moveTo>
                      <a:pt x="7561" y="2901"/>
                    </a:moveTo>
                    <a:lnTo>
                      <a:pt x="7577" y="2877"/>
                    </a:lnTo>
                    <a:lnTo>
                      <a:pt x="7604" y="2895"/>
                    </a:lnTo>
                    <a:lnTo>
                      <a:pt x="7588" y="2919"/>
                    </a:lnTo>
                    <a:lnTo>
                      <a:pt x="7561" y="2901"/>
                    </a:lnTo>
                    <a:close/>
                    <a:moveTo>
                      <a:pt x="7604" y="2893"/>
                    </a:moveTo>
                    <a:lnTo>
                      <a:pt x="7604" y="2895"/>
                    </a:lnTo>
                    <a:lnTo>
                      <a:pt x="7591" y="2886"/>
                    </a:lnTo>
                    <a:lnTo>
                      <a:pt x="7604" y="2893"/>
                    </a:lnTo>
                    <a:close/>
                    <a:moveTo>
                      <a:pt x="7576" y="2879"/>
                    </a:moveTo>
                    <a:lnTo>
                      <a:pt x="7585" y="2863"/>
                    </a:lnTo>
                    <a:lnTo>
                      <a:pt x="7613" y="2877"/>
                    </a:lnTo>
                    <a:lnTo>
                      <a:pt x="7604" y="2893"/>
                    </a:lnTo>
                    <a:lnTo>
                      <a:pt x="7576" y="2879"/>
                    </a:lnTo>
                    <a:close/>
                    <a:moveTo>
                      <a:pt x="7585" y="2863"/>
                    </a:moveTo>
                    <a:lnTo>
                      <a:pt x="7585" y="2861"/>
                    </a:lnTo>
                    <a:lnTo>
                      <a:pt x="7598" y="2870"/>
                    </a:lnTo>
                    <a:lnTo>
                      <a:pt x="7585" y="2863"/>
                    </a:lnTo>
                    <a:close/>
                    <a:moveTo>
                      <a:pt x="7585" y="2861"/>
                    </a:moveTo>
                    <a:lnTo>
                      <a:pt x="7601" y="2837"/>
                    </a:lnTo>
                    <a:lnTo>
                      <a:pt x="7628" y="2854"/>
                    </a:lnTo>
                    <a:lnTo>
                      <a:pt x="7612" y="2879"/>
                    </a:lnTo>
                    <a:lnTo>
                      <a:pt x="7585" y="2861"/>
                    </a:lnTo>
                    <a:close/>
                    <a:moveTo>
                      <a:pt x="7630" y="2851"/>
                    </a:moveTo>
                    <a:lnTo>
                      <a:pt x="7629" y="2853"/>
                    </a:lnTo>
                    <a:lnTo>
                      <a:pt x="7628" y="2854"/>
                    </a:lnTo>
                    <a:lnTo>
                      <a:pt x="7614" y="2846"/>
                    </a:lnTo>
                    <a:lnTo>
                      <a:pt x="7630" y="2851"/>
                    </a:lnTo>
                    <a:close/>
                    <a:moveTo>
                      <a:pt x="7599" y="2841"/>
                    </a:moveTo>
                    <a:lnTo>
                      <a:pt x="7607" y="2818"/>
                    </a:lnTo>
                    <a:lnTo>
                      <a:pt x="7637" y="2827"/>
                    </a:lnTo>
                    <a:lnTo>
                      <a:pt x="7630" y="2851"/>
                    </a:lnTo>
                    <a:lnTo>
                      <a:pt x="7599" y="2841"/>
                    </a:lnTo>
                    <a:close/>
                    <a:moveTo>
                      <a:pt x="7607" y="2818"/>
                    </a:moveTo>
                    <a:lnTo>
                      <a:pt x="7608" y="2815"/>
                    </a:lnTo>
                    <a:lnTo>
                      <a:pt x="7623" y="2822"/>
                    </a:lnTo>
                    <a:lnTo>
                      <a:pt x="7607" y="2818"/>
                    </a:lnTo>
                    <a:close/>
                    <a:moveTo>
                      <a:pt x="7608" y="2815"/>
                    </a:moveTo>
                    <a:lnTo>
                      <a:pt x="7617" y="2799"/>
                    </a:lnTo>
                    <a:lnTo>
                      <a:pt x="7645" y="2813"/>
                    </a:lnTo>
                    <a:lnTo>
                      <a:pt x="7636" y="2829"/>
                    </a:lnTo>
                    <a:lnTo>
                      <a:pt x="7608" y="2815"/>
                    </a:lnTo>
                    <a:close/>
                    <a:moveTo>
                      <a:pt x="7617" y="2799"/>
                    </a:moveTo>
                    <a:lnTo>
                      <a:pt x="7617" y="2797"/>
                    </a:lnTo>
                    <a:lnTo>
                      <a:pt x="7630" y="2806"/>
                    </a:lnTo>
                    <a:lnTo>
                      <a:pt x="7617" y="2799"/>
                    </a:lnTo>
                    <a:close/>
                    <a:moveTo>
                      <a:pt x="7617" y="2797"/>
                    </a:moveTo>
                    <a:lnTo>
                      <a:pt x="7633" y="2773"/>
                    </a:lnTo>
                    <a:lnTo>
                      <a:pt x="7660" y="2790"/>
                    </a:lnTo>
                    <a:lnTo>
                      <a:pt x="7644" y="2815"/>
                    </a:lnTo>
                    <a:lnTo>
                      <a:pt x="7617" y="2797"/>
                    </a:lnTo>
                    <a:close/>
                    <a:moveTo>
                      <a:pt x="7662" y="2787"/>
                    </a:moveTo>
                    <a:lnTo>
                      <a:pt x="7661" y="2789"/>
                    </a:lnTo>
                    <a:lnTo>
                      <a:pt x="7660" y="2790"/>
                    </a:lnTo>
                    <a:lnTo>
                      <a:pt x="7646" y="2782"/>
                    </a:lnTo>
                    <a:lnTo>
                      <a:pt x="7662" y="2787"/>
                    </a:lnTo>
                    <a:close/>
                    <a:moveTo>
                      <a:pt x="7631" y="2777"/>
                    </a:moveTo>
                    <a:lnTo>
                      <a:pt x="7639" y="2753"/>
                    </a:lnTo>
                    <a:lnTo>
                      <a:pt x="7669" y="2763"/>
                    </a:lnTo>
                    <a:lnTo>
                      <a:pt x="7662" y="2787"/>
                    </a:lnTo>
                    <a:lnTo>
                      <a:pt x="7631" y="2777"/>
                    </a:lnTo>
                    <a:close/>
                    <a:moveTo>
                      <a:pt x="7639" y="2753"/>
                    </a:moveTo>
                    <a:lnTo>
                      <a:pt x="7640" y="2751"/>
                    </a:lnTo>
                    <a:lnTo>
                      <a:pt x="7641" y="2749"/>
                    </a:lnTo>
                    <a:lnTo>
                      <a:pt x="7655" y="2758"/>
                    </a:lnTo>
                    <a:lnTo>
                      <a:pt x="7639" y="2753"/>
                    </a:lnTo>
                    <a:close/>
                    <a:moveTo>
                      <a:pt x="7641" y="2749"/>
                    </a:moveTo>
                    <a:lnTo>
                      <a:pt x="7657" y="2725"/>
                    </a:lnTo>
                    <a:lnTo>
                      <a:pt x="7684" y="2742"/>
                    </a:lnTo>
                    <a:lnTo>
                      <a:pt x="7668" y="2767"/>
                    </a:lnTo>
                    <a:lnTo>
                      <a:pt x="7641" y="2749"/>
                    </a:lnTo>
                    <a:close/>
                    <a:moveTo>
                      <a:pt x="7684" y="2741"/>
                    </a:moveTo>
                    <a:lnTo>
                      <a:pt x="7684" y="2742"/>
                    </a:lnTo>
                    <a:lnTo>
                      <a:pt x="7671" y="2734"/>
                    </a:lnTo>
                    <a:lnTo>
                      <a:pt x="7684" y="2741"/>
                    </a:lnTo>
                    <a:close/>
                    <a:moveTo>
                      <a:pt x="7656" y="2726"/>
                    </a:moveTo>
                    <a:lnTo>
                      <a:pt x="7665" y="2710"/>
                    </a:lnTo>
                    <a:lnTo>
                      <a:pt x="7693" y="2725"/>
                    </a:lnTo>
                    <a:lnTo>
                      <a:pt x="7684" y="2741"/>
                    </a:lnTo>
                    <a:lnTo>
                      <a:pt x="7656" y="2726"/>
                    </a:lnTo>
                    <a:close/>
                    <a:moveTo>
                      <a:pt x="7665" y="2710"/>
                    </a:moveTo>
                    <a:lnTo>
                      <a:pt x="7665" y="2709"/>
                    </a:lnTo>
                    <a:lnTo>
                      <a:pt x="7678" y="2718"/>
                    </a:lnTo>
                    <a:lnTo>
                      <a:pt x="7665" y="2710"/>
                    </a:lnTo>
                    <a:close/>
                    <a:moveTo>
                      <a:pt x="7665" y="2709"/>
                    </a:moveTo>
                    <a:lnTo>
                      <a:pt x="7681" y="2684"/>
                    </a:lnTo>
                    <a:lnTo>
                      <a:pt x="7708" y="2703"/>
                    </a:lnTo>
                    <a:lnTo>
                      <a:pt x="7692" y="2726"/>
                    </a:lnTo>
                    <a:lnTo>
                      <a:pt x="7665" y="2709"/>
                    </a:lnTo>
                    <a:close/>
                    <a:moveTo>
                      <a:pt x="7709" y="2699"/>
                    </a:moveTo>
                    <a:lnTo>
                      <a:pt x="7709" y="2702"/>
                    </a:lnTo>
                    <a:lnTo>
                      <a:pt x="7708" y="2703"/>
                    </a:lnTo>
                    <a:lnTo>
                      <a:pt x="7694" y="2694"/>
                    </a:lnTo>
                    <a:lnTo>
                      <a:pt x="7709" y="2699"/>
                    </a:lnTo>
                    <a:close/>
                    <a:moveTo>
                      <a:pt x="7679" y="2689"/>
                    </a:moveTo>
                    <a:lnTo>
                      <a:pt x="7687" y="2665"/>
                    </a:lnTo>
                    <a:lnTo>
                      <a:pt x="7718" y="2675"/>
                    </a:lnTo>
                    <a:lnTo>
                      <a:pt x="7709" y="2699"/>
                    </a:lnTo>
                    <a:lnTo>
                      <a:pt x="7679" y="2689"/>
                    </a:lnTo>
                    <a:close/>
                    <a:moveTo>
                      <a:pt x="7687" y="2665"/>
                    </a:moveTo>
                    <a:lnTo>
                      <a:pt x="7688" y="2661"/>
                    </a:lnTo>
                    <a:lnTo>
                      <a:pt x="7692" y="2659"/>
                    </a:lnTo>
                    <a:lnTo>
                      <a:pt x="7703" y="2670"/>
                    </a:lnTo>
                    <a:lnTo>
                      <a:pt x="7687" y="2665"/>
                    </a:lnTo>
                    <a:close/>
                    <a:moveTo>
                      <a:pt x="7692" y="2659"/>
                    </a:moveTo>
                    <a:lnTo>
                      <a:pt x="7706" y="2643"/>
                    </a:lnTo>
                    <a:lnTo>
                      <a:pt x="7730" y="2665"/>
                    </a:lnTo>
                    <a:lnTo>
                      <a:pt x="7714" y="2681"/>
                    </a:lnTo>
                    <a:lnTo>
                      <a:pt x="7692" y="2659"/>
                    </a:lnTo>
                    <a:close/>
                    <a:moveTo>
                      <a:pt x="7734" y="2659"/>
                    </a:moveTo>
                    <a:lnTo>
                      <a:pt x="7732" y="2662"/>
                    </a:lnTo>
                    <a:lnTo>
                      <a:pt x="7730" y="2665"/>
                    </a:lnTo>
                    <a:lnTo>
                      <a:pt x="7719" y="2654"/>
                    </a:lnTo>
                    <a:lnTo>
                      <a:pt x="7734" y="2659"/>
                    </a:lnTo>
                    <a:close/>
                    <a:moveTo>
                      <a:pt x="7703" y="2649"/>
                    </a:moveTo>
                    <a:lnTo>
                      <a:pt x="7711" y="2625"/>
                    </a:lnTo>
                    <a:lnTo>
                      <a:pt x="7741" y="2635"/>
                    </a:lnTo>
                    <a:lnTo>
                      <a:pt x="7734" y="2659"/>
                    </a:lnTo>
                    <a:lnTo>
                      <a:pt x="7703" y="2649"/>
                    </a:lnTo>
                    <a:close/>
                    <a:moveTo>
                      <a:pt x="7711" y="2625"/>
                    </a:moveTo>
                    <a:lnTo>
                      <a:pt x="7719" y="2601"/>
                    </a:lnTo>
                    <a:lnTo>
                      <a:pt x="7750" y="2611"/>
                    </a:lnTo>
                    <a:lnTo>
                      <a:pt x="7741" y="2635"/>
                    </a:lnTo>
                    <a:lnTo>
                      <a:pt x="7711" y="2625"/>
                    </a:lnTo>
                    <a:close/>
                    <a:moveTo>
                      <a:pt x="7719" y="2601"/>
                    </a:moveTo>
                    <a:lnTo>
                      <a:pt x="7720" y="2598"/>
                    </a:lnTo>
                    <a:lnTo>
                      <a:pt x="7721" y="2597"/>
                    </a:lnTo>
                    <a:lnTo>
                      <a:pt x="7735" y="2606"/>
                    </a:lnTo>
                    <a:lnTo>
                      <a:pt x="7719" y="2601"/>
                    </a:lnTo>
                    <a:close/>
                    <a:moveTo>
                      <a:pt x="7721" y="2597"/>
                    </a:moveTo>
                    <a:lnTo>
                      <a:pt x="7737" y="2574"/>
                    </a:lnTo>
                    <a:lnTo>
                      <a:pt x="7763" y="2591"/>
                    </a:lnTo>
                    <a:lnTo>
                      <a:pt x="7747" y="2614"/>
                    </a:lnTo>
                    <a:lnTo>
                      <a:pt x="7721" y="2597"/>
                    </a:lnTo>
                    <a:close/>
                    <a:moveTo>
                      <a:pt x="7764" y="2590"/>
                    </a:moveTo>
                    <a:lnTo>
                      <a:pt x="7763" y="2591"/>
                    </a:lnTo>
                    <a:lnTo>
                      <a:pt x="7751" y="2582"/>
                    </a:lnTo>
                    <a:lnTo>
                      <a:pt x="7764" y="2590"/>
                    </a:lnTo>
                    <a:close/>
                    <a:moveTo>
                      <a:pt x="7736" y="2575"/>
                    </a:moveTo>
                    <a:lnTo>
                      <a:pt x="7745" y="2559"/>
                    </a:lnTo>
                    <a:lnTo>
                      <a:pt x="7773" y="2574"/>
                    </a:lnTo>
                    <a:lnTo>
                      <a:pt x="7764" y="2590"/>
                    </a:lnTo>
                    <a:lnTo>
                      <a:pt x="7736" y="2575"/>
                    </a:lnTo>
                    <a:close/>
                    <a:moveTo>
                      <a:pt x="7745" y="2559"/>
                    </a:moveTo>
                    <a:lnTo>
                      <a:pt x="7745" y="2558"/>
                    </a:lnTo>
                    <a:lnTo>
                      <a:pt x="7758" y="2566"/>
                    </a:lnTo>
                    <a:lnTo>
                      <a:pt x="7745" y="2559"/>
                    </a:lnTo>
                    <a:close/>
                    <a:moveTo>
                      <a:pt x="7745" y="2558"/>
                    </a:moveTo>
                    <a:lnTo>
                      <a:pt x="7761" y="2533"/>
                    </a:lnTo>
                    <a:lnTo>
                      <a:pt x="7788" y="2550"/>
                    </a:lnTo>
                    <a:lnTo>
                      <a:pt x="7772" y="2575"/>
                    </a:lnTo>
                    <a:lnTo>
                      <a:pt x="7745" y="2558"/>
                    </a:lnTo>
                    <a:close/>
                    <a:moveTo>
                      <a:pt x="7789" y="2547"/>
                    </a:moveTo>
                    <a:lnTo>
                      <a:pt x="7789" y="2549"/>
                    </a:lnTo>
                    <a:lnTo>
                      <a:pt x="7788" y="2550"/>
                    </a:lnTo>
                    <a:lnTo>
                      <a:pt x="7774" y="2542"/>
                    </a:lnTo>
                    <a:lnTo>
                      <a:pt x="7789" y="2547"/>
                    </a:lnTo>
                    <a:close/>
                    <a:moveTo>
                      <a:pt x="7759" y="2537"/>
                    </a:moveTo>
                    <a:lnTo>
                      <a:pt x="7767" y="2513"/>
                    </a:lnTo>
                    <a:lnTo>
                      <a:pt x="7798" y="2523"/>
                    </a:lnTo>
                    <a:lnTo>
                      <a:pt x="7789" y="2547"/>
                    </a:lnTo>
                    <a:lnTo>
                      <a:pt x="7759" y="2537"/>
                    </a:lnTo>
                    <a:close/>
                    <a:moveTo>
                      <a:pt x="7767" y="2513"/>
                    </a:moveTo>
                    <a:lnTo>
                      <a:pt x="7768" y="2511"/>
                    </a:lnTo>
                    <a:lnTo>
                      <a:pt x="7769" y="2510"/>
                    </a:lnTo>
                    <a:lnTo>
                      <a:pt x="7783" y="2518"/>
                    </a:lnTo>
                    <a:lnTo>
                      <a:pt x="7767" y="2513"/>
                    </a:lnTo>
                    <a:close/>
                    <a:moveTo>
                      <a:pt x="7769" y="2510"/>
                    </a:moveTo>
                    <a:lnTo>
                      <a:pt x="7785" y="2485"/>
                    </a:lnTo>
                    <a:lnTo>
                      <a:pt x="7811" y="2503"/>
                    </a:lnTo>
                    <a:lnTo>
                      <a:pt x="7795" y="2527"/>
                    </a:lnTo>
                    <a:lnTo>
                      <a:pt x="7769" y="2510"/>
                    </a:lnTo>
                    <a:close/>
                    <a:moveTo>
                      <a:pt x="7812" y="2501"/>
                    </a:moveTo>
                    <a:lnTo>
                      <a:pt x="7811" y="2503"/>
                    </a:lnTo>
                    <a:lnTo>
                      <a:pt x="7799" y="2494"/>
                    </a:lnTo>
                    <a:lnTo>
                      <a:pt x="7812" y="2501"/>
                    </a:lnTo>
                    <a:close/>
                    <a:moveTo>
                      <a:pt x="7784" y="2487"/>
                    </a:moveTo>
                    <a:lnTo>
                      <a:pt x="7793" y="2471"/>
                    </a:lnTo>
                    <a:lnTo>
                      <a:pt x="7821" y="2485"/>
                    </a:lnTo>
                    <a:lnTo>
                      <a:pt x="7812" y="2501"/>
                    </a:lnTo>
                    <a:lnTo>
                      <a:pt x="7784" y="2487"/>
                    </a:lnTo>
                    <a:close/>
                    <a:moveTo>
                      <a:pt x="7821" y="2482"/>
                    </a:moveTo>
                    <a:lnTo>
                      <a:pt x="7821" y="2485"/>
                    </a:lnTo>
                    <a:lnTo>
                      <a:pt x="7806" y="2478"/>
                    </a:lnTo>
                    <a:lnTo>
                      <a:pt x="7821" y="2482"/>
                    </a:lnTo>
                    <a:close/>
                    <a:moveTo>
                      <a:pt x="7791" y="2473"/>
                    </a:moveTo>
                    <a:lnTo>
                      <a:pt x="7799" y="2449"/>
                    </a:lnTo>
                    <a:lnTo>
                      <a:pt x="7830" y="2459"/>
                    </a:lnTo>
                    <a:lnTo>
                      <a:pt x="7821" y="2482"/>
                    </a:lnTo>
                    <a:lnTo>
                      <a:pt x="7791" y="2473"/>
                    </a:lnTo>
                    <a:close/>
                    <a:moveTo>
                      <a:pt x="7799" y="2449"/>
                    </a:moveTo>
                    <a:lnTo>
                      <a:pt x="7800" y="2447"/>
                    </a:lnTo>
                    <a:lnTo>
                      <a:pt x="7801" y="2446"/>
                    </a:lnTo>
                    <a:lnTo>
                      <a:pt x="7815" y="2454"/>
                    </a:lnTo>
                    <a:lnTo>
                      <a:pt x="7799" y="2449"/>
                    </a:lnTo>
                    <a:close/>
                    <a:moveTo>
                      <a:pt x="7801" y="2446"/>
                    </a:moveTo>
                    <a:lnTo>
                      <a:pt x="7817" y="2421"/>
                    </a:lnTo>
                    <a:lnTo>
                      <a:pt x="7843" y="2439"/>
                    </a:lnTo>
                    <a:lnTo>
                      <a:pt x="7827" y="2463"/>
                    </a:lnTo>
                    <a:lnTo>
                      <a:pt x="7801" y="2446"/>
                    </a:lnTo>
                    <a:close/>
                    <a:moveTo>
                      <a:pt x="7846" y="2434"/>
                    </a:moveTo>
                    <a:lnTo>
                      <a:pt x="7844" y="2437"/>
                    </a:lnTo>
                    <a:lnTo>
                      <a:pt x="7843" y="2439"/>
                    </a:lnTo>
                    <a:lnTo>
                      <a:pt x="7831" y="2429"/>
                    </a:lnTo>
                    <a:lnTo>
                      <a:pt x="7846" y="2434"/>
                    </a:lnTo>
                    <a:close/>
                    <a:moveTo>
                      <a:pt x="7815" y="2425"/>
                    </a:moveTo>
                    <a:lnTo>
                      <a:pt x="7823" y="2401"/>
                    </a:lnTo>
                    <a:lnTo>
                      <a:pt x="7853" y="2411"/>
                    </a:lnTo>
                    <a:lnTo>
                      <a:pt x="7846" y="2434"/>
                    </a:lnTo>
                    <a:lnTo>
                      <a:pt x="7815" y="2425"/>
                    </a:lnTo>
                    <a:close/>
                    <a:moveTo>
                      <a:pt x="7823" y="2401"/>
                    </a:moveTo>
                    <a:lnTo>
                      <a:pt x="7825" y="2397"/>
                    </a:lnTo>
                    <a:lnTo>
                      <a:pt x="7827" y="2395"/>
                    </a:lnTo>
                    <a:lnTo>
                      <a:pt x="7838" y="2406"/>
                    </a:lnTo>
                    <a:lnTo>
                      <a:pt x="7823" y="2401"/>
                    </a:lnTo>
                    <a:close/>
                    <a:moveTo>
                      <a:pt x="7827" y="2395"/>
                    </a:moveTo>
                    <a:lnTo>
                      <a:pt x="7843" y="2379"/>
                    </a:lnTo>
                    <a:lnTo>
                      <a:pt x="7865" y="2401"/>
                    </a:lnTo>
                    <a:lnTo>
                      <a:pt x="7849" y="2417"/>
                    </a:lnTo>
                    <a:lnTo>
                      <a:pt x="7827" y="2395"/>
                    </a:lnTo>
                    <a:close/>
                    <a:moveTo>
                      <a:pt x="7869" y="2395"/>
                    </a:moveTo>
                    <a:lnTo>
                      <a:pt x="7868" y="2399"/>
                    </a:lnTo>
                    <a:lnTo>
                      <a:pt x="7865" y="2401"/>
                    </a:lnTo>
                    <a:lnTo>
                      <a:pt x="7854" y="2390"/>
                    </a:lnTo>
                    <a:lnTo>
                      <a:pt x="7869" y="2395"/>
                    </a:lnTo>
                    <a:close/>
                    <a:moveTo>
                      <a:pt x="7839" y="2385"/>
                    </a:moveTo>
                    <a:lnTo>
                      <a:pt x="7847" y="2361"/>
                    </a:lnTo>
                    <a:lnTo>
                      <a:pt x="7878" y="2370"/>
                    </a:lnTo>
                    <a:lnTo>
                      <a:pt x="7869" y="2395"/>
                    </a:lnTo>
                    <a:lnTo>
                      <a:pt x="7839" y="2385"/>
                    </a:lnTo>
                    <a:close/>
                    <a:moveTo>
                      <a:pt x="7847" y="2361"/>
                    </a:moveTo>
                    <a:lnTo>
                      <a:pt x="7848" y="2358"/>
                    </a:lnTo>
                    <a:lnTo>
                      <a:pt x="7849" y="2357"/>
                    </a:lnTo>
                    <a:lnTo>
                      <a:pt x="7863" y="2365"/>
                    </a:lnTo>
                    <a:lnTo>
                      <a:pt x="7847" y="2361"/>
                    </a:lnTo>
                    <a:close/>
                    <a:moveTo>
                      <a:pt x="7849" y="2357"/>
                    </a:moveTo>
                    <a:lnTo>
                      <a:pt x="7865" y="2333"/>
                    </a:lnTo>
                    <a:lnTo>
                      <a:pt x="7891" y="2351"/>
                    </a:lnTo>
                    <a:lnTo>
                      <a:pt x="7875" y="2375"/>
                    </a:lnTo>
                    <a:lnTo>
                      <a:pt x="7849" y="2357"/>
                    </a:lnTo>
                    <a:close/>
                    <a:moveTo>
                      <a:pt x="7894" y="2347"/>
                    </a:moveTo>
                    <a:lnTo>
                      <a:pt x="7892" y="2349"/>
                    </a:lnTo>
                    <a:lnTo>
                      <a:pt x="7891" y="2351"/>
                    </a:lnTo>
                    <a:lnTo>
                      <a:pt x="7879" y="2342"/>
                    </a:lnTo>
                    <a:lnTo>
                      <a:pt x="7894" y="2347"/>
                    </a:lnTo>
                    <a:close/>
                    <a:moveTo>
                      <a:pt x="7863" y="2337"/>
                    </a:moveTo>
                    <a:lnTo>
                      <a:pt x="7871" y="2312"/>
                    </a:lnTo>
                    <a:lnTo>
                      <a:pt x="7901" y="2322"/>
                    </a:lnTo>
                    <a:lnTo>
                      <a:pt x="7894" y="2347"/>
                    </a:lnTo>
                    <a:lnTo>
                      <a:pt x="7863" y="2337"/>
                    </a:lnTo>
                    <a:close/>
                    <a:moveTo>
                      <a:pt x="7871" y="2312"/>
                    </a:moveTo>
                    <a:lnTo>
                      <a:pt x="7879" y="2289"/>
                    </a:lnTo>
                    <a:lnTo>
                      <a:pt x="7910" y="2299"/>
                    </a:lnTo>
                    <a:lnTo>
                      <a:pt x="7901" y="2322"/>
                    </a:lnTo>
                    <a:lnTo>
                      <a:pt x="7871" y="2312"/>
                    </a:lnTo>
                    <a:close/>
                    <a:moveTo>
                      <a:pt x="7879" y="2289"/>
                    </a:moveTo>
                    <a:lnTo>
                      <a:pt x="7880" y="2287"/>
                    </a:lnTo>
                    <a:lnTo>
                      <a:pt x="7881" y="2285"/>
                    </a:lnTo>
                    <a:lnTo>
                      <a:pt x="7895" y="2294"/>
                    </a:lnTo>
                    <a:lnTo>
                      <a:pt x="7879" y="2289"/>
                    </a:lnTo>
                    <a:close/>
                    <a:moveTo>
                      <a:pt x="7881" y="2285"/>
                    </a:moveTo>
                    <a:lnTo>
                      <a:pt x="7897" y="2261"/>
                    </a:lnTo>
                    <a:lnTo>
                      <a:pt x="7923" y="2279"/>
                    </a:lnTo>
                    <a:lnTo>
                      <a:pt x="7907" y="2303"/>
                    </a:lnTo>
                    <a:lnTo>
                      <a:pt x="7881" y="2285"/>
                    </a:lnTo>
                    <a:close/>
                    <a:moveTo>
                      <a:pt x="7924" y="2277"/>
                    </a:moveTo>
                    <a:lnTo>
                      <a:pt x="7923" y="2279"/>
                    </a:lnTo>
                    <a:lnTo>
                      <a:pt x="7911" y="2269"/>
                    </a:lnTo>
                    <a:lnTo>
                      <a:pt x="7924" y="2277"/>
                    </a:lnTo>
                    <a:close/>
                    <a:moveTo>
                      <a:pt x="7896" y="2263"/>
                    </a:moveTo>
                    <a:lnTo>
                      <a:pt x="7903" y="2247"/>
                    </a:lnTo>
                    <a:lnTo>
                      <a:pt x="7933" y="2261"/>
                    </a:lnTo>
                    <a:lnTo>
                      <a:pt x="7924" y="2277"/>
                    </a:lnTo>
                    <a:lnTo>
                      <a:pt x="7896" y="2263"/>
                    </a:lnTo>
                    <a:close/>
                    <a:moveTo>
                      <a:pt x="7903" y="2247"/>
                    </a:moveTo>
                    <a:lnTo>
                      <a:pt x="7905" y="2245"/>
                    </a:lnTo>
                    <a:lnTo>
                      <a:pt x="7918" y="2253"/>
                    </a:lnTo>
                    <a:lnTo>
                      <a:pt x="7903" y="2247"/>
                    </a:lnTo>
                    <a:close/>
                    <a:moveTo>
                      <a:pt x="7905" y="2245"/>
                    </a:moveTo>
                    <a:lnTo>
                      <a:pt x="7921" y="2221"/>
                    </a:lnTo>
                    <a:lnTo>
                      <a:pt x="7948" y="2239"/>
                    </a:lnTo>
                    <a:lnTo>
                      <a:pt x="7932" y="2263"/>
                    </a:lnTo>
                    <a:lnTo>
                      <a:pt x="7905" y="2245"/>
                    </a:lnTo>
                    <a:close/>
                    <a:moveTo>
                      <a:pt x="7949" y="2235"/>
                    </a:moveTo>
                    <a:lnTo>
                      <a:pt x="7949" y="2237"/>
                    </a:lnTo>
                    <a:lnTo>
                      <a:pt x="7948" y="2239"/>
                    </a:lnTo>
                    <a:lnTo>
                      <a:pt x="7934" y="2230"/>
                    </a:lnTo>
                    <a:lnTo>
                      <a:pt x="7949" y="2235"/>
                    </a:lnTo>
                    <a:close/>
                    <a:moveTo>
                      <a:pt x="7919" y="2225"/>
                    </a:moveTo>
                    <a:lnTo>
                      <a:pt x="7927" y="2200"/>
                    </a:lnTo>
                    <a:lnTo>
                      <a:pt x="7958" y="2211"/>
                    </a:lnTo>
                    <a:lnTo>
                      <a:pt x="7949" y="2235"/>
                    </a:lnTo>
                    <a:lnTo>
                      <a:pt x="7919" y="2225"/>
                    </a:lnTo>
                    <a:close/>
                    <a:moveTo>
                      <a:pt x="7927" y="2200"/>
                    </a:moveTo>
                    <a:lnTo>
                      <a:pt x="7928" y="2199"/>
                    </a:lnTo>
                    <a:lnTo>
                      <a:pt x="7929" y="2197"/>
                    </a:lnTo>
                    <a:lnTo>
                      <a:pt x="7943" y="2207"/>
                    </a:lnTo>
                    <a:lnTo>
                      <a:pt x="7927" y="2200"/>
                    </a:lnTo>
                    <a:close/>
                    <a:moveTo>
                      <a:pt x="7929" y="2197"/>
                    </a:moveTo>
                    <a:lnTo>
                      <a:pt x="7945" y="2173"/>
                    </a:lnTo>
                    <a:lnTo>
                      <a:pt x="7971" y="2191"/>
                    </a:lnTo>
                    <a:lnTo>
                      <a:pt x="7955" y="2215"/>
                    </a:lnTo>
                    <a:lnTo>
                      <a:pt x="7929" y="2197"/>
                    </a:lnTo>
                    <a:close/>
                    <a:moveTo>
                      <a:pt x="7974" y="2187"/>
                    </a:moveTo>
                    <a:lnTo>
                      <a:pt x="7972" y="2189"/>
                    </a:lnTo>
                    <a:lnTo>
                      <a:pt x="7971" y="2191"/>
                    </a:lnTo>
                    <a:lnTo>
                      <a:pt x="7959" y="2182"/>
                    </a:lnTo>
                    <a:lnTo>
                      <a:pt x="7974" y="2187"/>
                    </a:lnTo>
                    <a:close/>
                    <a:moveTo>
                      <a:pt x="7943" y="2177"/>
                    </a:moveTo>
                    <a:lnTo>
                      <a:pt x="7952" y="2152"/>
                    </a:lnTo>
                    <a:lnTo>
                      <a:pt x="7981" y="2163"/>
                    </a:lnTo>
                    <a:lnTo>
                      <a:pt x="7974" y="2187"/>
                    </a:lnTo>
                    <a:lnTo>
                      <a:pt x="7943" y="2177"/>
                    </a:lnTo>
                    <a:close/>
                    <a:moveTo>
                      <a:pt x="7952" y="2152"/>
                    </a:moveTo>
                    <a:lnTo>
                      <a:pt x="7959" y="2129"/>
                    </a:lnTo>
                    <a:lnTo>
                      <a:pt x="7990" y="2139"/>
                    </a:lnTo>
                    <a:lnTo>
                      <a:pt x="7981" y="2163"/>
                    </a:lnTo>
                    <a:lnTo>
                      <a:pt x="7952" y="2152"/>
                    </a:lnTo>
                    <a:close/>
                    <a:moveTo>
                      <a:pt x="7959" y="2129"/>
                    </a:moveTo>
                    <a:lnTo>
                      <a:pt x="7960" y="2125"/>
                    </a:lnTo>
                    <a:lnTo>
                      <a:pt x="7963" y="2123"/>
                    </a:lnTo>
                    <a:lnTo>
                      <a:pt x="7975" y="2134"/>
                    </a:lnTo>
                    <a:lnTo>
                      <a:pt x="7959" y="2129"/>
                    </a:lnTo>
                    <a:close/>
                    <a:moveTo>
                      <a:pt x="7963" y="2123"/>
                    </a:moveTo>
                    <a:lnTo>
                      <a:pt x="7979" y="2107"/>
                    </a:lnTo>
                    <a:lnTo>
                      <a:pt x="8002" y="2129"/>
                    </a:lnTo>
                    <a:lnTo>
                      <a:pt x="7986" y="2145"/>
                    </a:lnTo>
                    <a:lnTo>
                      <a:pt x="7963" y="2123"/>
                    </a:lnTo>
                    <a:close/>
                    <a:moveTo>
                      <a:pt x="8006" y="2123"/>
                    </a:moveTo>
                    <a:lnTo>
                      <a:pt x="8004" y="2126"/>
                    </a:lnTo>
                    <a:lnTo>
                      <a:pt x="8002" y="2129"/>
                    </a:lnTo>
                    <a:lnTo>
                      <a:pt x="7990" y="2118"/>
                    </a:lnTo>
                    <a:lnTo>
                      <a:pt x="8006" y="2123"/>
                    </a:lnTo>
                    <a:close/>
                    <a:moveTo>
                      <a:pt x="7975" y="2113"/>
                    </a:moveTo>
                    <a:lnTo>
                      <a:pt x="7984" y="2090"/>
                    </a:lnTo>
                    <a:lnTo>
                      <a:pt x="8013" y="2099"/>
                    </a:lnTo>
                    <a:lnTo>
                      <a:pt x="8006" y="2123"/>
                    </a:lnTo>
                    <a:lnTo>
                      <a:pt x="7975" y="2113"/>
                    </a:lnTo>
                    <a:close/>
                    <a:moveTo>
                      <a:pt x="7984" y="2090"/>
                    </a:moveTo>
                    <a:lnTo>
                      <a:pt x="7984" y="2087"/>
                    </a:lnTo>
                    <a:lnTo>
                      <a:pt x="7985" y="2085"/>
                    </a:lnTo>
                    <a:lnTo>
                      <a:pt x="7998" y="2094"/>
                    </a:lnTo>
                    <a:lnTo>
                      <a:pt x="7984" y="2090"/>
                    </a:lnTo>
                    <a:close/>
                    <a:moveTo>
                      <a:pt x="7985" y="2085"/>
                    </a:moveTo>
                    <a:lnTo>
                      <a:pt x="8001" y="2061"/>
                    </a:lnTo>
                    <a:lnTo>
                      <a:pt x="8028" y="2078"/>
                    </a:lnTo>
                    <a:lnTo>
                      <a:pt x="8012" y="2103"/>
                    </a:lnTo>
                    <a:lnTo>
                      <a:pt x="7985" y="2085"/>
                    </a:lnTo>
                    <a:close/>
                    <a:moveTo>
                      <a:pt x="8029" y="2075"/>
                    </a:moveTo>
                    <a:lnTo>
                      <a:pt x="8029" y="2077"/>
                    </a:lnTo>
                    <a:lnTo>
                      <a:pt x="8028" y="2078"/>
                    </a:lnTo>
                    <a:lnTo>
                      <a:pt x="8014" y="2070"/>
                    </a:lnTo>
                    <a:lnTo>
                      <a:pt x="8029" y="2075"/>
                    </a:lnTo>
                    <a:close/>
                    <a:moveTo>
                      <a:pt x="8000" y="2065"/>
                    </a:moveTo>
                    <a:lnTo>
                      <a:pt x="8007" y="2041"/>
                    </a:lnTo>
                    <a:lnTo>
                      <a:pt x="8038" y="2051"/>
                    </a:lnTo>
                    <a:lnTo>
                      <a:pt x="8029" y="2075"/>
                    </a:lnTo>
                    <a:lnTo>
                      <a:pt x="8000" y="2065"/>
                    </a:lnTo>
                    <a:close/>
                    <a:moveTo>
                      <a:pt x="8007" y="2041"/>
                    </a:moveTo>
                    <a:lnTo>
                      <a:pt x="8008" y="2039"/>
                    </a:lnTo>
                    <a:lnTo>
                      <a:pt x="8009" y="2037"/>
                    </a:lnTo>
                    <a:lnTo>
                      <a:pt x="8022" y="2046"/>
                    </a:lnTo>
                    <a:lnTo>
                      <a:pt x="8007" y="2041"/>
                    </a:lnTo>
                    <a:close/>
                    <a:moveTo>
                      <a:pt x="8009" y="2037"/>
                    </a:moveTo>
                    <a:lnTo>
                      <a:pt x="8025" y="2013"/>
                    </a:lnTo>
                    <a:lnTo>
                      <a:pt x="8051" y="2030"/>
                    </a:lnTo>
                    <a:lnTo>
                      <a:pt x="8035" y="2055"/>
                    </a:lnTo>
                    <a:lnTo>
                      <a:pt x="8009" y="2037"/>
                    </a:lnTo>
                    <a:close/>
                    <a:moveTo>
                      <a:pt x="8054" y="2027"/>
                    </a:moveTo>
                    <a:lnTo>
                      <a:pt x="8052" y="2029"/>
                    </a:lnTo>
                    <a:lnTo>
                      <a:pt x="8051" y="2030"/>
                    </a:lnTo>
                    <a:lnTo>
                      <a:pt x="8038" y="2022"/>
                    </a:lnTo>
                    <a:lnTo>
                      <a:pt x="8054" y="2027"/>
                    </a:lnTo>
                    <a:close/>
                    <a:moveTo>
                      <a:pt x="8023" y="2017"/>
                    </a:moveTo>
                    <a:lnTo>
                      <a:pt x="8032" y="1993"/>
                    </a:lnTo>
                    <a:lnTo>
                      <a:pt x="8061" y="2003"/>
                    </a:lnTo>
                    <a:lnTo>
                      <a:pt x="8054" y="2027"/>
                    </a:lnTo>
                    <a:lnTo>
                      <a:pt x="8023" y="2017"/>
                    </a:lnTo>
                    <a:close/>
                    <a:moveTo>
                      <a:pt x="8032" y="1993"/>
                    </a:moveTo>
                    <a:lnTo>
                      <a:pt x="8039" y="1969"/>
                    </a:lnTo>
                    <a:lnTo>
                      <a:pt x="8070" y="1979"/>
                    </a:lnTo>
                    <a:lnTo>
                      <a:pt x="8061" y="2003"/>
                    </a:lnTo>
                    <a:lnTo>
                      <a:pt x="8032" y="1993"/>
                    </a:lnTo>
                    <a:close/>
                    <a:moveTo>
                      <a:pt x="8039" y="1969"/>
                    </a:moveTo>
                    <a:lnTo>
                      <a:pt x="8040" y="1966"/>
                    </a:lnTo>
                    <a:lnTo>
                      <a:pt x="8041" y="1965"/>
                    </a:lnTo>
                    <a:lnTo>
                      <a:pt x="8054" y="1974"/>
                    </a:lnTo>
                    <a:lnTo>
                      <a:pt x="8039" y="1969"/>
                    </a:lnTo>
                    <a:close/>
                    <a:moveTo>
                      <a:pt x="8041" y="1965"/>
                    </a:moveTo>
                    <a:lnTo>
                      <a:pt x="8057" y="1940"/>
                    </a:lnTo>
                    <a:lnTo>
                      <a:pt x="8083" y="1959"/>
                    </a:lnTo>
                    <a:lnTo>
                      <a:pt x="8067" y="1982"/>
                    </a:lnTo>
                    <a:lnTo>
                      <a:pt x="8041" y="1965"/>
                    </a:lnTo>
                    <a:close/>
                    <a:moveTo>
                      <a:pt x="8085" y="1956"/>
                    </a:moveTo>
                    <a:lnTo>
                      <a:pt x="8083" y="1959"/>
                    </a:lnTo>
                    <a:lnTo>
                      <a:pt x="8070" y="1950"/>
                    </a:lnTo>
                    <a:lnTo>
                      <a:pt x="8085" y="1956"/>
                    </a:lnTo>
                    <a:close/>
                    <a:moveTo>
                      <a:pt x="8056" y="1943"/>
                    </a:moveTo>
                    <a:lnTo>
                      <a:pt x="8064" y="1927"/>
                    </a:lnTo>
                    <a:lnTo>
                      <a:pt x="8092" y="1940"/>
                    </a:lnTo>
                    <a:lnTo>
                      <a:pt x="8085" y="1956"/>
                    </a:lnTo>
                    <a:lnTo>
                      <a:pt x="8056" y="1943"/>
                    </a:lnTo>
                    <a:close/>
                    <a:moveTo>
                      <a:pt x="8064" y="1927"/>
                    </a:moveTo>
                    <a:lnTo>
                      <a:pt x="8065" y="1924"/>
                    </a:lnTo>
                    <a:lnTo>
                      <a:pt x="8078" y="1934"/>
                    </a:lnTo>
                    <a:lnTo>
                      <a:pt x="8064" y="1927"/>
                    </a:lnTo>
                    <a:close/>
                    <a:moveTo>
                      <a:pt x="8065" y="1924"/>
                    </a:moveTo>
                    <a:lnTo>
                      <a:pt x="8081" y="1901"/>
                    </a:lnTo>
                    <a:lnTo>
                      <a:pt x="8108" y="1918"/>
                    </a:lnTo>
                    <a:lnTo>
                      <a:pt x="8092" y="1943"/>
                    </a:lnTo>
                    <a:lnTo>
                      <a:pt x="8065" y="1924"/>
                    </a:lnTo>
                    <a:close/>
                    <a:moveTo>
                      <a:pt x="8109" y="1915"/>
                    </a:moveTo>
                    <a:lnTo>
                      <a:pt x="8109" y="1917"/>
                    </a:lnTo>
                    <a:lnTo>
                      <a:pt x="8108" y="1918"/>
                    </a:lnTo>
                    <a:lnTo>
                      <a:pt x="8094" y="1910"/>
                    </a:lnTo>
                    <a:lnTo>
                      <a:pt x="8109" y="1915"/>
                    </a:lnTo>
                    <a:close/>
                    <a:moveTo>
                      <a:pt x="8080" y="1905"/>
                    </a:moveTo>
                    <a:lnTo>
                      <a:pt x="8087" y="1881"/>
                    </a:lnTo>
                    <a:lnTo>
                      <a:pt x="8118" y="1891"/>
                    </a:lnTo>
                    <a:lnTo>
                      <a:pt x="8109" y="1915"/>
                    </a:lnTo>
                    <a:lnTo>
                      <a:pt x="8080" y="1905"/>
                    </a:lnTo>
                    <a:close/>
                    <a:moveTo>
                      <a:pt x="8087" y="1881"/>
                    </a:moveTo>
                    <a:lnTo>
                      <a:pt x="8088" y="1879"/>
                    </a:lnTo>
                    <a:lnTo>
                      <a:pt x="8089" y="1878"/>
                    </a:lnTo>
                    <a:lnTo>
                      <a:pt x="8102" y="1886"/>
                    </a:lnTo>
                    <a:lnTo>
                      <a:pt x="8087" y="1881"/>
                    </a:lnTo>
                    <a:close/>
                    <a:moveTo>
                      <a:pt x="8089" y="1878"/>
                    </a:moveTo>
                    <a:lnTo>
                      <a:pt x="8105" y="1853"/>
                    </a:lnTo>
                    <a:lnTo>
                      <a:pt x="8131" y="1870"/>
                    </a:lnTo>
                    <a:lnTo>
                      <a:pt x="8115" y="1895"/>
                    </a:lnTo>
                    <a:lnTo>
                      <a:pt x="8089" y="1878"/>
                    </a:lnTo>
                    <a:close/>
                    <a:moveTo>
                      <a:pt x="8134" y="1867"/>
                    </a:moveTo>
                    <a:lnTo>
                      <a:pt x="8133" y="1869"/>
                    </a:lnTo>
                    <a:lnTo>
                      <a:pt x="8131" y="1870"/>
                    </a:lnTo>
                    <a:lnTo>
                      <a:pt x="8118" y="1862"/>
                    </a:lnTo>
                    <a:lnTo>
                      <a:pt x="8134" y="1867"/>
                    </a:lnTo>
                    <a:close/>
                    <a:moveTo>
                      <a:pt x="8103" y="1857"/>
                    </a:moveTo>
                    <a:lnTo>
                      <a:pt x="8112" y="1833"/>
                    </a:lnTo>
                    <a:lnTo>
                      <a:pt x="8141" y="1843"/>
                    </a:lnTo>
                    <a:lnTo>
                      <a:pt x="8134" y="1867"/>
                    </a:lnTo>
                    <a:lnTo>
                      <a:pt x="8103" y="1857"/>
                    </a:lnTo>
                    <a:close/>
                    <a:moveTo>
                      <a:pt x="8112" y="1833"/>
                    </a:moveTo>
                    <a:lnTo>
                      <a:pt x="8119" y="1809"/>
                    </a:lnTo>
                    <a:lnTo>
                      <a:pt x="8150" y="1819"/>
                    </a:lnTo>
                    <a:lnTo>
                      <a:pt x="8141" y="1843"/>
                    </a:lnTo>
                    <a:lnTo>
                      <a:pt x="8112" y="1833"/>
                    </a:lnTo>
                    <a:close/>
                    <a:moveTo>
                      <a:pt x="8119" y="1809"/>
                    </a:moveTo>
                    <a:lnTo>
                      <a:pt x="8120" y="1806"/>
                    </a:lnTo>
                    <a:lnTo>
                      <a:pt x="8121" y="1805"/>
                    </a:lnTo>
                    <a:lnTo>
                      <a:pt x="8134" y="1814"/>
                    </a:lnTo>
                    <a:lnTo>
                      <a:pt x="8119" y="1809"/>
                    </a:lnTo>
                    <a:close/>
                    <a:moveTo>
                      <a:pt x="8121" y="1805"/>
                    </a:moveTo>
                    <a:lnTo>
                      <a:pt x="8137" y="1782"/>
                    </a:lnTo>
                    <a:lnTo>
                      <a:pt x="8163" y="1799"/>
                    </a:lnTo>
                    <a:lnTo>
                      <a:pt x="8147" y="1822"/>
                    </a:lnTo>
                    <a:lnTo>
                      <a:pt x="8121" y="1805"/>
                    </a:lnTo>
                    <a:close/>
                    <a:moveTo>
                      <a:pt x="8166" y="1795"/>
                    </a:moveTo>
                    <a:lnTo>
                      <a:pt x="8165" y="1798"/>
                    </a:lnTo>
                    <a:lnTo>
                      <a:pt x="8163" y="1799"/>
                    </a:lnTo>
                    <a:lnTo>
                      <a:pt x="8150" y="1790"/>
                    </a:lnTo>
                    <a:lnTo>
                      <a:pt x="8166" y="1795"/>
                    </a:lnTo>
                    <a:close/>
                    <a:moveTo>
                      <a:pt x="8135" y="1785"/>
                    </a:moveTo>
                    <a:lnTo>
                      <a:pt x="8144" y="1761"/>
                    </a:lnTo>
                    <a:lnTo>
                      <a:pt x="8173" y="1770"/>
                    </a:lnTo>
                    <a:lnTo>
                      <a:pt x="8166" y="1795"/>
                    </a:lnTo>
                    <a:lnTo>
                      <a:pt x="8135" y="1785"/>
                    </a:lnTo>
                    <a:close/>
                    <a:moveTo>
                      <a:pt x="8144" y="1761"/>
                    </a:moveTo>
                    <a:lnTo>
                      <a:pt x="8144" y="1758"/>
                    </a:lnTo>
                    <a:lnTo>
                      <a:pt x="8145" y="1757"/>
                    </a:lnTo>
                    <a:lnTo>
                      <a:pt x="8158" y="1766"/>
                    </a:lnTo>
                    <a:lnTo>
                      <a:pt x="8144" y="1761"/>
                    </a:lnTo>
                    <a:close/>
                    <a:moveTo>
                      <a:pt x="8145" y="1757"/>
                    </a:moveTo>
                    <a:lnTo>
                      <a:pt x="8161" y="1734"/>
                    </a:lnTo>
                    <a:lnTo>
                      <a:pt x="8188" y="1751"/>
                    </a:lnTo>
                    <a:lnTo>
                      <a:pt x="8172" y="1775"/>
                    </a:lnTo>
                    <a:lnTo>
                      <a:pt x="8145" y="1757"/>
                    </a:lnTo>
                    <a:close/>
                    <a:moveTo>
                      <a:pt x="8189" y="1747"/>
                    </a:moveTo>
                    <a:lnTo>
                      <a:pt x="8189" y="1750"/>
                    </a:lnTo>
                    <a:lnTo>
                      <a:pt x="8188" y="1751"/>
                    </a:lnTo>
                    <a:lnTo>
                      <a:pt x="8174" y="1742"/>
                    </a:lnTo>
                    <a:lnTo>
                      <a:pt x="8189" y="1747"/>
                    </a:lnTo>
                    <a:close/>
                    <a:moveTo>
                      <a:pt x="8160" y="1737"/>
                    </a:moveTo>
                    <a:lnTo>
                      <a:pt x="8167" y="1713"/>
                    </a:lnTo>
                    <a:lnTo>
                      <a:pt x="8198" y="1722"/>
                    </a:lnTo>
                    <a:lnTo>
                      <a:pt x="8189" y="1747"/>
                    </a:lnTo>
                    <a:lnTo>
                      <a:pt x="8160" y="1737"/>
                    </a:lnTo>
                    <a:close/>
                    <a:moveTo>
                      <a:pt x="8167" y="1713"/>
                    </a:moveTo>
                    <a:lnTo>
                      <a:pt x="8168" y="1711"/>
                    </a:lnTo>
                    <a:lnTo>
                      <a:pt x="8169" y="1709"/>
                    </a:lnTo>
                    <a:lnTo>
                      <a:pt x="8182" y="1718"/>
                    </a:lnTo>
                    <a:lnTo>
                      <a:pt x="8167" y="1713"/>
                    </a:lnTo>
                    <a:close/>
                    <a:moveTo>
                      <a:pt x="8169" y="1709"/>
                    </a:moveTo>
                    <a:lnTo>
                      <a:pt x="8185" y="1685"/>
                    </a:lnTo>
                    <a:lnTo>
                      <a:pt x="8211" y="1703"/>
                    </a:lnTo>
                    <a:lnTo>
                      <a:pt x="8195" y="1727"/>
                    </a:lnTo>
                    <a:lnTo>
                      <a:pt x="8169" y="1709"/>
                    </a:lnTo>
                    <a:close/>
                    <a:moveTo>
                      <a:pt x="8214" y="1699"/>
                    </a:moveTo>
                    <a:lnTo>
                      <a:pt x="8213" y="1702"/>
                    </a:lnTo>
                    <a:lnTo>
                      <a:pt x="8211" y="1703"/>
                    </a:lnTo>
                    <a:lnTo>
                      <a:pt x="8198" y="1694"/>
                    </a:lnTo>
                    <a:lnTo>
                      <a:pt x="8214" y="1699"/>
                    </a:lnTo>
                    <a:close/>
                    <a:moveTo>
                      <a:pt x="8183" y="1689"/>
                    </a:moveTo>
                    <a:lnTo>
                      <a:pt x="8192" y="1665"/>
                    </a:lnTo>
                    <a:lnTo>
                      <a:pt x="8221" y="1674"/>
                    </a:lnTo>
                    <a:lnTo>
                      <a:pt x="8214" y="1699"/>
                    </a:lnTo>
                    <a:lnTo>
                      <a:pt x="8183" y="1689"/>
                    </a:lnTo>
                    <a:close/>
                    <a:moveTo>
                      <a:pt x="8192" y="1665"/>
                    </a:moveTo>
                    <a:lnTo>
                      <a:pt x="8199" y="1641"/>
                    </a:lnTo>
                    <a:lnTo>
                      <a:pt x="8230" y="1651"/>
                    </a:lnTo>
                    <a:lnTo>
                      <a:pt x="8221" y="1674"/>
                    </a:lnTo>
                    <a:lnTo>
                      <a:pt x="8192" y="1665"/>
                    </a:lnTo>
                    <a:close/>
                    <a:moveTo>
                      <a:pt x="8199" y="1641"/>
                    </a:moveTo>
                    <a:lnTo>
                      <a:pt x="8200" y="1639"/>
                    </a:lnTo>
                    <a:lnTo>
                      <a:pt x="8202" y="1637"/>
                    </a:lnTo>
                    <a:lnTo>
                      <a:pt x="8214" y="1646"/>
                    </a:lnTo>
                    <a:lnTo>
                      <a:pt x="8199" y="1641"/>
                    </a:lnTo>
                    <a:close/>
                    <a:moveTo>
                      <a:pt x="8202" y="1637"/>
                    </a:moveTo>
                    <a:lnTo>
                      <a:pt x="8218" y="1613"/>
                    </a:lnTo>
                    <a:lnTo>
                      <a:pt x="8243" y="1631"/>
                    </a:lnTo>
                    <a:lnTo>
                      <a:pt x="8227" y="1655"/>
                    </a:lnTo>
                    <a:lnTo>
                      <a:pt x="8202" y="1637"/>
                    </a:lnTo>
                    <a:close/>
                    <a:moveTo>
                      <a:pt x="8246" y="1626"/>
                    </a:moveTo>
                    <a:lnTo>
                      <a:pt x="8245" y="1629"/>
                    </a:lnTo>
                    <a:lnTo>
                      <a:pt x="8243" y="1631"/>
                    </a:lnTo>
                    <a:lnTo>
                      <a:pt x="8230" y="1621"/>
                    </a:lnTo>
                    <a:lnTo>
                      <a:pt x="8246" y="1626"/>
                    </a:lnTo>
                    <a:close/>
                    <a:moveTo>
                      <a:pt x="8215" y="1617"/>
                    </a:moveTo>
                    <a:lnTo>
                      <a:pt x="8224" y="1593"/>
                    </a:lnTo>
                    <a:lnTo>
                      <a:pt x="8253" y="1603"/>
                    </a:lnTo>
                    <a:lnTo>
                      <a:pt x="8246" y="1626"/>
                    </a:lnTo>
                    <a:lnTo>
                      <a:pt x="8215" y="1617"/>
                    </a:lnTo>
                    <a:close/>
                    <a:moveTo>
                      <a:pt x="8224" y="1593"/>
                    </a:moveTo>
                    <a:lnTo>
                      <a:pt x="8224" y="1591"/>
                    </a:lnTo>
                    <a:lnTo>
                      <a:pt x="8225" y="1589"/>
                    </a:lnTo>
                    <a:lnTo>
                      <a:pt x="8238" y="1598"/>
                    </a:lnTo>
                    <a:lnTo>
                      <a:pt x="8224" y="1593"/>
                    </a:lnTo>
                    <a:close/>
                    <a:moveTo>
                      <a:pt x="8225" y="1589"/>
                    </a:moveTo>
                    <a:lnTo>
                      <a:pt x="8241" y="1565"/>
                    </a:lnTo>
                    <a:lnTo>
                      <a:pt x="8268" y="1583"/>
                    </a:lnTo>
                    <a:lnTo>
                      <a:pt x="8252" y="1607"/>
                    </a:lnTo>
                    <a:lnTo>
                      <a:pt x="8225" y="1589"/>
                    </a:lnTo>
                    <a:close/>
                    <a:moveTo>
                      <a:pt x="8269" y="1578"/>
                    </a:moveTo>
                    <a:lnTo>
                      <a:pt x="8268" y="1581"/>
                    </a:lnTo>
                    <a:lnTo>
                      <a:pt x="8268" y="1583"/>
                    </a:lnTo>
                    <a:lnTo>
                      <a:pt x="8254" y="1573"/>
                    </a:lnTo>
                    <a:lnTo>
                      <a:pt x="8269" y="1578"/>
                    </a:lnTo>
                    <a:close/>
                    <a:moveTo>
                      <a:pt x="8240" y="1568"/>
                    </a:moveTo>
                    <a:lnTo>
                      <a:pt x="8247" y="1545"/>
                    </a:lnTo>
                    <a:lnTo>
                      <a:pt x="8278" y="1555"/>
                    </a:lnTo>
                    <a:lnTo>
                      <a:pt x="8269" y="1578"/>
                    </a:lnTo>
                    <a:lnTo>
                      <a:pt x="8240" y="1568"/>
                    </a:lnTo>
                    <a:close/>
                    <a:moveTo>
                      <a:pt x="8247" y="1545"/>
                    </a:moveTo>
                    <a:lnTo>
                      <a:pt x="8248" y="1543"/>
                    </a:lnTo>
                    <a:lnTo>
                      <a:pt x="8248" y="1541"/>
                    </a:lnTo>
                    <a:lnTo>
                      <a:pt x="8262" y="1550"/>
                    </a:lnTo>
                    <a:lnTo>
                      <a:pt x="8247" y="1545"/>
                    </a:lnTo>
                    <a:close/>
                    <a:moveTo>
                      <a:pt x="8248" y="1541"/>
                    </a:moveTo>
                    <a:lnTo>
                      <a:pt x="8264" y="1517"/>
                    </a:lnTo>
                    <a:lnTo>
                      <a:pt x="8291" y="1535"/>
                    </a:lnTo>
                    <a:lnTo>
                      <a:pt x="8275" y="1559"/>
                    </a:lnTo>
                    <a:lnTo>
                      <a:pt x="8248" y="1541"/>
                    </a:lnTo>
                    <a:close/>
                    <a:moveTo>
                      <a:pt x="8294" y="1532"/>
                    </a:moveTo>
                    <a:lnTo>
                      <a:pt x="8293" y="1533"/>
                    </a:lnTo>
                    <a:lnTo>
                      <a:pt x="8291" y="1535"/>
                    </a:lnTo>
                    <a:lnTo>
                      <a:pt x="8278" y="1525"/>
                    </a:lnTo>
                    <a:lnTo>
                      <a:pt x="8294" y="1532"/>
                    </a:lnTo>
                    <a:close/>
                    <a:moveTo>
                      <a:pt x="8263" y="1520"/>
                    </a:moveTo>
                    <a:lnTo>
                      <a:pt x="8272" y="1497"/>
                    </a:lnTo>
                    <a:lnTo>
                      <a:pt x="8301" y="1507"/>
                    </a:lnTo>
                    <a:lnTo>
                      <a:pt x="8294" y="1532"/>
                    </a:lnTo>
                    <a:lnTo>
                      <a:pt x="8263" y="1520"/>
                    </a:lnTo>
                    <a:close/>
                    <a:moveTo>
                      <a:pt x="8272" y="1497"/>
                    </a:moveTo>
                    <a:lnTo>
                      <a:pt x="8279" y="1472"/>
                    </a:lnTo>
                    <a:lnTo>
                      <a:pt x="8310" y="1483"/>
                    </a:lnTo>
                    <a:lnTo>
                      <a:pt x="8301" y="1507"/>
                    </a:lnTo>
                    <a:lnTo>
                      <a:pt x="8272" y="1497"/>
                    </a:lnTo>
                    <a:close/>
                    <a:moveTo>
                      <a:pt x="8279" y="1472"/>
                    </a:moveTo>
                    <a:lnTo>
                      <a:pt x="8280" y="1471"/>
                    </a:lnTo>
                    <a:lnTo>
                      <a:pt x="8280" y="1469"/>
                    </a:lnTo>
                    <a:lnTo>
                      <a:pt x="8294" y="1479"/>
                    </a:lnTo>
                    <a:lnTo>
                      <a:pt x="8279" y="1472"/>
                    </a:lnTo>
                    <a:close/>
                    <a:moveTo>
                      <a:pt x="8280" y="1469"/>
                    </a:moveTo>
                    <a:lnTo>
                      <a:pt x="8296" y="1445"/>
                    </a:lnTo>
                    <a:lnTo>
                      <a:pt x="8323" y="1463"/>
                    </a:lnTo>
                    <a:lnTo>
                      <a:pt x="8307" y="1487"/>
                    </a:lnTo>
                    <a:lnTo>
                      <a:pt x="8280" y="1469"/>
                    </a:lnTo>
                    <a:close/>
                    <a:moveTo>
                      <a:pt x="8326" y="1459"/>
                    </a:moveTo>
                    <a:lnTo>
                      <a:pt x="8325" y="1461"/>
                    </a:lnTo>
                    <a:lnTo>
                      <a:pt x="8323" y="1463"/>
                    </a:lnTo>
                    <a:lnTo>
                      <a:pt x="8310" y="1454"/>
                    </a:lnTo>
                    <a:lnTo>
                      <a:pt x="8326" y="1459"/>
                    </a:lnTo>
                    <a:close/>
                    <a:moveTo>
                      <a:pt x="8295" y="1449"/>
                    </a:moveTo>
                    <a:lnTo>
                      <a:pt x="8302" y="1424"/>
                    </a:lnTo>
                    <a:lnTo>
                      <a:pt x="8333" y="1435"/>
                    </a:lnTo>
                    <a:lnTo>
                      <a:pt x="8326" y="1459"/>
                    </a:lnTo>
                    <a:lnTo>
                      <a:pt x="8295" y="1449"/>
                    </a:lnTo>
                    <a:close/>
                    <a:moveTo>
                      <a:pt x="8302" y="1424"/>
                    </a:moveTo>
                    <a:lnTo>
                      <a:pt x="8304" y="1423"/>
                    </a:lnTo>
                    <a:lnTo>
                      <a:pt x="8305" y="1421"/>
                    </a:lnTo>
                    <a:lnTo>
                      <a:pt x="8318" y="1431"/>
                    </a:lnTo>
                    <a:lnTo>
                      <a:pt x="8302" y="1424"/>
                    </a:lnTo>
                    <a:close/>
                    <a:moveTo>
                      <a:pt x="8305" y="1421"/>
                    </a:moveTo>
                    <a:lnTo>
                      <a:pt x="8321" y="1397"/>
                    </a:lnTo>
                    <a:lnTo>
                      <a:pt x="8348" y="1414"/>
                    </a:lnTo>
                    <a:lnTo>
                      <a:pt x="8332" y="1439"/>
                    </a:lnTo>
                    <a:lnTo>
                      <a:pt x="8305" y="1421"/>
                    </a:lnTo>
                    <a:close/>
                    <a:moveTo>
                      <a:pt x="8349" y="1411"/>
                    </a:moveTo>
                    <a:lnTo>
                      <a:pt x="8348" y="1413"/>
                    </a:lnTo>
                    <a:lnTo>
                      <a:pt x="8348" y="1414"/>
                    </a:lnTo>
                    <a:lnTo>
                      <a:pt x="8335" y="1406"/>
                    </a:lnTo>
                    <a:lnTo>
                      <a:pt x="8349" y="1411"/>
                    </a:lnTo>
                    <a:close/>
                    <a:moveTo>
                      <a:pt x="8318" y="1401"/>
                    </a:moveTo>
                    <a:lnTo>
                      <a:pt x="8327" y="1378"/>
                    </a:lnTo>
                    <a:lnTo>
                      <a:pt x="8358" y="1387"/>
                    </a:lnTo>
                    <a:lnTo>
                      <a:pt x="8349" y="1411"/>
                    </a:lnTo>
                    <a:lnTo>
                      <a:pt x="8318" y="1401"/>
                    </a:lnTo>
                    <a:close/>
                    <a:moveTo>
                      <a:pt x="8327" y="1378"/>
                    </a:moveTo>
                    <a:lnTo>
                      <a:pt x="8328" y="1375"/>
                    </a:lnTo>
                    <a:lnTo>
                      <a:pt x="8328" y="1373"/>
                    </a:lnTo>
                    <a:lnTo>
                      <a:pt x="8342" y="1382"/>
                    </a:lnTo>
                    <a:lnTo>
                      <a:pt x="8327" y="1378"/>
                    </a:lnTo>
                    <a:close/>
                    <a:moveTo>
                      <a:pt x="8328" y="1373"/>
                    </a:moveTo>
                    <a:lnTo>
                      <a:pt x="8344" y="1349"/>
                    </a:lnTo>
                    <a:lnTo>
                      <a:pt x="8371" y="1366"/>
                    </a:lnTo>
                    <a:lnTo>
                      <a:pt x="8355" y="1391"/>
                    </a:lnTo>
                    <a:lnTo>
                      <a:pt x="8328" y="1373"/>
                    </a:lnTo>
                    <a:close/>
                    <a:moveTo>
                      <a:pt x="8374" y="1363"/>
                    </a:moveTo>
                    <a:lnTo>
                      <a:pt x="8373" y="1365"/>
                    </a:lnTo>
                    <a:lnTo>
                      <a:pt x="8371" y="1366"/>
                    </a:lnTo>
                    <a:lnTo>
                      <a:pt x="8358" y="1358"/>
                    </a:lnTo>
                    <a:lnTo>
                      <a:pt x="8374" y="1363"/>
                    </a:lnTo>
                    <a:close/>
                    <a:moveTo>
                      <a:pt x="8343" y="1353"/>
                    </a:moveTo>
                    <a:lnTo>
                      <a:pt x="8351" y="1329"/>
                    </a:lnTo>
                    <a:lnTo>
                      <a:pt x="8381" y="1339"/>
                    </a:lnTo>
                    <a:lnTo>
                      <a:pt x="8374" y="1363"/>
                    </a:lnTo>
                    <a:lnTo>
                      <a:pt x="8343" y="1353"/>
                    </a:lnTo>
                    <a:close/>
                    <a:moveTo>
                      <a:pt x="8351" y="1329"/>
                    </a:moveTo>
                    <a:lnTo>
                      <a:pt x="8352" y="1327"/>
                    </a:lnTo>
                    <a:lnTo>
                      <a:pt x="8353" y="1325"/>
                    </a:lnTo>
                    <a:lnTo>
                      <a:pt x="8367" y="1334"/>
                    </a:lnTo>
                    <a:lnTo>
                      <a:pt x="8351" y="1329"/>
                    </a:lnTo>
                    <a:close/>
                    <a:moveTo>
                      <a:pt x="8353" y="1325"/>
                    </a:moveTo>
                    <a:lnTo>
                      <a:pt x="8369" y="1301"/>
                    </a:lnTo>
                    <a:lnTo>
                      <a:pt x="8396" y="1318"/>
                    </a:lnTo>
                    <a:lnTo>
                      <a:pt x="8380" y="1343"/>
                    </a:lnTo>
                    <a:lnTo>
                      <a:pt x="8353" y="1325"/>
                    </a:lnTo>
                    <a:close/>
                    <a:moveTo>
                      <a:pt x="8397" y="1315"/>
                    </a:moveTo>
                    <a:lnTo>
                      <a:pt x="8396" y="1317"/>
                    </a:lnTo>
                    <a:lnTo>
                      <a:pt x="8396" y="1318"/>
                    </a:lnTo>
                    <a:lnTo>
                      <a:pt x="8383" y="1310"/>
                    </a:lnTo>
                    <a:lnTo>
                      <a:pt x="8397" y="1315"/>
                    </a:lnTo>
                    <a:close/>
                    <a:moveTo>
                      <a:pt x="8367" y="1305"/>
                    </a:moveTo>
                    <a:lnTo>
                      <a:pt x="8375" y="1281"/>
                    </a:lnTo>
                    <a:lnTo>
                      <a:pt x="8406" y="1291"/>
                    </a:lnTo>
                    <a:lnTo>
                      <a:pt x="8397" y="1315"/>
                    </a:lnTo>
                    <a:lnTo>
                      <a:pt x="8367" y="1305"/>
                    </a:lnTo>
                    <a:close/>
                    <a:moveTo>
                      <a:pt x="8375" y="1281"/>
                    </a:moveTo>
                    <a:lnTo>
                      <a:pt x="8383" y="1257"/>
                    </a:lnTo>
                    <a:lnTo>
                      <a:pt x="8413" y="1267"/>
                    </a:lnTo>
                    <a:lnTo>
                      <a:pt x="8406" y="1291"/>
                    </a:lnTo>
                    <a:lnTo>
                      <a:pt x="8375" y="1281"/>
                    </a:lnTo>
                    <a:close/>
                    <a:moveTo>
                      <a:pt x="8383" y="1257"/>
                    </a:moveTo>
                    <a:lnTo>
                      <a:pt x="8384" y="1254"/>
                    </a:lnTo>
                    <a:lnTo>
                      <a:pt x="8385" y="1253"/>
                    </a:lnTo>
                    <a:lnTo>
                      <a:pt x="8399" y="1262"/>
                    </a:lnTo>
                    <a:lnTo>
                      <a:pt x="8383" y="1257"/>
                    </a:lnTo>
                    <a:close/>
                    <a:moveTo>
                      <a:pt x="8385" y="1253"/>
                    </a:moveTo>
                    <a:lnTo>
                      <a:pt x="8401" y="1228"/>
                    </a:lnTo>
                    <a:lnTo>
                      <a:pt x="8428" y="1247"/>
                    </a:lnTo>
                    <a:lnTo>
                      <a:pt x="8412" y="1270"/>
                    </a:lnTo>
                    <a:lnTo>
                      <a:pt x="8385" y="1253"/>
                    </a:lnTo>
                    <a:close/>
                    <a:moveTo>
                      <a:pt x="8429" y="1243"/>
                    </a:moveTo>
                    <a:lnTo>
                      <a:pt x="8428" y="1246"/>
                    </a:lnTo>
                    <a:lnTo>
                      <a:pt x="8428" y="1247"/>
                    </a:lnTo>
                    <a:lnTo>
                      <a:pt x="8415" y="1238"/>
                    </a:lnTo>
                    <a:lnTo>
                      <a:pt x="8429" y="1243"/>
                    </a:lnTo>
                    <a:close/>
                    <a:moveTo>
                      <a:pt x="8399" y="1233"/>
                    </a:moveTo>
                    <a:lnTo>
                      <a:pt x="8407" y="1209"/>
                    </a:lnTo>
                    <a:lnTo>
                      <a:pt x="8437" y="1219"/>
                    </a:lnTo>
                    <a:lnTo>
                      <a:pt x="8429" y="1243"/>
                    </a:lnTo>
                    <a:lnTo>
                      <a:pt x="8399" y="1233"/>
                    </a:lnTo>
                    <a:close/>
                    <a:moveTo>
                      <a:pt x="8407" y="1209"/>
                    </a:moveTo>
                    <a:lnTo>
                      <a:pt x="8408" y="1206"/>
                    </a:lnTo>
                    <a:lnTo>
                      <a:pt x="8408" y="1205"/>
                    </a:lnTo>
                    <a:lnTo>
                      <a:pt x="8422" y="1214"/>
                    </a:lnTo>
                    <a:lnTo>
                      <a:pt x="8407" y="1209"/>
                    </a:lnTo>
                    <a:close/>
                    <a:moveTo>
                      <a:pt x="8408" y="1205"/>
                    </a:moveTo>
                    <a:lnTo>
                      <a:pt x="8424" y="1182"/>
                    </a:lnTo>
                    <a:lnTo>
                      <a:pt x="8451" y="1199"/>
                    </a:lnTo>
                    <a:lnTo>
                      <a:pt x="8435" y="1222"/>
                    </a:lnTo>
                    <a:lnTo>
                      <a:pt x="8408" y="1205"/>
                    </a:lnTo>
                    <a:close/>
                    <a:moveTo>
                      <a:pt x="8453" y="1195"/>
                    </a:moveTo>
                    <a:lnTo>
                      <a:pt x="8453" y="1198"/>
                    </a:lnTo>
                    <a:lnTo>
                      <a:pt x="8451" y="1199"/>
                    </a:lnTo>
                    <a:lnTo>
                      <a:pt x="8438" y="1190"/>
                    </a:lnTo>
                    <a:lnTo>
                      <a:pt x="8453" y="1195"/>
                    </a:lnTo>
                    <a:close/>
                    <a:moveTo>
                      <a:pt x="8423" y="1185"/>
                    </a:moveTo>
                    <a:lnTo>
                      <a:pt x="8431" y="1161"/>
                    </a:lnTo>
                    <a:lnTo>
                      <a:pt x="8461" y="1171"/>
                    </a:lnTo>
                    <a:lnTo>
                      <a:pt x="8453" y="1195"/>
                    </a:lnTo>
                    <a:lnTo>
                      <a:pt x="8423" y="1185"/>
                    </a:lnTo>
                    <a:close/>
                    <a:moveTo>
                      <a:pt x="8431" y="1161"/>
                    </a:moveTo>
                    <a:lnTo>
                      <a:pt x="8432" y="1158"/>
                    </a:lnTo>
                    <a:lnTo>
                      <a:pt x="8447" y="1166"/>
                    </a:lnTo>
                    <a:lnTo>
                      <a:pt x="8431" y="1161"/>
                    </a:lnTo>
                    <a:close/>
                    <a:moveTo>
                      <a:pt x="8432" y="1158"/>
                    </a:moveTo>
                    <a:lnTo>
                      <a:pt x="8448" y="1126"/>
                    </a:lnTo>
                    <a:lnTo>
                      <a:pt x="8476" y="1141"/>
                    </a:lnTo>
                    <a:lnTo>
                      <a:pt x="8460" y="1173"/>
                    </a:lnTo>
                    <a:lnTo>
                      <a:pt x="8432" y="1158"/>
                    </a:lnTo>
                    <a:close/>
                    <a:moveTo>
                      <a:pt x="8477" y="1139"/>
                    </a:moveTo>
                    <a:lnTo>
                      <a:pt x="8476" y="1141"/>
                    </a:lnTo>
                    <a:lnTo>
                      <a:pt x="8463" y="1134"/>
                    </a:lnTo>
                    <a:lnTo>
                      <a:pt x="8477" y="1139"/>
                    </a:lnTo>
                    <a:close/>
                    <a:moveTo>
                      <a:pt x="8447" y="1129"/>
                    </a:moveTo>
                    <a:lnTo>
                      <a:pt x="8455" y="1105"/>
                    </a:lnTo>
                    <a:lnTo>
                      <a:pt x="8485" y="1115"/>
                    </a:lnTo>
                    <a:lnTo>
                      <a:pt x="8477" y="1139"/>
                    </a:lnTo>
                    <a:lnTo>
                      <a:pt x="8447" y="1129"/>
                    </a:lnTo>
                    <a:close/>
                    <a:moveTo>
                      <a:pt x="8455" y="1105"/>
                    </a:moveTo>
                    <a:lnTo>
                      <a:pt x="8463" y="1081"/>
                    </a:lnTo>
                    <a:lnTo>
                      <a:pt x="8493" y="1091"/>
                    </a:lnTo>
                    <a:lnTo>
                      <a:pt x="8485" y="1115"/>
                    </a:lnTo>
                    <a:lnTo>
                      <a:pt x="8455" y="1105"/>
                    </a:lnTo>
                    <a:close/>
                    <a:moveTo>
                      <a:pt x="8463" y="1081"/>
                    </a:moveTo>
                    <a:lnTo>
                      <a:pt x="8464" y="1078"/>
                    </a:lnTo>
                    <a:lnTo>
                      <a:pt x="8465" y="1077"/>
                    </a:lnTo>
                    <a:lnTo>
                      <a:pt x="8479" y="1086"/>
                    </a:lnTo>
                    <a:lnTo>
                      <a:pt x="8463" y="1081"/>
                    </a:lnTo>
                    <a:close/>
                    <a:moveTo>
                      <a:pt x="8465" y="1077"/>
                    </a:moveTo>
                    <a:lnTo>
                      <a:pt x="8481" y="1054"/>
                    </a:lnTo>
                    <a:lnTo>
                      <a:pt x="8507" y="1071"/>
                    </a:lnTo>
                    <a:lnTo>
                      <a:pt x="8491" y="1094"/>
                    </a:lnTo>
                    <a:lnTo>
                      <a:pt x="8465" y="1077"/>
                    </a:lnTo>
                    <a:close/>
                    <a:moveTo>
                      <a:pt x="8509" y="1067"/>
                    </a:moveTo>
                    <a:lnTo>
                      <a:pt x="8508" y="1070"/>
                    </a:lnTo>
                    <a:lnTo>
                      <a:pt x="8507" y="1071"/>
                    </a:lnTo>
                    <a:lnTo>
                      <a:pt x="8495" y="1062"/>
                    </a:lnTo>
                    <a:lnTo>
                      <a:pt x="8509" y="1067"/>
                    </a:lnTo>
                    <a:close/>
                    <a:moveTo>
                      <a:pt x="8479" y="1057"/>
                    </a:moveTo>
                    <a:lnTo>
                      <a:pt x="8487" y="1033"/>
                    </a:lnTo>
                    <a:lnTo>
                      <a:pt x="8517" y="1042"/>
                    </a:lnTo>
                    <a:lnTo>
                      <a:pt x="8509" y="1067"/>
                    </a:lnTo>
                    <a:lnTo>
                      <a:pt x="8479" y="1057"/>
                    </a:lnTo>
                    <a:close/>
                    <a:moveTo>
                      <a:pt x="8487" y="1033"/>
                    </a:moveTo>
                    <a:lnTo>
                      <a:pt x="8487" y="1030"/>
                    </a:lnTo>
                    <a:lnTo>
                      <a:pt x="8488" y="1029"/>
                    </a:lnTo>
                    <a:lnTo>
                      <a:pt x="8502" y="1038"/>
                    </a:lnTo>
                    <a:lnTo>
                      <a:pt x="8487" y="1033"/>
                    </a:lnTo>
                    <a:close/>
                    <a:moveTo>
                      <a:pt x="8488" y="1029"/>
                    </a:moveTo>
                    <a:lnTo>
                      <a:pt x="8504" y="1006"/>
                    </a:lnTo>
                    <a:lnTo>
                      <a:pt x="8532" y="1023"/>
                    </a:lnTo>
                    <a:lnTo>
                      <a:pt x="8516" y="1047"/>
                    </a:lnTo>
                    <a:lnTo>
                      <a:pt x="8488" y="1029"/>
                    </a:lnTo>
                    <a:close/>
                    <a:moveTo>
                      <a:pt x="8533" y="1019"/>
                    </a:moveTo>
                    <a:lnTo>
                      <a:pt x="8533" y="1022"/>
                    </a:lnTo>
                    <a:lnTo>
                      <a:pt x="8532" y="1023"/>
                    </a:lnTo>
                    <a:lnTo>
                      <a:pt x="8518" y="1014"/>
                    </a:lnTo>
                    <a:lnTo>
                      <a:pt x="8533" y="1019"/>
                    </a:lnTo>
                    <a:close/>
                    <a:moveTo>
                      <a:pt x="8503" y="1009"/>
                    </a:moveTo>
                    <a:lnTo>
                      <a:pt x="8511" y="985"/>
                    </a:lnTo>
                    <a:lnTo>
                      <a:pt x="8541" y="994"/>
                    </a:lnTo>
                    <a:lnTo>
                      <a:pt x="8533" y="1019"/>
                    </a:lnTo>
                    <a:lnTo>
                      <a:pt x="8503" y="1009"/>
                    </a:lnTo>
                    <a:close/>
                    <a:moveTo>
                      <a:pt x="8511" y="985"/>
                    </a:moveTo>
                    <a:lnTo>
                      <a:pt x="8512" y="982"/>
                    </a:lnTo>
                    <a:lnTo>
                      <a:pt x="8513" y="981"/>
                    </a:lnTo>
                    <a:lnTo>
                      <a:pt x="8527" y="990"/>
                    </a:lnTo>
                    <a:lnTo>
                      <a:pt x="8511" y="985"/>
                    </a:lnTo>
                    <a:close/>
                    <a:moveTo>
                      <a:pt x="8513" y="981"/>
                    </a:moveTo>
                    <a:lnTo>
                      <a:pt x="8529" y="957"/>
                    </a:lnTo>
                    <a:lnTo>
                      <a:pt x="8555" y="975"/>
                    </a:lnTo>
                    <a:lnTo>
                      <a:pt x="8539" y="999"/>
                    </a:lnTo>
                    <a:lnTo>
                      <a:pt x="8513" y="981"/>
                    </a:lnTo>
                    <a:close/>
                    <a:moveTo>
                      <a:pt x="8557" y="971"/>
                    </a:moveTo>
                    <a:lnTo>
                      <a:pt x="8556" y="974"/>
                    </a:lnTo>
                    <a:lnTo>
                      <a:pt x="8555" y="975"/>
                    </a:lnTo>
                    <a:lnTo>
                      <a:pt x="8543" y="966"/>
                    </a:lnTo>
                    <a:lnTo>
                      <a:pt x="8557" y="971"/>
                    </a:lnTo>
                    <a:close/>
                    <a:moveTo>
                      <a:pt x="8527" y="961"/>
                    </a:moveTo>
                    <a:lnTo>
                      <a:pt x="8535" y="937"/>
                    </a:lnTo>
                    <a:lnTo>
                      <a:pt x="8565" y="946"/>
                    </a:lnTo>
                    <a:lnTo>
                      <a:pt x="8557" y="971"/>
                    </a:lnTo>
                    <a:lnTo>
                      <a:pt x="8527" y="961"/>
                    </a:lnTo>
                    <a:close/>
                    <a:moveTo>
                      <a:pt x="8566" y="946"/>
                    </a:moveTo>
                    <a:lnTo>
                      <a:pt x="8565" y="946"/>
                    </a:lnTo>
                    <a:lnTo>
                      <a:pt x="8550" y="941"/>
                    </a:lnTo>
                    <a:lnTo>
                      <a:pt x="8566" y="946"/>
                    </a:lnTo>
                    <a:close/>
                    <a:moveTo>
                      <a:pt x="8535" y="938"/>
                    </a:moveTo>
                    <a:lnTo>
                      <a:pt x="8543" y="906"/>
                    </a:lnTo>
                    <a:lnTo>
                      <a:pt x="8573" y="914"/>
                    </a:lnTo>
                    <a:lnTo>
                      <a:pt x="8566" y="946"/>
                    </a:lnTo>
                    <a:lnTo>
                      <a:pt x="8535" y="938"/>
                    </a:lnTo>
                    <a:close/>
                    <a:moveTo>
                      <a:pt x="8543" y="906"/>
                    </a:moveTo>
                    <a:lnTo>
                      <a:pt x="8544" y="903"/>
                    </a:lnTo>
                    <a:lnTo>
                      <a:pt x="8545" y="901"/>
                    </a:lnTo>
                    <a:lnTo>
                      <a:pt x="8559" y="909"/>
                    </a:lnTo>
                    <a:lnTo>
                      <a:pt x="8543" y="906"/>
                    </a:lnTo>
                    <a:close/>
                    <a:moveTo>
                      <a:pt x="8545" y="901"/>
                    </a:moveTo>
                    <a:lnTo>
                      <a:pt x="8561" y="877"/>
                    </a:lnTo>
                    <a:lnTo>
                      <a:pt x="8587" y="895"/>
                    </a:lnTo>
                    <a:lnTo>
                      <a:pt x="8571" y="919"/>
                    </a:lnTo>
                    <a:lnTo>
                      <a:pt x="8545" y="901"/>
                    </a:lnTo>
                    <a:close/>
                    <a:moveTo>
                      <a:pt x="8589" y="891"/>
                    </a:moveTo>
                    <a:lnTo>
                      <a:pt x="8588" y="893"/>
                    </a:lnTo>
                    <a:lnTo>
                      <a:pt x="8587" y="895"/>
                    </a:lnTo>
                    <a:lnTo>
                      <a:pt x="8575" y="886"/>
                    </a:lnTo>
                    <a:lnTo>
                      <a:pt x="8589" y="891"/>
                    </a:lnTo>
                    <a:close/>
                    <a:moveTo>
                      <a:pt x="8559" y="881"/>
                    </a:moveTo>
                    <a:lnTo>
                      <a:pt x="8567" y="856"/>
                    </a:lnTo>
                    <a:lnTo>
                      <a:pt x="8597" y="866"/>
                    </a:lnTo>
                    <a:lnTo>
                      <a:pt x="8589" y="891"/>
                    </a:lnTo>
                    <a:lnTo>
                      <a:pt x="8559" y="881"/>
                    </a:lnTo>
                    <a:close/>
                    <a:moveTo>
                      <a:pt x="8567" y="856"/>
                    </a:moveTo>
                    <a:lnTo>
                      <a:pt x="8567" y="855"/>
                    </a:lnTo>
                    <a:lnTo>
                      <a:pt x="8568" y="853"/>
                    </a:lnTo>
                    <a:lnTo>
                      <a:pt x="8582" y="861"/>
                    </a:lnTo>
                    <a:lnTo>
                      <a:pt x="8567" y="856"/>
                    </a:lnTo>
                    <a:close/>
                    <a:moveTo>
                      <a:pt x="8568" y="853"/>
                    </a:moveTo>
                    <a:lnTo>
                      <a:pt x="8585" y="829"/>
                    </a:lnTo>
                    <a:lnTo>
                      <a:pt x="8612" y="847"/>
                    </a:lnTo>
                    <a:lnTo>
                      <a:pt x="8596" y="871"/>
                    </a:lnTo>
                    <a:lnTo>
                      <a:pt x="8568" y="853"/>
                    </a:lnTo>
                    <a:close/>
                    <a:moveTo>
                      <a:pt x="8613" y="843"/>
                    </a:moveTo>
                    <a:lnTo>
                      <a:pt x="8613" y="845"/>
                    </a:lnTo>
                    <a:lnTo>
                      <a:pt x="8612" y="847"/>
                    </a:lnTo>
                    <a:lnTo>
                      <a:pt x="8598" y="838"/>
                    </a:lnTo>
                    <a:lnTo>
                      <a:pt x="8613" y="843"/>
                    </a:lnTo>
                    <a:close/>
                    <a:moveTo>
                      <a:pt x="8583" y="833"/>
                    </a:moveTo>
                    <a:lnTo>
                      <a:pt x="8591" y="808"/>
                    </a:lnTo>
                    <a:lnTo>
                      <a:pt x="8621" y="820"/>
                    </a:lnTo>
                    <a:lnTo>
                      <a:pt x="8613" y="843"/>
                    </a:lnTo>
                    <a:lnTo>
                      <a:pt x="8583" y="833"/>
                    </a:lnTo>
                    <a:close/>
                    <a:moveTo>
                      <a:pt x="8591" y="808"/>
                    </a:moveTo>
                    <a:lnTo>
                      <a:pt x="8592" y="807"/>
                    </a:lnTo>
                    <a:lnTo>
                      <a:pt x="8593" y="805"/>
                    </a:lnTo>
                    <a:lnTo>
                      <a:pt x="8607" y="813"/>
                    </a:lnTo>
                    <a:lnTo>
                      <a:pt x="8591" y="808"/>
                    </a:lnTo>
                    <a:close/>
                    <a:moveTo>
                      <a:pt x="8593" y="805"/>
                    </a:moveTo>
                    <a:lnTo>
                      <a:pt x="8609" y="781"/>
                    </a:lnTo>
                    <a:lnTo>
                      <a:pt x="8635" y="799"/>
                    </a:lnTo>
                    <a:lnTo>
                      <a:pt x="8619" y="823"/>
                    </a:lnTo>
                    <a:lnTo>
                      <a:pt x="8593" y="805"/>
                    </a:lnTo>
                    <a:close/>
                    <a:moveTo>
                      <a:pt x="8637" y="794"/>
                    </a:moveTo>
                    <a:lnTo>
                      <a:pt x="8637" y="796"/>
                    </a:lnTo>
                    <a:lnTo>
                      <a:pt x="8635" y="799"/>
                    </a:lnTo>
                    <a:lnTo>
                      <a:pt x="8623" y="790"/>
                    </a:lnTo>
                    <a:lnTo>
                      <a:pt x="8637" y="794"/>
                    </a:lnTo>
                    <a:close/>
                    <a:moveTo>
                      <a:pt x="8607" y="786"/>
                    </a:moveTo>
                    <a:lnTo>
                      <a:pt x="8614" y="754"/>
                    </a:lnTo>
                    <a:lnTo>
                      <a:pt x="8646" y="762"/>
                    </a:lnTo>
                    <a:lnTo>
                      <a:pt x="8637" y="794"/>
                    </a:lnTo>
                    <a:lnTo>
                      <a:pt x="8607" y="786"/>
                    </a:lnTo>
                    <a:close/>
                    <a:moveTo>
                      <a:pt x="8614" y="754"/>
                    </a:moveTo>
                    <a:lnTo>
                      <a:pt x="8615" y="753"/>
                    </a:lnTo>
                    <a:lnTo>
                      <a:pt x="8630" y="758"/>
                    </a:lnTo>
                    <a:lnTo>
                      <a:pt x="8614" y="754"/>
                    </a:lnTo>
                    <a:close/>
                    <a:moveTo>
                      <a:pt x="8615" y="753"/>
                    </a:moveTo>
                    <a:lnTo>
                      <a:pt x="8623" y="728"/>
                    </a:lnTo>
                    <a:lnTo>
                      <a:pt x="8653" y="739"/>
                    </a:lnTo>
                    <a:lnTo>
                      <a:pt x="8645" y="763"/>
                    </a:lnTo>
                    <a:lnTo>
                      <a:pt x="8615" y="753"/>
                    </a:lnTo>
                    <a:close/>
                    <a:moveTo>
                      <a:pt x="8623" y="728"/>
                    </a:moveTo>
                    <a:lnTo>
                      <a:pt x="8624" y="727"/>
                    </a:lnTo>
                    <a:lnTo>
                      <a:pt x="8625" y="725"/>
                    </a:lnTo>
                    <a:lnTo>
                      <a:pt x="8639" y="735"/>
                    </a:lnTo>
                    <a:lnTo>
                      <a:pt x="8623" y="728"/>
                    </a:lnTo>
                    <a:close/>
                    <a:moveTo>
                      <a:pt x="8625" y="725"/>
                    </a:moveTo>
                    <a:lnTo>
                      <a:pt x="8641" y="701"/>
                    </a:lnTo>
                    <a:lnTo>
                      <a:pt x="8667" y="719"/>
                    </a:lnTo>
                    <a:lnTo>
                      <a:pt x="8651" y="743"/>
                    </a:lnTo>
                    <a:lnTo>
                      <a:pt x="8625" y="725"/>
                    </a:lnTo>
                    <a:close/>
                    <a:moveTo>
                      <a:pt x="8669" y="715"/>
                    </a:moveTo>
                    <a:lnTo>
                      <a:pt x="8668" y="717"/>
                    </a:lnTo>
                    <a:lnTo>
                      <a:pt x="8667" y="719"/>
                    </a:lnTo>
                    <a:lnTo>
                      <a:pt x="8655" y="710"/>
                    </a:lnTo>
                    <a:lnTo>
                      <a:pt x="8669" y="715"/>
                    </a:lnTo>
                    <a:close/>
                    <a:moveTo>
                      <a:pt x="8639" y="705"/>
                    </a:moveTo>
                    <a:lnTo>
                      <a:pt x="8647" y="682"/>
                    </a:lnTo>
                    <a:lnTo>
                      <a:pt x="8677" y="691"/>
                    </a:lnTo>
                    <a:lnTo>
                      <a:pt x="8669" y="715"/>
                    </a:lnTo>
                    <a:lnTo>
                      <a:pt x="8639" y="705"/>
                    </a:lnTo>
                    <a:close/>
                    <a:moveTo>
                      <a:pt x="8647" y="682"/>
                    </a:moveTo>
                    <a:lnTo>
                      <a:pt x="8647" y="679"/>
                    </a:lnTo>
                    <a:lnTo>
                      <a:pt x="8649" y="677"/>
                    </a:lnTo>
                    <a:lnTo>
                      <a:pt x="8662" y="687"/>
                    </a:lnTo>
                    <a:lnTo>
                      <a:pt x="8647" y="682"/>
                    </a:lnTo>
                    <a:close/>
                    <a:moveTo>
                      <a:pt x="8649" y="677"/>
                    </a:moveTo>
                    <a:lnTo>
                      <a:pt x="8665" y="653"/>
                    </a:lnTo>
                    <a:lnTo>
                      <a:pt x="8692" y="670"/>
                    </a:lnTo>
                    <a:lnTo>
                      <a:pt x="8676" y="695"/>
                    </a:lnTo>
                    <a:lnTo>
                      <a:pt x="8649" y="677"/>
                    </a:lnTo>
                    <a:close/>
                    <a:moveTo>
                      <a:pt x="8694" y="666"/>
                    </a:moveTo>
                    <a:lnTo>
                      <a:pt x="8693" y="668"/>
                    </a:lnTo>
                    <a:lnTo>
                      <a:pt x="8692" y="670"/>
                    </a:lnTo>
                    <a:lnTo>
                      <a:pt x="8678" y="662"/>
                    </a:lnTo>
                    <a:lnTo>
                      <a:pt x="8694" y="666"/>
                    </a:lnTo>
                    <a:close/>
                    <a:moveTo>
                      <a:pt x="8662" y="658"/>
                    </a:moveTo>
                    <a:lnTo>
                      <a:pt x="8671" y="626"/>
                    </a:lnTo>
                    <a:lnTo>
                      <a:pt x="8701" y="634"/>
                    </a:lnTo>
                    <a:lnTo>
                      <a:pt x="8694" y="666"/>
                    </a:lnTo>
                    <a:lnTo>
                      <a:pt x="8662" y="658"/>
                    </a:lnTo>
                    <a:close/>
                    <a:moveTo>
                      <a:pt x="8671" y="626"/>
                    </a:moveTo>
                    <a:lnTo>
                      <a:pt x="8671" y="624"/>
                    </a:lnTo>
                    <a:lnTo>
                      <a:pt x="8673" y="621"/>
                    </a:lnTo>
                    <a:lnTo>
                      <a:pt x="8687" y="630"/>
                    </a:lnTo>
                    <a:lnTo>
                      <a:pt x="8671" y="626"/>
                    </a:lnTo>
                    <a:close/>
                    <a:moveTo>
                      <a:pt x="8673" y="621"/>
                    </a:moveTo>
                    <a:lnTo>
                      <a:pt x="8689" y="597"/>
                    </a:lnTo>
                    <a:lnTo>
                      <a:pt x="8715" y="615"/>
                    </a:lnTo>
                    <a:lnTo>
                      <a:pt x="8699" y="638"/>
                    </a:lnTo>
                    <a:lnTo>
                      <a:pt x="8673" y="621"/>
                    </a:lnTo>
                    <a:close/>
                    <a:moveTo>
                      <a:pt x="8718" y="611"/>
                    </a:moveTo>
                    <a:lnTo>
                      <a:pt x="8716" y="614"/>
                    </a:lnTo>
                    <a:lnTo>
                      <a:pt x="8715" y="615"/>
                    </a:lnTo>
                    <a:lnTo>
                      <a:pt x="8703" y="606"/>
                    </a:lnTo>
                    <a:lnTo>
                      <a:pt x="8718" y="611"/>
                    </a:lnTo>
                    <a:close/>
                    <a:moveTo>
                      <a:pt x="8687" y="602"/>
                    </a:moveTo>
                    <a:lnTo>
                      <a:pt x="8695" y="577"/>
                    </a:lnTo>
                    <a:lnTo>
                      <a:pt x="8725" y="587"/>
                    </a:lnTo>
                    <a:lnTo>
                      <a:pt x="8718" y="611"/>
                    </a:lnTo>
                    <a:lnTo>
                      <a:pt x="8687" y="602"/>
                    </a:lnTo>
                    <a:close/>
                    <a:moveTo>
                      <a:pt x="8695" y="577"/>
                    </a:moveTo>
                    <a:lnTo>
                      <a:pt x="8703" y="553"/>
                    </a:lnTo>
                    <a:lnTo>
                      <a:pt x="8734" y="563"/>
                    </a:lnTo>
                    <a:lnTo>
                      <a:pt x="8725" y="587"/>
                    </a:lnTo>
                    <a:lnTo>
                      <a:pt x="8695" y="577"/>
                    </a:lnTo>
                    <a:close/>
                    <a:moveTo>
                      <a:pt x="8703" y="553"/>
                    </a:moveTo>
                    <a:lnTo>
                      <a:pt x="8704" y="551"/>
                    </a:lnTo>
                    <a:lnTo>
                      <a:pt x="8705" y="549"/>
                    </a:lnTo>
                    <a:lnTo>
                      <a:pt x="8719" y="558"/>
                    </a:lnTo>
                    <a:lnTo>
                      <a:pt x="8703" y="553"/>
                    </a:lnTo>
                    <a:close/>
                    <a:moveTo>
                      <a:pt x="8705" y="549"/>
                    </a:moveTo>
                    <a:lnTo>
                      <a:pt x="8721" y="525"/>
                    </a:lnTo>
                    <a:lnTo>
                      <a:pt x="8747" y="542"/>
                    </a:lnTo>
                    <a:lnTo>
                      <a:pt x="8731" y="567"/>
                    </a:lnTo>
                    <a:lnTo>
                      <a:pt x="8705" y="549"/>
                    </a:lnTo>
                    <a:close/>
                    <a:moveTo>
                      <a:pt x="8750" y="537"/>
                    </a:moveTo>
                    <a:lnTo>
                      <a:pt x="8750" y="541"/>
                    </a:lnTo>
                    <a:lnTo>
                      <a:pt x="8747" y="542"/>
                    </a:lnTo>
                    <a:lnTo>
                      <a:pt x="8734" y="534"/>
                    </a:lnTo>
                    <a:lnTo>
                      <a:pt x="8750" y="537"/>
                    </a:lnTo>
                    <a:close/>
                    <a:moveTo>
                      <a:pt x="8719" y="530"/>
                    </a:moveTo>
                    <a:lnTo>
                      <a:pt x="8726" y="498"/>
                    </a:lnTo>
                    <a:lnTo>
                      <a:pt x="8758" y="505"/>
                    </a:lnTo>
                    <a:lnTo>
                      <a:pt x="8750" y="537"/>
                    </a:lnTo>
                    <a:lnTo>
                      <a:pt x="8719" y="530"/>
                    </a:lnTo>
                    <a:close/>
                    <a:moveTo>
                      <a:pt x="8726" y="498"/>
                    </a:moveTo>
                    <a:lnTo>
                      <a:pt x="8727" y="496"/>
                    </a:lnTo>
                    <a:lnTo>
                      <a:pt x="8729" y="493"/>
                    </a:lnTo>
                    <a:lnTo>
                      <a:pt x="8742" y="502"/>
                    </a:lnTo>
                    <a:lnTo>
                      <a:pt x="8726" y="498"/>
                    </a:lnTo>
                    <a:close/>
                    <a:moveTo>
                      <a:pt x="8729" y="493"/>
                    </a:moveTo>
                    <a:lnTo>
                      <a:pt x="8745" y="470"/>
                    </a:lnTo>
                    <a:lnTo>
                      <a:pt x="8772" y="487"/>
                    </a:lnTo>
                    <a:lnTo>
                      <a:pt x="8756" y="510"/>
                    </a:lnTo>
                    <a:lnTo>
                      <a:pt x="8729" y="493"/>
                    </a:lnTo>
                    <a:close/>
                    <a:moveTo>
                      <a:pt x="8773" y="483"/>
                    </a:moveTo>
                    <a:lnTo>
                      <a:pt x="8773" y="486"/>
                    </a:lnTo>
                    <a:lnTo>
                      <a:pt x="8772" y="487"/>
                    </a:lnTo>
                    <a:lnTo>
                      <a:pt x="8758" y="478"/>
                    </a:lnTo>
                    <a:lnTo>
                      <a:pt x="8773" y="483"/>
                    </a:lnTo>
                    <a:close/>
                    <a:moveTo>
                      <a:pt x="8743" y="473"/>
                    </a:moveTo>
                    <a:lnTo>
                      <a:pt x="8751" y="449"/>
                    </a:lnTo>
                    <a:lnTo>
                      <a:pt x="8782" y="459"/>
                    </a:lnTo>
                    <a:lnTo>
                      <a:pt x="8773" y="483"/>
                    </a:lnTo>
                    <a:lnTo>
                      <a:pt x="8743" y="473"/>
                    </a:lnTo>
                    <a:close/>
                    <a:moveTo>
                      <a:pt x="8751" y="449"/>
                    </a:moveTo>
                    <a:lnTo>
                      <a:pt x="8752" y="446"/>
                    </a:lnTo>
                    <a:lnTo>
                      <a:pt x="8753" y="445"/>
                    </a:lnTo>
                    <a:lnTo>
                      <a:pt x="8766" y="454"/>
                    </a:lnTo>
                    <a:lnTo>
                      <a:pt x="8751" y="449"/>
                    </a:lnTo>
                    <a:close/>
                    <a:moveTo>
                      <a:pt x="8753" y="445"/>
                    </a:moveTo>
                    <a:lnTo>
                      <a:pt x="8769" y="422"/>
                    </a:lnTo>
                    <a:lnTo>
                      <a:pt x="8795" y="439"/>
                    </a:lnTo>
                    <a:lnTo>
                      <a:pt x="8779" y="462"/>
                    </a:lnTo>
                    <a:lnTo>
                      <a:pt x="8753" y="445"/>
                    </a:lnTo>
                    <a:close/>
                    <a:moveTo>
                      <a:pt x="8798" y="434"/>
                    </a:moveTo>
                    <a:lnTo>
                      <a:pt x="8796" y="436"/>
                    </a:lnTo>
                    <a:lnTo>
                      <a:pt x="8795" y="439"/>
                    </a:lnTo>
                    <a:lnTo>
                      <a:pt x="8782" y="430"/>
                    </a:lnTo>
                    <a:lnTo>
                      <a:pt x="8798" y="434"/>
                    </a:lnTo>
                    <a:close/>
                    <a:moveTo>
                      <a:pt x="8767" y="427"/>
                    </a:moveTo>
                    <a:lnTo>
                      <a:pt x="8774" y="395"/>
                    </a:lnTo>
                    <a:lnTo>
                      <a:pt x="8806" y="402"/>
                    </a:lnTo>
                    <a:lnTo>
                      <a:pt x="8798" y="434"/>
                    </a:lnTo>
                    <a:lnTo>
                      <a:pt x="8767" y="427"/>
                    </a:lnTo>
                    <a:close/>
                    <a:moveTo>
                      <a:pt x="8774" y="395"/>
                    </a:moveTo>
                    <a:lnTo>
                      <a:pt x="8775" y="393"/>
                    </a:lnTo>
                    <a:lnTo>
                      <a:pt x="8790" y="398"/>
                    </a:lnTo>
                    <a:lnTo>
                      <a:pt x="8774" y="395"/>
                    </a:lnTo>
                    <a:close/>
                    <a:moveTo>
                      <a:pt x="8775" y="393"/>
                    </a:moveTo>
                    <a:lnTo>
                      <a:pt x="8783" y="369"/>
                    </a:lnTo>
                    <a:lnTo>
                      <a:pt x="8814" y="379"/>
                    </a:lnTo>
                    <a:lnTo>
                      <a:pt x="8805" y="403"/>
                    </a:lnTo>
                    <a:lnTo>
                      <a:pt x="8775" y="393"/>
                    </a:lnTo>
                    <a:close/>
                    <a:moveTo>
                      <a:pt x="8783" y="369"/>
                    </a:moveTo>
                    <a:lnTo>
                      <a:pt x="8784" y="366"/>
                    </a:lnTo>
                    <a:lnTo>
                      <a:pt x="8785" y="365"/>
                    </a:lnTo>
                    <a:lnTo>
                      <a:pt x="8798" y="374"/>
                    </a:lnTo>
                    <a:lnTo>
                      <a:pt x="8783" y="369"/>
                    </a:lnTo>
                    <a:close/>
                    <a:moveTo>
                      <a:pt x="8785" y="365"/>
                    </a:moveTo>
                    <a:lnTo>
                      <a:pt x="8801" y="342"/>
                    </a:lnTo>
                    <a:lnTo>
                      <a:pt x="8827" y="359"/>
                    </a:lnTo>
                    <a:lnTo>
                      <a:pt x="8811" y="382"/>
                    </a:lnTo>
                    <a:lnTo>
                      <a:pt x="8785" y="365"/>
                    </a:lnTo>
                    <a:close/>
                    <a:moveTo>
                      <a:pt x="8830" y="355"/>
                    </a:moveTo>
                    <a:lnTo>
                      <a:pt x="8828" y="358"/>
                    </a:lnTo>
                    <a:lnTo>
                      <a:pt x="8827" y="359"/>
                    </a:lnTo>
                    <a:lnTo>
                      <a:pt x="8814" y="350"/>
                    </a:lnTo>
                    <a:lnTo>
                      <a:pt x="8830" y="355"/>
                    </a:lnTo>
                    <a:close/>
                    <a:moveTo>
                      <a:pt x="8799" y="345"/>
                    </a:moveTo>
                    <a:lnTo>
                      <a:pt x="8807" y="321"/>
                    </a:lnTo>
                    <a:lnTo>
                      <a:pt x="8837" y="331"/>
                    </a:lnTo>
                    <a:lnTo>
                      <a:pt x="8830" y="355"/>
                    </a:lnTo>
                    <a:lnTo>
                      <a:pt x="8799" y="345"/>
                    </a:lnTo>
                    <a:close/>
                    <a:moveTo>
                      <a:pt x="8807" y="321"/>
                    </a:moveTo>
                    <a:lnTo>
                      <a:pt x="8807" y="319"/>
                    </a:lnTo>
                    <a:lnTo>
                      <a:pt x="8822" y="326"/>
                    </a:lnTo>
                    <a:lnTo>
                      <a:pt x="8807" y="321"/>
                    </a:lnTo>
                    <a:close/>
                    <a:moveTo>
                      <a:pt x="8807" y="319"/>
                    </a:moveTo>
                    <a:lnTo>
                      <a:pt x="8823" y="287"/>
                    </a:lnTo>
                    <a:lnTo>
                      <a:pt x="8852" y="301"/>
                    </a:lnTo>
                    <a:lnTo>
                      <a:pt x="8837" y="333"/>
                    </a:lnTo>
                    <a:lnTo>
                      <a:pt x="8807" y="319"/>
                    </a:lnTo>
                    <a:close/>
                    <a:moveTo>
                      <a:pt x="8853" y="298"/>
                    </a:moveTo>
                    <a:lnTo>
                      <a:pt x="8852" y="301"/>
                    </a:lnTo>
                    <a:lnTo>
                      <a:pt x="8838" y="294"/>
                    </a:lnTo>
                    <a:lnTo>
                      <a:pt x="8853" y="298"/>
                    </a:lnTo>
                    <a:close/>
                    <a:moveTo>
                      <a:pt x="8823" y="289"/>
                    </a:moveTo>
                    <a:lnTo>
                      <a:pt x="8831" y="265"/>
                    </a:lnTo>
                    <a:lnTo>
                      <a:pt x="8862" y="275"/>
                    </a:lnTo>
                    <a:lnTo>
                      <a:pt x="8853" y="298"/>
                    </a:lnTo>
                    <a:lnTo>
                      <a:pt x="8823" y="289"/>
                    </a:lnTo>
                    <a:close/>
                    <a:moveTo>
                      <a:pt x="8831" y="265"/>
                    </a:moveTo>
                    <a:lnTo>
                      <a:pt x="8832" y="263"/>
                    </a:lnTo>
                    <a:lnTo>
                      <a:pt x="8833" y="262"/>
                    </a:lnTo>
                    <a:lnTo>
                      <a:pt x="8846" y="270"/>
                    </a:lnTo>
                    <a:lnTo>
                      <a:pt x="8831" y="265"/>
                    </a:lnTo>
                    <a:close/>
                    <a:moveTo>
                      <a:pt x="8833" y="262"/>
                    </a:moveTo>
                    <a:lnTo>
                      <a:pt x="8849" y="237"/>
                    </a:lnTo>
                    <a:lnTo>
                      <a:pt x="8875" y="255"/>
                    </a:lnTo>
                    <a:lnTo>
                      <a:pt x="8859" y="279"/>
                    </a:lnTo>
                    <a:lnTo>
                      <a:pt x="8833" y="262"/>
                    </a:lnTo>
                    <a:close/>
                    <a:moveTo>
                      <a:pt x="8878" y="250"/>
                    </a:moveTo>
                    <a:lnTo>
                      <a:pt x="8876" y="253"/>
                    </a:lnTo>
                    <a:lnTo>
                      <a:pt x="8875" y="255"/>
                    </a:lnTo>
                    <a:lnTo>
                      <a:pt x="8862" y="246"/>
                    </a:lnTo>
                    <a:lnTo>
                      <a:pt x="8878" y="250"/>
                    </a:lnTo>
                    <a:close/>
                    <a:moveTo>
                      <a:pt x="8847" y="242"/>
                    </a:moveTo>
                    <a:lnTo>
                      <a:pt x="8854" y="210"/>
                    </a:lnTo>
                    <a:lnTo>
                      <a:pt x="8885" y="218"/>
                    </a:lnTo>
                    <a:lnTo>
                      <a:pt x="8878" y="250"/>
                    </a:lnTo>
                    <a:lnTo>
                      <a:pt x="8847" y="242"/>
                    </a:lnTo>
                    <a:close/>
                    <a:moveTo>
                      <a:pt x="8854" y="210"/>
                    </a:moveTo>
                    <a:lnTo>
                      <a:pt x="8855" y="209"/>
                    </a:lnTo>
                    <a:lnTo>
                      <a:pt x="8870" y="213"/>
                    </a:lnTo>
                    <a:lnTo>
                      <a:pt x="8854" y="210"/>
                    </a:lnTo>
                    <a:close/>
                    <a:moveTo>
                      <a:pt x="8855" y="209"/>
                    </a:moveTo>
                    <a:lnTo>
                      <a:pt x="8863" y="185"/>
                    </a:lnTo>
                    <a:lnTo>
                      <a:pt x="8894" y="195"/>
                    </a:lnTo>
                    <a:lnTo>
                      <a:pt x="8885" y="218"/>
                    </a:lnTo>
                    <a:lnTo>
                      <a:pt x="8855" y="209"/>
                    </a:lnTo>
                    <a:close/>
                    <a:moveTo>
                      <a:pt x="8863" y="185"/>
                    </a:moveTo>
                    <a:lnTo>
                      <a:pt x="8864" y="183"/>
                    </a:lnTo>
                    <a:lnTo>
                      <a:pt x="8865" y="181"/>
                    </a:lnTo>
                    <a:lnTo>
                      <a:pt x="8878" y="190"/>
                    </a:lnTo>
                    <a:lnTo>
                      <a:pt x="8863" y="185"/>
                    </a:lnTo>
                    <a:close/>
                    <a:moveTo>
                      <a:pt x="8865" y="181"/>
                    </a:moveTo>
                    <a:lnTo>
                      <a:pt x="8881" y="157"/>
                    </a:lnTo>
                    <a:lnTo>
                      <a:pt x="8907" y="175"/>
                    </a:lnTo>
                    <a:lnTo>
                      <a:pt x="8891" y="199"/>
                    </a:lnTo>
                    <a:lnTo>
                      <a:pt x="8865" y="181"/>
                    </a:lnTo>
                    <a:close/>
                    <a:moveTo>
                      <a:pt x="8910" y="170"/>
                    </a:moveTo>
                    <a:lnTo>
                      <a:pt x="8908" y="173"/>
                    </a:lnTo>
                    <a:lnTo>
                      <a:pt x="8907" y="175"/>
                    </a:lnTo>
                    <a:lnTo>
                      <a:pt x="8894" y="165"/>
                    </a:lnTo>
                    <a:lnTo>
                      <a:pt x="8910" y="170"/>
                    </a:lnTo>
                    <a:close/>
                    <a:moveTo>
                      <a:pt x="8879" y="162"/>
                    </a:moveTo>
                    <a:lnTo>
                      <a:pt x="8886" y="130"/>
                    </a:lnTo>
                    <a:lnTo>
                      <a:pt x="8917" y="138"/>
                    </a:lnTo>
                    <a:lnTo>
                      <a:pt x="8910" y="170"/>
                    </a:lnTo>
                    <a:lnTo>
                      <a:pt x="8879" y="162"/>
                    </a:lnTo>
                    <a:close/>
                    <a:moveTo>
                      <a:pt x="8886" y="130"/>
                    </a:moveTo>
                    <a:lnTo>
                      <a:pt x="8887" y="127"/>
                    </a:lnTo>
                    <a:lnTo>
                      <a:pt x="8889" y="125"/>
                    </a:lnTo>
                    <a:lnTo>
                      <a:pt x="8902" y="133"/>
                    </a:lnTo>
                    <a:lnTo>
                      <a:pt x="8886" y="130"/>
                    </a:lnTo>
                    <a:close/>
                    <a:moveTo>
                      <a:pt x="8889" y="125"/>
                    </a:moveTo>
                    <a:lnTo>
                      <a:pt x="8905" y="101"/>
                    </a:lnTo>
                    <a:lnTo>
                      <a:pt x="8932" y="119"/>
                    </a:lnTo>
                    <a:lnTo>
                      <a:pt x="8916" y="143"/>
                    </a:lnTo>
                    <a:lnTo>
                      <a:pt x="8889" y="125"/>
                    </a:lnTo>
                    <a:close/>
                    <a:moveTo>
                      <a:pt x="8933" y="115"/>
                    </a:moveTo>
                    <a:lnTo>
                      <a:pt x="8933" y="117"/>
                    </a:lnTo>
                    <a:lnTo>
                      <a:pt x="8932" y="119"/>
                    </a:lnTo>
                    <a:lnTo>
                      <a:pt x="8918" y="110"/>
                    </a:lnTo>
                    <a:lnTo>
                      <a:pt x="8933" y="115"/>
                    </a:lnTo>
                    <a:close/>
                    <a:moveTo>
                      <a:pt x="8903" y="105"/>
                    </a:moveTo>
                    <a:lnTo>
                      <a:pt x="8911" y="80"/>
                    </a:lnTo>
                    <a:lnTo>
                      <a:pt x="8942" y="92"/>
                    </a:lnTo>
                    <a:lnTo>
                      <a:pt x="8933" y="115"/>
                    </a:lnTo>
                    <a:lnTo>
                      <a:pt x="8903" y="105"/>
                    </a:lnTo>
                    <a:close/>
                    <a:moveTo>
                      <a:pt x="8911" y="80"/>
                    </a:moveTo>
                    <a:lnTo>
                      <a:pt x="8912" y="79"/>
                    </a:lnTo>
                    <a:lnTo>
                      <a:pt x="8926" y="85"/>
                    </a:lnTo>
                    <a:lnTo>
                      <a:pt x="8911" y="80"/>
                    </a:lnTo>
                    <a:close/>
                    <a:moveTo>
                      <a:pt x="8912" y="79"/>
                    </a:moveTo>
                    <a:lnTo>
                      <a:pt x="8928" y="47"/>
                    </a:lnTo>
                    <a:lnTo>
                      <a:pt x="8956" y="61"/>
                    </a:lnTo>
                    <a:lnTo>
                      <a:pt x="8940" y="93"/>
                    </a:lnTo>
                    <a:lnTo>
                      <a:pt x="8912" y="79"/>
                    </a:lnTo>
                    <a:close/>
                    <a:moveTo>
                      <a:pt x="8958" y="60"/>
                    </a:moveTo>
                    <a:lnTo>
                      <a:pt x="8956" y="61"/>
                    </a:lnTo>
                    <a:lnTo>
                      <a:pt x="8942" y="55"/>
                    </a:lnTo>
                    <a:lnTo>
                      <a:pt x="8958" y="60"/>
                    </a:lnTo>
                    <a:close/>
                    <a:moveTo>
                      <a:pt x="8927" y="48"/>
                    </a:moveTo>
                    <a:lnTo>
                      <a:pt x="8935" y="25"/>
                    </a:lnTo>
                    <a:lnTo>
                      <a:pt x="8965" y="35"/>
                    </a:lnTo>
                    <a:lnTo>
                      <a:pt x="8958" y="60"/>
                    </a:lnTo>
                    <a:lnTo>
                      <a:pt x="8927" y="48"/>
                    </a:lnTo>
                    <a:close/>
                    <a:moveTo>
                      <a:pt x="8935" y="25"/>
                    </a:moveTo>
                    <a:lnTo>
                      <a:pt x="8943" y="0"/>
                    </a:lnTo>
                    <a:lnTo>
                      <a:pt x="8974" y="11"/>
                    </a:lnTo>
                    <a:lnTo>
                      <a:pt x="8965" y="35"/>
                    </a:lnTo>
                    <a:lnTo>
                      <a:pt x="893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6" name="Freeform 100">
                <a:extLst>
                  <a:ext uri="{FF2B5EF4-FFF2-40B4-BE49-F238E27FC236}">
                    <a16:creationId xmlns:a16="http://schemas.microsoft.com/office/drawing/2014/main" id="{4564A09C-F67F-FD82-58AE-E9FA2E802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338" y="4795838"/>
                <a:ext cx="12700" cy="14287"/>
              </a:xfrm>
              <a:custGeom>
                <a:avLst/>
                <a:gdLst>
                  <a:gd name="T0" fmla="*/ 2147483647 w 30"/>
                  <a:gd name="T1" fmla="*/ 2147483647 h 36"/>
                  <a:gd name="T2" fmla="*/ 2147483647 w 30"/>
                  <a:gd name="T3" fmla="*/ 2147483647 h 36"/>
                  <a:gd name="T4" fmla="*/ 2147483647 w 30"/>
                  <a:gd name="T5" fmla="*/ 0 h 36"/>
                  <a:gd name="T6" fmla="*/ 0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36"/>
                    </a:moveTo>
                    <a:lnTo>
                      <a:pt x="30" y="9"/>
                    </a:lnTo>
                    <a:lnTo>
                      <a:pt x="23" y="0"/>
                    </a:lnTo>
                    <a:lnTo>
                      <a:pt x="0" y="24"/>
                    </a:lnTo>
                    <a:lnTo>
                      <a:pt x="8" y="31"/>
                    </a:lnTo>
                    <a:lnTo>
                      <a:pt x="1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7" name="Freeform 101">
                <a:extLst>
                  <a:ext uri="{FF2B5EF4-FFF2-40B4-BE49-F238E27FC236}">
                    <a16:creationId xmlns:a16="http://schemas.microsoft.com/office/drawing/2014/main" id="{30EF1B4A-AFE4-85C4-DF0E-41C230BE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480853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8" name="Freeform 102">
                <a:extLst>
                  <a:ext uri="{FF2B5EF4-FFF2-40B4-BE49-F238E27FC236}">
                    <a16:creationId xmlns:a16="http://schemas.microsoft.com/office/drawing/2014/main" id="{6D65BB08-EFF4-6175-55F5-BD4D5B792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4797425"/>
                <a:ext cx="14288" cy="12700"/>
              </a:xfrm>
              <a:custGeom>
                <a:avLst/>
                <a:gdLst>
                  <a:gd name="T0" fmla="*/ 2147483647 w 36"/>
                  <a:gd name="T1" fmla="*/ 2147483647 h 32"/>
                  <a:gd name="T2" fmla="*/ 2147483647 w 36"/>
                  <a:gd name="T3" fmla="*/ 0 h 32"/>
                  <a:gd name="T4" fmla="*/ 0 w 36"/>
                  <a:gd name="T5" fmla="*/ 0 h 32"/>
                  <a:gd name="T6" fmla="*/ 0 w 36"/>
                  <a:gd name="T7" fmla="*/ 2147483647 h 32"/>
                  <a:gd name="T8" fmla="*/ 2147483647 w 36"/>
                  <a:gd name="T9" fmla="*/ 2147483647 h 32"/>
                  <a:gd name="T10" fmla="*/ 2147483647 w 36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2"/>
                  <a:gd name="T20" fmla="*/ 36 w 36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2">
                    <a:moveTo>
                      <a:pt x="36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59" name="Freeform 103">
                <a:extLst>
                  <a:ext uri="{FF2B5EF4-FFF2-40B4-BE49-F238E27FC236}">
                    <a16:creationId xmlns:a16="http://schemas.microsoft.com/office/drawing/2014/main" id="{2B7AA208-8A40-5092-45E9-DCC376C80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800" y="4797425"/>
                <a:ext cx="4763" cy="1588"/>
              </a:xfrm>
              <a:custGeom>
                <a:avLst/>
                <a:gdLst>
                  <a:gd name="T0" fmla="*/ 0 w 12"/>
                  <a:gd name="T1" fmla="*/ 0 h 5"/>
                  <a:gd name="T2" fmla="*/ 2147483647 w 12"/>
                  <a:gd name="T3" fmla="*/ 0 h 5"/>
                  <a:gd name="T4" fmla="*/ 2147483647 w 12"/>
                  <a:gd name="T5" fmla="*/ 2147483647 h 5"/>
                  <a:gd name="T6" fmla="*/ 0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0"/>
                    </a:moveTo>
                    <a:lnTo>
                      <a:pt x="7" y="0"/>
                    </a:lnTo>
                    <a:lnTo>
                      <a:pt x="1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0" name="Freeform 104">
                <a:extLst>
                  <a:ext uri="{FF2B5EF4-FFF2-40B4-BE49-F238E27FC236}">
                    <a16:creationId xmlns:a16="http://schemas.microsoft.com/office/drawing/2014/main" id="{38BE9EE9-0179-B24F-593A-D189C0B8E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038" y="4799013"/>
                <a:ext cx="12700" cy="14287"/>
              </a:xfrm>
              <a:custGeom>
                <a:avLst/>
                <a:gdLst>
                  <a:gd name="T0" fmla="*/ 2147483647 w 30"/>
                  <a:gd name="T1" fmla="*/ 2147483647 h 35"/>
                  <a:gd name="T2" fmla="*/ 2147483647 w 30"/>
                  <a:gd name="T3" fmla="*/ 2147483647 h 35"/>
                  <a:gd name="T4" fmla="*/ 2147483647 w 30"/>
                  <a:gd name="T5" fmla="*/ 0 h 35"/>
                  <a:gd name="T6" fmla="*/ 0 w 30"/>
                  <a:gd name="T7" fmla="*/ 2147483647 h 35"/>
                  <a:gd name="T8" fmla="*/ 2147483647 w 30"/>
                  <a:gd name="T9" fmla="*/ 2147483647 h 35"/>
                  <a:gd name="T10" fmla="*/ 2147483647 w 30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5"/>
                  <a:gd name="T20" fmla="*/ 30 w 3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5">
                    <a:moveTo>
                      <a:pt x="19" y="35"/>
                    </a:moveTo>
                    <a:lnTo>
                      <a:pt x="30" y="7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8" y="31"/>
                    </a:lnTo>
                    <a:lnTo>
                      <a:pt x="19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1" name="Freeform 105">
                <a:extLst>
                  <a:ext uri="{FF2B5EF4-FFF2-40B4-BE49-F238E27FC236}">
                    <a16:creationId xmlns:a16="http://schemas.microsoft.com/office/drawing/2014/main" id="{C544751D-111D-1BE1-DD56-E26B94ED0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4811713"/>
                <a:ext cx="4762" cy="1587"/>
              </a:xfrm>
              <a:custGeom>
                <a:avLst/>
                <a:gdLst>
                  <a:gd name="T0" fmla="*/ 2147483647 w 11"/>
                  <a:gd name="T1" fmla="*/ 2147483647 h 4"/>
                  <a:gd name="T2" fmla="*/ 2147483647 w 11"/>
                  <a:gd name="T3" fmla="*/ 2147483647 h 4"/>
                  <a:gd name="T4" fmla="*/ 0 w 11"/>
                  <a:gd name="T5" fmla="*/ 0 h 4"/>
                  <a:gd name="T6" fmla="*/ 2147483647 w 11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11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2" name="Freeform 106">
                <a:extLst>
                  <a:ext uri="{FF2B5EF4-FFF2-40B4-BE49-F238E27FC236}">
                    <a16:creationId xmlns:a16="http://schemas.microsoft.com/office/drawing/2014/main" id="{A0461D31-6EA1-1F9E-02E7-0696DB99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4800600"/>
                <a:ext cx="11113" cy="12700"/>
              </a:xfrm>
              <a:custGeom>
                <a:avLst/>
                <a:gdLst>
                  <a:gd name="T0" fmla="*/ 2147483647 w 27"/>
                  <a:gd name="T1" fmla="*/ 2147483647 h 32"/>
                  <a:gd name="T2" fmla="*/ 2147483647 w 27"/>
                  <a:gd name="T3" fmla="*/ 0 h 32"/>
                  <a:gd name="T4" fmla="*/ 0 w 27"/>
                  <a:gd name="T5" fmla="*/ 0 h 32"/>
                  <a:gd name="T6" fmla="*/ 0 w 27"/>
                  <a:gd name="T7" fmla="*/ 2147483647 h 32"/>
                  <a:gd name="T8" fmla="*/ 2147483647 w 27"/>
                  <a:gd name="T9" fmla="*/ 2147483647 h 32"/>
                  <a:gd name="T10" fmla="*/ 2147483647 w 27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32"/>
                  <a:gd name="T20" fmla="*/ 27 w 27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32">
                    <a:moveTo>
                      <a:pt x="27" y="4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3" name="Freeform 107">
                <a:extLst>
                  <a:ext uri="{FF2B5EF4-FFF2-40B4-BE49-F238E27FC236}">
                    <a16:creationId xmlns:a16="http://schemas.microsoft.com/office/drawing/2014/main" id="{C75CC504-ABD4-DD47-8BA0-4E4A60E3F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4800600"/>
                <a:ext cx="4763" cy="1588"/>
              </a:xfrm>
              <a:custGeom>
                <a:avLst/>
                <a:gdLst>
                  <a:gd name="T0" fmla="*/ 0 w 11"/>
                  <a:gd name="T1" fmla="*/ 0 h 4"/>
                  <a:gd name="T2" fmla="*/ 2147483647 w 11"/>
                  <a:gd name="T3" fmla="*/ 0 h 4"/>
                  <a:gd name="T4" fmla="*/ 2147483647 w 11"/>
                  <a:gd name="T5" fmla="*/ 2147483647 h 4"/>
                  <a:gd name="T6" fmla="*/ 0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0" y="0"/>
                    </a:moveTo>
                    <a:lnTo>
                      <a:pt x="7" y="0"/>
                    </a:lnTo>
                    <a:lnTo>
                      <a:pt x="1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4" name="Freeform 108">
                <a:extLst>
                  <a:ext uri="{FF2B5EF4-FFF2-40B4-BE49-F238E27FC236}">
                    <a16:creationId xmlns:a16="http://schemas.microsoft.com/office/drawing/2014/main" id="{77B33FC6-0626-0115-A19E-36A8E9216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4802188"/>
                <a:ext cx="11112" cy="14287"/>
              </a:xfrm>
              <a:custGeom>
                <a:avLst/>
                <a:gdLst>
                  <a:gd name="T0" fmla="*/ 2147483647 w 30"/>
                  <a:gd name="T1" fmla="*/ 2147483647 h 36"/>
                  <a:gd name="T2" fmla="*/ 2147483647 w 30"/>
                  <a:gd name="T3" fmla="*/ 2147483647 h 36"/>
                  <a:gd name="T4" fmla="*/ 2147483647 w 30"/>
                  <a:gd name="T5" fmla="*/ 0 h 36"/>
                  <a:gd name="T6" fmla="*/ 0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36"/>
                    </a:moveTo>
                    <a:lnTo>
                      <a:pt x="30" y="9"/>
                    </a:lnTo>
                    <a:lnTo>
                      <a:pt x="22" y="0"/>
                    </a:lnTo>
                    <a:lnTo>
                      <a:pt x="0" y="24"/>
                    </a:lnTo>
                    <a:lnTo>
                      <a:pt x="8" y="31"/>
                    </a:lnTo>
                    <a:lnTo>
                      <a:pt x="1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5" name="Freeform 109">
                <a:extLst>
                  <a:ext uri="{FF2B5EF4-FFF2-40B4-BE49-F238E27FC236}">
                    <a16:creationId xmlns:a16="http://schemas.microsoft.com/office/drawing/2014/main" id="{3E8E43B8-CFA3-67F1-E6E5-4D20CBFE0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481488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6" name="Freeform 110">
                <a:extLst>
                  <a:ext uri="{FF2B5EF4-FFF2-40B4-BE49-F238E27FC236}">
                    <a16:creationId xmlns:a16="http://schemas.microsoft.com/office/drawing/2014/main" id="{E9228F89-B5D2-CF8F-D3FB-1528EFE77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500" y="4803775"/>
                <a:ext cx="14288" cy="12700"/>
              </a:xfrm>
              <a:custGeom>
                <a:avLst/>
                <a:gdLst>
                  <a:gd name="T0" fmla="*/ 2147483647 w 35"/>
                  <a:gd name="T1" fmla="*/ 2147483647 h 32"/>
                  <a:gd name="T2" fmla="*/ 2147483647 w 35"/>
                  <a:gd name="T3" fmla="*/ 0 h 32"/>
                  <a:gd name="T4" fmla="*/ 0 w 35"/>
                  <a:gd name="T5" fmla="*/ 0 h 32"/>
                  <a:gd name="T6" fmla="*/ 0 w 35"/>
                  <a:gd name="T7" fmla="*/ 2147483647 h 32"/>
                  <a:gd name="T8" fmla="*/ 2147483647 w 35"/>
                  <a:gd name="T9" fmla="*/ 2147483647 h 32"/>
                  <a:gd name="T10" fmla="*/ 2147483647 w 35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2"/>
                  <a:gd name="T20" fmla="*/ 35 w 35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2">
                    <a:moveTo>
                      <a:pt x="35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7" name="Freeform 111">
                <a:extLst>
                  <a:ext uri="{FF2B5EF4-FFF2-40B4-BE49-F238E27FC236}">
                    <a16:creationId xmlns:a16="http://schemas.microsoft.com/office/drawing/2014/main" id="{6AB4FCC2-83A8-7769-2858-A935D459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025" y="48037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8" name="Freeform 112">
                <a:extLst>
                  <a:ext uri="{FF2B5EF4-FFF2-40B4-BE49-F238E27FC236}">
                    <a16:creationId xmlns:a16="http://schemas.microsoft.com/office/drawing/2014/main" id="{236B0396-84A8-DC87-9E31-D1A7D8AD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263" y="4805363"/>
                <a:ext cx="9525" cy="9525"/>
              </a:xfrm>
              <a:custGeom>
                <a:avLst/>
                <a:gdLst>
                  <a:gd name="T0" fmla="*/ 2147483647 w 24"/>
                  <a:gd name="T1" fmla="*/ 2147483647 h 23"/>
                  <a:gd name="T2" fmla="*/ 2147483647 w 24"/>
                  <a:gd name="T3" fmla="*/ 2147483647 h 23"/>
                  <a:gd name="T4" fmla="*/ 0 w 24"/>
                  <a:gd name="T5" fmla="*/ 2147483647 h 23"/>
                  <a:gd name="T6" fmla="*/ 2147483647 w 24"/>
                  <a:gd name="T7" fmla="*/ 0 h 23"/>
                  <a:gd name="T8" fmla="*/ 2147483647 w 24"/>
                  <a:gd name="T9" fmla="*/ 214748364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3"/>
                  <a:gd name="T17" fmla="*/ 24 w 2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3">
                    <a:moveTo>
                      <a:pt x="24" y="1"/>
                    </a:moveTo>
                    <a:lnTo>
                      <a:pt x="2" y="23"/>
                    </a:lnTo>
                    <a:lnTo>
                      <a:pt x="0" y="22"/>
                    </a:lnTo>
                    <a:lnTo>
                      <a:pt x="22" y="0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69" name="Freeform 113">
                <a:extLst>
                  <a:ext uri="{FF2B5EF4-FFF2-40B4-BE49-F238E27FC236}">
                    <a16:creationId xmlns:a16="http://schemas.microsoft.com/office/drawing/2014/main" id="{0A19167C-9ADD-8A89-EBEF-72F3EB2F3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538" y="4813300"/>
                <a:ext cx="11112" cy="12700"/>
              </a:xfrm>
              <a:custGeom>
                <a:avLst/>
                <a:gdLst>
                  <a:gd name="T0" fmla="*/ 2147483647 w 26"/>
                  <a:gd name="T1" fmla="*/ 2147483647 h 31"/>
                  <a:gd name="T2" fmla="*/ 2147483647 w 26"/>
                  <a:gd name="T3" fmla="*/ 0 h 31"/>
                  <a:gd name="T4" fmla="*/ 0 w 26"/>
                  <a:gd name="T5" fmla="*/ 0 h 31"/>
                  <a:gd name="T6" fmla="*/ 0 w 26"/>
                  <a:gd name="T7" fmla="*/ 2147483647 h 31"/>
                  <a:gd name="T8" fmla="*/ 2147483647 w 26"/>
                  <a:gd name="T9" fmla="*/ 2147483647 h 31"/>
                  <a:gd name="T10" fmla="*/ 2147483647 w 26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1"/>
                  <a:gd name="T20" fmla="*/ 26 w 26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1">
                    <a:moveTo>
                      <a:pt x="26" y="2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18" y="31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0" name="Freeform 114">
                <a:extLst>
                  <a:ext uri="{FF2B5EF4-FFF2-40B4-BE49-F238E27FC236}">
                    <a16:creationId xmlns:a16="http://schemas.microsoft.com/office/drawing/2014/main" id="{F7B21EAB-C603-4AB1-0D82-661FA5DA5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4813300"/>
                <a:ext cx="3175" cy="1588"/>
              </a:xfrm>
              <a:custGeom>
                <a:avLst/>
                <a:gdLst>
                  <a:gd name="T0" fmla="*/ 0 w 8"/>
                  <a:gd name="T1" fmla="*/ 0 h 2"/>
                  <a:gd name="T2" fmla="*/ 2147483647 w 8"/>
                  <a:gd name="T3" fmla="*/ 0 h 2"/>
                  <a:gd name="T4" fmla="*/ 2147483647 w 8"/>
                  <a:gd name="T5" fmla="*/ 2147483647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1" name="Freeform 115">
                <a:extLst>
                  <a:ext uri="{FF2B5EF4-FFF2-40B4-BE49-F238E27FC236}">
                    <a16:creationId xmlns:a16="http://schemas.microsoft.com/office/drawing/2014/main" id="{9B7F8149-FAE1-FCB2-4D85-5FD40BBCB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300" y="4813300"/>
                <a:ext cx="11113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7"/>
                    </a:lnTo>
                    <a:lnTo>
                      <a:pt x="15" y="0"/>
                    </a:lnTo>
                    <a:lnTo>
                      <a:pt x="0" y="28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2" name="Freeform 116">
                <a:extLst>
                  <a:ext uri="{FF2B5EF4-FFF2-40B4-BE49-F238E27FC236}">
                    <a16:creationId xmlns:a16="http://schemas.microsoft.com/office/drawing/2014/main" id="{F2F88EB8-880D-113C-AFCE-324265185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650" y="4829175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3" name="Freeform 117">
                <a:extLst>
                  <a:ext uri="{FF2B5EF4-FFF2-40B4-BE49-F238E27FC236}">
                    <a16:creationId xmlns:a16="http://schemas.microsoft.com/office/drawing/2014/main" id="{C12F33F1-EBAE-6B37-1C93-DBECD9D33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4816475"/>
                <a:ext cx="12700" cy="12700"/>
              </a:xfrm>
              <a:custGeom>
                <a:avLst/>
                <a:gdLst>
                  <a:gd name="T0" fmla="*/ 2147483647 w 35"/>
                  <a:gd name="T1" fmla="*/ 2147483647 h 32"/>
                  <a:gd name="T2" fmla="*/ 2147483647 w 35"/>
                  <a:gd name="T3" fmla="*/ 0 h 32"/>
                  <a:gd name="T4" fmla="*/ 0 w 35"/>
                  <a:gd name="T5" fmla="*/ 0 h 32"/>
                  <a:gd name="T6" fmla="*/ 0 w 35"/>
                  <a:gd name="T7" fmla="*/ 2147483647 h 32"/>
                  <a:gd name="T8" fmla="*/ 2147483647 w 35"/>
                  <a:gd name="T9" fmla="*/ 2147483647 h 32"/>
                  <a:gd name="T10" fmla="*/ 2147483647 w 35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2"/>
                  <a:gd name="T20" fmla="*/ 35 w 35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2">
                    <a:moveTo>
                      <a:pt x="35" y="5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4" y="32"/>
                    </a:lnTo>
                    <a:lnTo>
                      <a:pt x="35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4" name="Freeform 118">
                <a:extLst>
                  <a:ext uri="{FF2B5EF4-FFF2-40B4-BE49-F238E27FC236}">
                    <a16:creationId xmlns:a16="http://schemas.microsoft.com/office/drawing/2014/main" id="{A039FE2A-D27F-8A94-3E8B-4C0355C20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4816475"/>
                <a:ext cx="3175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5" name="Freeform 119">
                <a:extLst>
                  <a:ext uri="{FF2B5EF4-FFF2-40B4-BE49-F238E27FC236}">
                    <a16:creationId xmlns:a16="http://schemas.microsoft.com/office/drawing/2014/main" id="{30B7318D-E6BA-380A-C9F3-B916CBC1C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588" y="48180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19" y="34"/>
                    </a:moveTo>
                    <a:lnTo>
                      <a:pt x="31" y="7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7" y="31"/>
                    </a:lnTo>
                    <a:lnTo>
                      <a:pt x="19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6" name="Freeform 120">
                <a:extLst>
                  <a:ext uri="{FF2B5EF4-FFF2-40B4-BE49-F238E27FC236}">
                    <a16:creationId xmlns:a16="http://schemas.microsoft.com/office/drawing/2014/main" id="{D5AB9381-4B2E-B1B2-78F9-5A9238E43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763" y="4830763"/>
                <a:ext cx="4762" cy="1587"/>
              </a:xfrm>
              <a:custGeom>
                <a:avLst/>
                <a:gdLst>
                  <a:gd name="T0" fmla="*/ 2147483647 w 12"/>
                  <a:gd name="T1" fmla="*/ 2147483647 h 3"/>
                  <a:gd name="T2" fmla="*/ 2147483647 w 12"/>
                  <a:gd name="T3" fmla="*/ 2147483647 h 3"/>
                  <a:gd name="T4" fmla="*/ 0 w 12"/>
                  <a:gd name="T5" fmla="*/ 0 h 3"/>
                  <a:gd name="T6" fmla="*/ 2147483647 w 12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12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7" name="Freeform 121">
                <a:extLst>
                  <a:ext uri="{FF2B5EF4-FFF2-40B4-BE49-F238E27FC236}">
                    <a16:creationId xmlns:a16="http://schemas.microsoft.com/office/drawing/2014/main" id="{B7E664C3-D892-4D1D-CE06-0300DD79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525" y="4819650"/>
                <a:ext cx="12700" cy="12700"/>
              </a:xfrm>
              <a:custGeom>
                <a:avLst/>
                <a:gdLst>
                  <a:gd name="T0" fmla="*/ 2147483647 w 35"/>
                  <a:gd name="T1" fmla="*/ 2147483647 h 31"/>
                  <a:gd name="T2" fmla="*/ 2147483647 w 35"/>
                  <a:gd name="T3" fmla="*/ 0 h 31"/>
                  <a:gd name="T4" fmla="*/ 0 w 35"/>
                  <a:gd name="T5" fmla="*/ 0 h 31"/>
                  <a:gd name="T6" fmla="*/ 0 w 35"/>
                  <a:gd name="T7" fmla="*/ 2147483647 h 31"/>
                  <a:gd name="T8" fmla="*/ 2147483647 w 35"/>
                  <a:gd name="T9" fmla="*/ 2147483647 h 31"/>
                  <a:gd name="T10" fmla="*/ 2147483647 w 35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1"/>
                  <a:gd name="T20" fmla="*/ 35 w 35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1">
                    <a:moveTo>
                      <a:pt x="35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24" y="31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8" name="Freeform 122">
                <a:extLst>
                  <a:ext uri="{FF2B5EF4-FFF2-40B4-BE49-F238E27FC236}">
                    <a16:creationId xmlns:a16="http://schemas.microsoft.com/office/drawing/2014/main" id="{1DB4DD3E-799C-FB0F-4C7D-D2BC2F39F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050" y="4819650"/>
                <a:ext cx="3175" cy="1588"/>
              </a:xfrm>
              <a:custGeom>
                <a:avLst/>
                <a:gdLst>
                  <a:gd name="T0" fmla="*/ 0 w 11"/>
                  <a:gd name="T1" fmla="*/ 0 h 4"/>
                  <a:gd name="T2" fmla="*/ 2147483647 w 11"/>
                  <a:gd name="T3" fmla="*/ 0 h 4"/>
                  <a:gd name="T4" fmla="*/ 2147483647 w 11"/>
                  <a:gd name="T5" fmla="*/ 2147483647 h 4"/>
                  <a:gd name="T6" fmla="*/ 0 w 1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4"/>
                  <a:gd name="T14" fmla="*/ 11 w 1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4">
                    <a:moveTo>
                      <a:pt x="0" y="0"/>
                    </a:moveTo>
                    <a:lnTo>
                      <a:pt x="7" y="0"/>
                    </a:lnTo>
                    <a:lnTo>
                      <a:pt x="1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79" name="Freeform 123">
                <a:extLst>
                  <a:ext uri="{FF2B5EF4-FFF2-40B4-BE49-F238E27FC236}">
                    <a16:creationId xmlns:a16="http://schemas.microsoft.com/office/drawing/2014/main" id="{2A6DC3AA-F360-5249-2274-B79D7CEC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288" y="4821238"/>
                <a:ext cx="9525" cy="11112"/>
              </a:xfrm>
              <a:custGeom>
                <a:avLst/>
                <a:gdLst>
                  <a:gd name="T0" fmla="*/ 2147483647 w 26"/>
                  <a:gd name="T1" fmla="*/ 2147483647 h 26"/>
                  <a:gd name="T2" fmla="*/ 2147483647 w 26"/>
                  <a:gd name="T3" fmla="*/ 2147483647 h 26"/>
                  <a:gd name="T4" fmla="*/ 0 w 26"/>
                  <a:gd name="T5" fmla="*/ 2147483647 h 26"/>
                  <a:gd name="T6" fmla="*/ 2147483647 w 26"/>
                  <a:gd name="T7" fmla="*/ 0 h 26"/>
                  <a:gd name="T8" fmla="*/ 2147483647 w 26"/>
                  <a:gd name="T9" fmla="*/ 214748364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26" y="4"/>
                    </a:moveTo>
                    <a:lnTo>
                      <a:pt x="2" y="26"/>
                    </a:lnTo>
                    <a:lnTo>
                      <a:pt x="0" y="24"/>
                    </a:lnTo>
                    <a:lnTo>
                      <a:pt x="22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0" name="Freeform 124">
                <a:extLst>
                  <a:ext uri="{FF2B5EF4-FFF2-40B4-BE49-F238E27FC236}">
                    <a16:creationId xmlns:a16="http://schemas.microsoft.com/office/drawing/2014/main" id="{9AD5D701-694A-7971-7E9E-C02C862DB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4829175"/>
                <a:ext cx="17463" cy="12700"/>
              </a:xfrm>
              <a:custGeom>
                <a:avLst/>
                <a:gdLst>
                  <a:gd name="T0" fmla="*/ 2147483647 w 43"/>
                  <a:gd name="T1" fmla="*/ 2147483647 h 32"/>
                  <a:gd name="T2" fmla="*/ 2147483647 w 43"/>
                  <a:gd name="T3" fmla="*/ 0 h 32"/>
                  <a:gd name="T4" fmla="*/ 0 w 43"/>
                  <a:gd name="T5" fmla="*/ 0 h 32"/>
                  <a:gd name="T6" fmla="*/ 0 w 43"/>
                  <a:gd name="T7" fmla="*/ 2147483647 h 32"/>
                  <a:gd name="T8" fmla="*/ 2147483647 w 43"/>
                  <a:gd name="T9" fmla="*/ 2147483647 h 32"/>
                  <a:gd name="T10" fmla="*/ 2147483647 w 4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5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1" name="Freeform 125">
                <a:extLst>
                  <a:ext uri="{FF2B5EF4-FFF2-40B4-BE49-F238E27FC236}">
                    <a16:creationId xmlns:a16="http://schemas.microsoft.com/office/drawing/2014/main" id="{28E1413E-F3F6-8DA8-5974-39A488AC0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48291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2" name="Freeform 126">
                <a:extLst>
                  <a:ext uri="{FF2B5EF4-FFF2-40B4-BE49-F238E27FC236}">
                    <a16:creationId xmlns:a16="http://schemas.microsoft.com/office/drawing/2014/main" id="{5702228C-83C4-BF9E-B5ED-8039A89FF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088" y="48307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2" y="0"/>
                    </a:lnTo>
                    <a:lnTo>
                      <a:pt x="0" y="22"/>
                    </a:lnTo>
                    <a:lnTo>
                      <a:pt x="7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3" name="Freeform 127">
                <a:extLst>
                  <a:ext uri="{FF2B5EF4-FFF2-40B4-BE49-F238E27FC236}">
                    <a16:creationId xmlns:a16="http://schemas.microsoft.com/office/drawing/2014/main" id="{1D0ABB80-733B-8E25-CD8A-F8A49F4E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263" y="4843463"/>
                <a:ext cx="4762" cy="1587"/>
              </a:xfrm>
              <a:custGeom>
                <a:avLst/>
                <a:gdLst>
                  <a:gd name="T0" fmla="*/ 2147483647 w 13"/>
                  <a:gd name="T1" fmla="*/ 2147483647 h 3"/>
                  <a:gd name="T2" fmla="*/ 2147483647 w 13"/>
                  <a:gd name="T3" fmla="*/ 2147483647 h 3"/>
                  <a:gd name="T4" fmla="*/ 0 w 13"/>
                  <a:gd name="T5" fmla="*/ 0 h 3"/>
                  <a:gd name="T6" fmla="*/ 2147483647 w 13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3"/>
                  <a:gd name="T14" fmla="*/ 13 w 1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3">
                    <a:moveTo>
                      <a:pt x="13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4" name="Freeform 128">
                <a:extLst>
                  <a:ext uri="{FF2B5EF4-FFF2-40B4-BE49-F238E27FC236}">
                    <a16:creationId xmlns:a16="http://schemas.microsoft.com/office/drawing/2014/main" id="{0D883346-3E94-967A-14B1-D8837FC5E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025" y="4832350"/>
                <a:ext cx="14288" cy="12700"/>
              </a:xfrm>
              <a:custGeom>
                <a:avLst/>
                <a:gdLst>
                  <a:gd name="T0" fmla="*/ 2147483647 w 34"/>
                  <a:gd name="T1" fmla="*/ 2147483647 h 32"/>
                  <a:gd name="T2" fmla="*/ 2147483647 w 34"/>
                  <a:gd name="T3" fmla="*/ 0 h 32"/>
                  <a:gd name="T4" fmla="*/ 0 w 34"/>
                  <a:gd name="T5" fmla="*/ 0 h 32"/>
                  <a:gd name="T6" fmla="*/ 0 w 34"/>
                  <a:gd name="T7" fmla="*/ 2147483647 h 32"/>
                  <a:gd name="T8" fmla="*/ 2147483647 w 34"/>
                  <a:gd name="T9" fmla="*/ 2147483647 h 32"/>
                  <a:gd name="T10" fmla="*/ 2147483647 w 3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2"/>
                  <a:gd name="T20" fmla="*/ 34 w 3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2">
                    <a:moveTo>
                      <a:pt x="34" y="5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3" y="32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5" name="Freeform 129">
                <a:extLst>
                  <a:ext uri="{FF2B5EF4-FFF2-40B4-BE49-F238E27FC236}">
                    <a16:creationId xmlns:a16="http://schemas.microsoft.com/office/drawing/2014/main" id="{CB61CB13-F82A-3957-E9CF-7195DD027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4832350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6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6" name="Freeform 130">
                <a:extLst>
                  <a:ext uri="{FF2B5EF4-FFF2-40B4-BE49-F238E27FC236}">
                    <a16:creationId xmlns:a16="http://schemas.microsoft.com/office/drawing/2014/main" id="{19930055-C543-8EE2-88E8-569263A37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788" y="4833938"/>
                <a:ext cx="12700" cy="14287"/>
              </a:xfrm>
              <a:custGeom>
                <a:avLst/>
                <a:gdLst>
                  <a:gd name="T0" fmla="*/ 2147483647 w 31"/>
                  <a:gd name="T1" fmla="*/ 2147483647 h 36"/>
                  <a:gd name="T2" fmla="*/ 2147483647 w 31"/>
                  <a:gd name="T3" fmla="*/ 2147483647 h 36"/>
                  <a:gd name="T4" fmla="*/ 2147483647 w 31"/>
                  <a:gd name="T5" fmla="*/ 0 h 36"/>
                  <a:gd name="T6" fmla="*/ 0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36"/>
                    </a:moveTo>
                    <a:lnTo>
                      <a:pt x="31" y="9"/>
                    </a:lnTo>
                    <a:lnTo>
                      <a:pt x="22" y="0"/>
                    </a:lnTo>
                    <a:lnTo>
                      <a:pt x="0" y="24"/>
                    </a:lnTo>
                    <a:lnTo>
                      <a:pt x="7" y="31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7" name="Freeform 131">
                <a:extLst>
                  <a:ext uri="{FF2B5EF4-FFF2-40B4-BE49-F238E27FC236}">
                    <a16:creationId xmlns:a16="http://schemas.microsoft.com/office/drawing/2014/main" id="{F1800FA7-B541-F728-E88A-B639E921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4846638"/>
                <a:ext cx="4762" cy="1587"/>
              </a:xfrm>
              <a:custGeom>
                <a:avLst/>
                <a:gdLst>
                  <a:gd name="T0" fmla="*/ 2147483647 w 13"/>
                  <a:gd name="T1" fmla="*/ 2147483647 h 5"/>
                  <a:gd name="T2" fmla="*/ 2147483647 w 13"/>
                  <a:gd name="T3" fmla="*/ 2147483647 h 5"/>
                  <a:gd name="T4" fmla="*/ 0 w 13"/>
                  <a:gd name="T5" fmla="*/ 0 h 5"/>
                  <a:gd name="T6" fmla="*/ 2147483647 w 13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5"/>
                  <a:gd name="T14" fmla="*/ 13 w 13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5">
                    <a:moveTo>
                      <a:pt x="13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88" name="Rectangle 132">
                <a:extLst>
                  <a:ext uri="{FF2B5EF4-FFF2-40B4-BE49-F238E27FC236}">
                    <a16:creationId xmlns:a16="http://schemas.microsoft.com/office/drawing/2014/main" id="{C07DAA0B-9FB2-8D7D-5924-1DBE78E27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725" y="4835525"/>
                <a:ext cx="793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689" name="Freeform 133">
                <a:extLst>
                  <a:ext uri="{FF2B5EF4-FFF2-40B4-BE49-F238E27FC236}">
                    <a16:creationId xmlns:a16="http://schemas.microsoft.com/office/drawing/2014/main" id="{CD28E06D-1779-0677-AF48-8B6858DB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763" y="4841875"/>
                <a:ext cx="15875" cy="12700"/>
              </a:xfrm>
              <a:custGeom>
                <a:avLst/>
                <a:gdLst>
                  <a:gd name="T0" fmla="*/ 2147483647 w 41"/>
                  <a:gd name="T1" fmla="*/ 2147483647 h 32"/>
                  <a:gd name="T2" fmla="*/ 2147483647 w 41"/>
                  <a:gd name="T3" fmla="*/ 0 h 32"/>
                  <a:gd name="T4" fmla="*/ 0 w 41"/>
                  <a:gd name="T5" fmla="*/ 0 h 32"/>
                  <a:gd name="T6" fmla="*/ 0 w 41"/>
                  <a:gd name="T7" fmla="*/ 2147483647 h 32"/>
                  <a:gd name="T8" fmla="*/ 2147483647 w 41"/>
                  <a:gd name="T9" fmla="*/ 2147483647 h 32"/>
                  <a:gd name="T10" fmla="*/ 2147483647 w 41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2"/>
                  <a:gd name="T20" fmla="*/ 41 w 4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2">
                    <a:moveTo>
                      <a:pt x="41" y="5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8" y="32"/>
                    </a:lnTo>
                    <a:lnTo>
                      <a:pt x="4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0" name="Freeform 134">
                <a:extLst>
                  <a:ext uri="{FF2B5EF4-FFF2-40B4-BE49-F238E27FC236}">
                    <a16:creationId xmlns:a16="http://schemas.microsoft.com/office/drawing/2014/main" id="{F00D297A-B888-74F4-5152-5379C994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875" y="4841875"/>
                <a:ext cx="4763" cy="1588"/>
              </a:xfrm>
              <a:custGeom>
                <a:avLst/>
                <a:gdLst>
                  <a:gd name="T0" fmla="*/ 0 w 13"/>
                  <a:gd name="T1" fmla="*/ 0 h 5"/>
                  <a:gd name="T2" fmla="*/ 2147483647 w 13"/>
                  <a:gd name="T3" fmla="*/ 0 h 5"/>
                  <a:gd name="T4" fmla="*/ 2147483647 w 13"/>
                  <a:gd name="T5" fmla="*/ 2147483647 h 5"/>
                  <a:gd name="T6" fmla="*/ 0 w 1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5"/>
                  <a:gd name="T14" fmla="*/ 13 w 13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5">
                    <a:moveTo>
                      <a:pt x="0" y="0"/>
                    </a:moveTo>
                    <a:lnTo>
                      <a:pt x="8" y="0"/>
                    </a:lnTo>
                    <a:lnTo>
                      <a:pt x="1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1" name="Freeform 135">
                <a:extLst>
                  <a:ext uri="{FF2B5EF4-FFF2-40B4-BE49-F238E27FC236}">
                    <a16:creationId xmlns:a16="http://schemas.microsoft.com/office/drawing/2014/main" id="{E8D1FADC-02AF-0E4C-EED3-A8818455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113" y="4843463"/>
                <a:ext cx="12700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4" y="0"/>
                    </a:lnTo>
                    <a:lnTo>
                      <a:pt x="0" y="22"/>
                    </a:lnTo>
                    <a:lnTo>
                      <a:pt x="9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2" name="Freeform 136">
                <a:extLst>
                  <a:ext uri="{FF2B5EF4-FFF2-40B4-BE49-F238E27FC236}">
                    <a16:creationId xmlns:a16="http://schemas.microsoft.com/office/drawing/2014/main" id="{1414F58C-F9FD-4044-A525-2DEE3C40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288" y="4856163"/>
                <a:ext cx="4762" cy="1587"/>
              </a:xfrm>
              <a:custGeom>
                <a:avLst/>
                <a:gdLst>
                  <a:gd name="T0" fmla="*/ 2147483647 w 11"/>
                  <a:gd name="T1" fmla="*/ 2147483647 h 3"/>
                  <a:gd name="T2" fmla="*/ 2147483647 w 11"/>
                  <a:gd name="T3" fmla="*/ 2147483647 h 3"/>
                  <a:gd name="T4" fmla="*/ 0 w 11"/>
                  <a:gd name="T5" fmla="*/ 0 h 3"/>
                  <a:gd name="T6" fmla="*/ 2147483647 w 11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3" name="Freeform 137">
                <a:extLst>
                  <a:ext uri="{FF2B5EF4-FFF2-40B4-BE49-F238E27FC236}">
                    <a16:creationId xmlns:a16="http://schemas.microsoft.com/office/drawing/2014/main" id="{7AF20AF6-4E3B-EDA4-68EC-AE63AF08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050" y="4845050"/>
                <a:ext cx="15875" cy="12700"/>
              </a:xfrm>
              <a:custGeom>
                <a:avLst/>
                <a:gdLst>
                  <a:gd name="T0" fmla="*/ 2147483647 w 39"/>
                  <a:gd name="T1" fmla="*/ 2147483647 h 32"/>
                  <a:gd name="T2" fmla="*/ 2147483647 w 39"/>
                  <a:gd name="T3" fmla="*/ 0 h 32"/>
                  <a:gd name="T4" fmla="*/ 0 w 39"/>
                  <a:gd name="T5" fmla="*/ 0 h 32"/>
                  <a:gd name="T6" fmla="*/ 0 w 39"/>
                  <a:gd name="T7" fmla="*/ 2147483647 h 32"/>
                  <a:gd name="T8" fmla="*/ 2147483647 w 39"/>
                  <a:gd name="T9" fmla="*/ 2147483647 h 32"/>
                  <a:gd name="T10" fmla="*/ 2147483647 w 3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2"/>
                  <a:gd name="T20" fmla="*/ 39 w 3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2">
                    <a:moveTo>
                      <a:pt x="39" y="3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4" name="Freeform 138">
                <a:extLst>
                  <a:ext uri="{FF2B5EF4-FFF2-40B4-BE49-F238E27FC236}">
                    <a16:creationId xmlns:a16="http://schemas.microsoft.com/office/drawing/2014/main" id="{2764D061-6ACA-BA7C-DCAD-D9DB7F7A1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750" y="4845050"/>
                <a:ext cx="3175" cy="1588"/>
              </a:xfrm>
              <a:custGeom>
                <a:avLst/>
                <a:gdLst>
                  <a:gd name="T0" fmla="*/ 0 w 7"/>
                  <a:gd name="T1" fmla="*/ 0 h 3"/>
                  <a:gd name="T2" fmla="*/ 2147483647 w 7"/>
                  <a:gd name="T3" fmla="*/ 0 h 3"/>
                  <a:gd name="T4" fmla="*/ 2147483647 w 7"/>
                  <a:gd name="T5" fmla="*/ 2147483647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5" name="Freeform 139">
                <a:extLst>
                  <a:ext uri="{FF2B5EF4-FFF2-40B4-BE49-F238E27FC236}">
                    <a16:creationId xmlns:a16="http://schemas.microsoft.com/office/drawing/2014/main" id="{946A16A6-3E35-5ECF-0554-2610706A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575" y="4845050"/>
                <a:ext cx="12700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7"/>
                    </a:lnTo>
                    <a:lnTo>
                      <a:pt x="14" y="0"/>
                    </a:lnTo>
                    <a:lnTo>
                      <a:pt x="0" y="28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6" name="Freeform 140">
                <a:extLst>
                  <a:ext uri="{FF2B5EF4-FFF2-40B4-BE49-F238E27FC236}">
                    <a16:creationId xmlns:a16="http://schemas.microsoft.com/office/drawing/2014/main" id="{F30543DE-B1BB-109D-AD58-C98089AE6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925" y="4860925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7" name="Rectangle 141">
                <a:extLst>
                  <a:ext uri="{FF2B5EF4-FFF2-40B4-BE49-F238E27FC236}">
                    <a16:creationId xmlns:a16="http://schemas.microsoft.com/office/drawing/2014/main" id="{438A76D3-593C-2A0C-97C0-9D4DCA583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100" y="4848225"/>
                <a:ext cx="3175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698" name="Freeform 142">
                <a:extLst>
                  <a:ext uri="{FF2B5EF4-FFF2-40B4-BE49-F238E27FC236}">
                    <a16:creationId xmlns:a16="http://schemas.microsoft.com/office/drawing/2014/main" id="{7CF66D86-E050-50A2-F0E6-801F4BC19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613" y="4854575"/>
                <a:ext cx="12700" cy="12700"/>
              </a:xfrm>
              <a:custGeom>
                <a:avLst/>
                <a:gdLst>
                  <a:gd name="T0" fmla="*/ 2147483647 w 28"/>
                  <a:gd name="T1" fmla="*/ 2147483647 h 32"/>
                  <a:gd name="T2" fmla="*/ 2147483647 w 28"/>
                  <a:gd name="T3" fmla="*/ 2147483647 h 32"/>
                  <a:gd name="T4" fmla="*/ 2147483647 w 28"/>
                  <a:gd name="T5" fmla="*/ 0 h 32"/>
                  <a:gd name="T6" fmla="*/ 0 w 28"/>
                  <a:gd name="T7" fmla="*/ 2147483647 h 32"/>
                  <a:gd name="T8" fmla="*/ 2147483647 w 28"/>
                  <a:gd name="T9" fmla="*/ 2147483647 h 32"/>
                  <a:gd name="T10" fmla="*/ 2147483647 w 28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32"/>
                  <a:gd name="T20" fmla="*/ 28 w 28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32">
                    <a:moveTo>
                      <a:pt x="17" y="32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6" y="27"/>
                    </a:lnTo>
                    <a:lnTo>
                      <a:pt x="17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699" name="Freeform 143">
                <a:extLst>
                  <a:ext uri="{FF2B5EF4-FFF2-40B4-BE49-F238E27FC236}">
                    <a16:creationId xmlns:a16="http://schemas.microsoft.com/office/drawing/2014/main" id="{4CAED1B8-C2FE-BB43-5EFE-A5FD43F72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788" y="4865688"/>
                <a:ext cx="4762" cy="1587"/>
              </a:xfrm>
              <a:custGeom>
                <a:avLst/>
                <a:gdLst>
                  <a:gd name="T0" fmla="*/ 2147483647 w 11"/>
                  <a:gd name="T1" fmla="*/ 2147483647 h 5"/>
                  <a:gd name="T2" fmla="*/ 2147483647 w 11"/>
                  <a:gd name="T3" fmla="*/ 2147483647 h 5"/>
                  <a:gd name="T4" fmla="*/ 0 w 11"/>
                  <a:gd name="T5" fmla="*/ 0 h 5"/>
                  <a:gd name="T6" fmla="*/ 2147483647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0" name="Freeform 144">
                <a:extLst>
                  <a:ext uri="{FF2B5EF4-FFF2-40B4-BE49-F238E27FC236}">
                    <a16:creationId xmlns:a16="http://schemas.microsoft.com/office/drawing/2014/main" id="{D9D6C623-68AB-9CA9-FE6E-CDFACB3E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550" y="4854575"/>
                <a:ext cx="23813" cy="12700"/>
              </a:xfrm>
              <a:custGeom>
                <a:avLst/>
                <a:gdLst>
                  <a:gd name="T0" fmla="*/ 2147483647 w 63"/>
                  <a:gd name="T1" fmla="*/ 2147483647 h 32"/>
                  <a:gd name="T2" fmla="*/ 2147483647 w 63"/>
                  <a:gd name="T3" fmla="*/ 0 h 32"/>
                  <a:gd name="T4" fmla="*/ 0 w 63"/>
                  <a:gd name="T5" fmla="*/ 0 h 32"/>
                  <a:gd name="T6" fmla="*/ 0 w 63"/>
                  <a:gd name="T7" fmla="*/ 2147483647 h 32"/>
                  <a:gd name="T8" fmla="*/ 2147483647 w 63"/>
                  <a:gd name="T9" fmla="*/ 2147483647 h 32"/>
                  <a:gd name="T10" fmla="*/ 2147483647 w 6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"/>
                  <a:gd name="T19" fmla="*/ 0 h 32"/>
                  <a:gd name="T20" fmla="*/ 63 w 6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" h="32">
                    <a:moveTo>
                      <a:pt x="63" y="1"/>
                    </a:moveTo>
                    <a:lnTo>
                      <a:pt x="5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6" y="32"/>
                    </a:lnTo>
                    <a:lnTo>
                      <a:pt x="6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1" name="Freeform 145">
                <a:extLst>
                  <a:ext uri="{FF2B5EF4-FFF2-40B4-BE49-F238E27FC236}">
                    <a16:creationId xmlns:a16="http://schemas.microsoft.com/office/drawing/2014/main" id="{77712040-050C-6A62-7588-BBC1DD82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4854575"/>
                <a:ext cx="1588" cy="1588"/>
              </a:xfrm>
              <a:custGeom>
                <a:avLst/>
                <a:gdLst>
                  <a:gd name="T0" fmla="*/ 0 w 7"/>
                  <a:gd name="T1" fmla="*/ 0 h 1"/>
                  <a:gd name="T2" fmla="*/ 2147483647 w 7"/>
                  <a:gd name="T3" fmla="*/ 0 h 1"/>
                  <a:gd name="T4" fmla="*/ 2147483647 w 7"/>
                  <a:gd name="T5" fmla="*/ 2147483647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2" name="Freeform 146">
                <a:extLst>
                  <a:ext uri="{FF2B5EF4-FFF2-40B4-BE49-F238E27FC236}">
                    <a16:creationId xmlns:a16="http://schemas.microsoft.com/office/drawing/2014/main" id="{8A19D089-424B-8A99-9B79-1AB5E785D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600" y="4854575"/>
                <a:ext cx="11113" cy="15875"/>
              </a:xfrm>
              <a:custGeom>
                <a:avLst/>
                <a:gdLst>
                  <a:gd name="T0" fmla="*/ 2147483647 w 30"/>
                  <a:gd name="T1" fmla="*/ 2147483647 h 38"/>
                  <a:gd name="T2" fmla="*/ 2147483647 w 30"/>
                  <a:gd name="T3" fmla="*/ 2147483647 h 38"/>
                  <a:gd name="T4" fmla="*/ 2147483647 w 30"/>
                  <a:gd name="T5" fmla="*/ 0 h 38"/>
                  <a:gd name="T6" fmla="*/ 0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3" y="38"/>
                    </a:moveTo>
                    <a:lnTo>
                      <a:pt x="30" y="9"/>
                    </a:lnTo>
                    <a:lnTo>
                      <a:pt x="14" y="0"/>
                    </a:lnTo>
                    <a:lnTo>
                      <a:pt x="0" y="29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3" name="Freeform 147">
                <a:extLst>
                  <a:ext uri="{FF2B5EF4-FFF2-40B4-BE49-F238E27FC236}">
                    <a16:creationId xmlns:a16="http://schemas.microsoft.com/office/drawing/2014/main" id="{6DC14A0D-E287-E67D-209A-DD16DC46E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950" y="4870450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4" name="Rectangle 148">
                <a:extLst>
                  <a:ext uri="{FF2B5EF4-FFF2-40B4-BE49-F238E27FC236}">
                    <a16:creationId xmlns:a16="http://schemas.microsoft.com/office/drawing/2014/main" id="{FBA7D055-353A-EC46-D66F-43F6C38F7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125" y="4857750"/>
                <a:ext cx="6350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05" name="Freeform 149">
                <a:extLst>
                  <a:ext uri="{FF2B5EF4-FFF2-40B4-BE49-F238E27FC236}">
                    <a16:creationId xmlns:a16="http://schemas.microsoft.com/office/drawing/2014/main" id="{30CC72AF-F204-616E-9153-A1288768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163" y="4860925"/>
                <a:ext cx="4762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" y="32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6" name="Freeform 150">
                <a:extLst>
                  <a:ext uri="{FF2B5EF4-FFF2-40B4-BE49-F238E27FC236}">
                    <a16:creationId xmlns:a16="http://schemas.microsoft.com/office/drawing/2014/main" id="{0748C269-390E-1BDC-7874-07A546A9A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750" y="4860925"/>
                <a:ext cx="3175" cy="1588"/>
              </a:xfrm>
              <a:custGeom>
                <a:avLst/>
                <a:gdLst>
                  <a:gd name="T0" fmla="*/ 0 w 8"/>
                  <a:gd name="T1" fmla="*/ 0 h 1"/>
                  <a:gd name="T2" fmla="*/ 2147483647 w 8"/>
                  <a:gd name="T3" fmla="*/ 0 h 1"/>
                  <a:gd name="T4" fmla="*/ 2147483647 w 8"/>
                  <a:gd name="T5" fmla="*/ 2147483647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7" name="Freeform 151">
                <a:extLst>
                  <a:ext uri="{FF2B5EF4-FFF2-40B4-BE49-F238E27FC236}">
                    <a16:creationId xmlns:a16="http://schemas.microsoft.com/office/drawing/2014/main" id="{F9AA6525-CAAF-2E06-2320-32BF92807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575" y="4860925"/>
                <a:ext cx="11113" cy="15875"/>
              </a:xfrm>
              <a:custGeom>
                <a:avLst/>
                <a:gdLst>
                  <a:gd name="T0" fmla="*/ 2147483647 w 29"/>
                  <a:gd name="T1" fmla="*/ 2147483647 h 38"/>
                  <a:gd name="T2" fmla="*/ 2147483647 w 29"/>
                  <a:gd name="T3" fmla="*/ 2147483647 h 38"/>
                  <a:gd name="T4" fmla="*/ 2147483647 w 29"/>
                  <a:gd name="T5" fmla="*/ 0 h 38"/>
                  <a:gd name="T6" fmla="*/ 0 w 29"/>
                  <a:gd name="T7" fmla="*/ 2147483647 h 38"/>
                  <a:gd name="T8" fmla="*/ 2147483647 w 29"/>
                  <a:gd name="T9" fmla="*/ 2147483647 h 38"/>
                  <a:gd name="T10" fmla="*/ 2147483647 w 29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8"/>
                  <a:gd name="T20" fmla="*/ 29 w 2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8">
                    <a:moveTo>
                      <a:pt x="23" y="38"/>
                    </a:moveTo>
                    <a:lnTo>
                      <a:pt x="29" y="9"/>
                    </a:lnTo>
                    <a:lnTo>
                      <a:pt x="15" y="0"/>
                    </a:lnTo>
                    <a:lnTo>
                      <a:pt x="0" y="29"/>
                    </a:lnTo>
                    <a:lnTo>
                      <a:pt x="16" y="37"/>
                    </a:lnTo>
                    <a:lnTo>
                      <a:pt x="23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8" name="Freeform 152">
                <a:extLst>
                  <a:ext uri="{FF2B5EF4-FFF2-40B4-BE49-F238E27FC236}">
                    <a16:creationId xmlns:a16="http://schemas.microsoft.com/office/drawing/2014/main" id="{FF54C3BE-CDC2-E262-EF9D-5AC61DCD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925" y="4876800"/>
                <a:ext cx="3175" cy="1588"/>
              </a:xfrm>
              <a:custGeom>
                <a:avLst/>
                <a:gdLst>
                  <a:gd name="T0" fmla="*/ 2147483647 w 7"/>
                  <a:gd name="T1" fmla="*/ 2147483647 h 1"/>
                  <a:gd name="T2" fmla="*/ 2147483647 w 7"/>
                  <a:gd name="T3" fmla="*/ 2147483647 h 1"/>
                  <a:gd name="T4" fmla="*/ 0 w 7"/>
                  <a:gd name="T5" fmla="*/ 0 h 1"/>
                  <a:gd name="T6" fmla="*/ 2147483647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1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09" name="Rectangle 153">
                <a:extLst>
                  <a:ext uri="{FF2B5EF4-FFF2-40B4-BE49-F238E27FC236}">
                    <a16:creationId xmlns:a16="http://schemas.microsoft.com/office/drawing/2014/main" id="{9E202C31-D827-F602-E8D5-F9297626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100" y="4864100"/>
                <a:ext cx="3016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10" name="Freeform 154">
                <a:extLst>
                  <a:ext uri="{FF2B5EF4-FFF2-40B4-BE49-F238E27FC236}">
                    <a16:creationId xmlns:a16="http://schemas.microsoft.com/office/drawing/2014/main" id="{6304F987-F79E-6A74-DDA9-153F4C6CC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363" y="4867275"/>
                <a:ext cx="12700" cy="12700"/>
              </a:xfrm>
              <a:custGeom>
                <a:avLst/>
                <a:gdLst>
                  <a:gd name="T0" fmla="*/ 2147483647 w 29"/>
                  <a:gd name="T1" fmla="*/ 2147483647 h 32"/>
                  <a:gd name="T2" fmla="*/ 2147483647 w 29"/>
                  <a:gd name="T3" fmla="*/ 0 h 32"/>
                  <a:gd name="T4" fmla="*/ 0 w 29"/>
                  <a:gd name="T5" fmla="*/ 0 h 32"/>
                  <a:gd name="T6" fmla="*/ 0 w 29"/>
                  <a:gd name="T7" fmla="*/ 2147483647 h 32"/>
                  <a:gd name="T8" fmla="*/ 2147483647 w 29"/>
                  <a:gd name="T9" fmla="*/ 2147483647 h 32"/>
                  <a:gd name="T10" fmla="*/ 2147483647 w 2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2"/>
                  <a:gd name="T20" fmla="*/ 29 w 2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2">
                    <a:moveTo>
                      <a:pt x="29" y="5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8" y="32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1" name="Freeform 155">
                <a:extLst>
                  <a:ext uri="{FF2B5EF4-FFF2-40B4-BE49-F238E27FC236}">
                    <a16:creationId xmlns:a16="http://schemas.microsoft.com/office/drawing/2014/main" id="{26FFBBD7-2BBC-E335-E2A0-202BDF2D1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300" y="4867275"/>
                <a:ext cx="4763" cy="1588"/>
              </a:xfrm>
              <a:custGeom>
                <a:avLst/>
                <a:gdLst>
                  <a:gd name="T0" fmla="*/ 0 w 11"/>
                  <a:gd name="T1" fmla="*/ 0 h 5"/>
                  <a:gd name="T2" fmla="*/ 2147483647 w 11"/>
                  <a:gd name="T3" fmla="*/ 0 h 5"/>
                  <a:gd name="T4" fmla="*/ 2147483647 w 11"/>
                  <a:gd name="T5" fmla="*/ 2147483647 h 5"/>
                  <a:gd name="T6" fmla="*/ 0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2" name="Freeform 156">
                <a:extLst>
                  <a:ext uri="{FF2B5EF4-FFF2-40B4-BE49-F238E27FC236}">
                    <a16:creationId xmlns:a16="http://schemas.microsoft.com/office/drawing/2014/main" id="{A10F0392-37DB-7F5B-DC6E-98241A0B0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538" y="4868863"/>
                <a:ext cx="11112" cy="14287"/>
              </a:xfrm>
              <a:custGeom>
                <a:avLst/>
                <a:gdLst>
                  <a:gd name="T0" fmla="*/ 2147483647 w 31"/>
                  <a:gd name="T1" fmla="*/ 2147483647 h 34"/>
                  <a:gd name="T2" fmla="*/ 2147483647 w 31"/>
                  <a:gd name="T3" fmla="*/ 2147483647 h 34"/>
                  <a:gd name="T4" fmla="*/ 2147483647 w 31"/>
                  <a:gd name="T5" fmla="*/ 0 h 34"/>
                  <a:gd name="T6" fmla="*/ 0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20" y="34"/>
                    </a:moveTo>
                    <a:lnTo>
                      <a:pt x="31" y="7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9" y="31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3" name="Freeform 157">
                <a:extLst>
                  <a:ext uri="{FF2B5EF4-FFF2-40B4-BE49-F238E27FC236}">
                    <a16:creationId xmlns:a16="http://schemas.microsoft.com/office/drawing/2014/main" id="{EAD840C4-A905-E233-0EF6-2BFDA2DF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713" y="4881563"/>
                <a:ext cx="4762" cy="1587"/>
              </a:xfrm>
              <a:custGeom>
                <a:avLst/>
                <a:gdLst>
                  <a:gd name="T0" fmla="*/ 2147483647 w 11"/>
                  <a:gd name="T1" fmla="*/ 2147483647 h 3"/>
                  <a:gd name="T2" fmla="*/ 2147483647 w 11"/>
                  <a:gd name="T3" fmla="*/ 2147483647 h 3"/>
                  <a:gd name="T4" fmla="*/ 0 w 11"/>
                  <a:gd name="T5" fmla="*/ 0 h 3"/>
                  <a:gd name="T6" fmla="*/ 2147483647 w 11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4" name="Rectangle 158">
                <a:extLst>
                  <a:ext uri="{FF2B5EF4-FFF2-40B4-BE49-F238E27FC236}">
                    <a16:creationId xmlns:a16="http://schemas.microsoft.com/office/drawing/2014/main" id="{F0C8151E-9DC8-56A8-C4DC-270C5ED1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475" y="4870450"/>
                <a:ext cx="2698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15" name="Rectangle 159">
                <a:extLst>
                  <a:ext uri="{FF2B5EF4-FFF2-40B4-BE49-F238E27FC236}">
                    <a16:creationId xmlns:a16="http://schemas.microsoft.com/office/drawing/2014/main" id="{FB3675BC-EF8F-C01E-5F00-5032B0891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150" y="4873625"/>
                <a:ext cx="39688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16" name="Rectangle 160">
                <a:extLst>
                  <a:ext uri="{FF2B5EF4-FFF2-40B4-BE49-F238E27FC236}">
                    <a16:creationId xmlns:a16="http://schemas.microsoft.com/office/drawing/2014/main" id="{A65F202E-2BAF-16DC-86F5-D4504350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938" y="4873625"/>
                <a:ext cx="39687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17" name="Freeform 161">
                <a:extLst>
                  <a:ext uri="{FF2B5EF4-FFF2-40B4-BE49-F238E27FC236}">
                    <a16:creationId xmlns:a16="http://schemas.microsoft.com/office/drawing/2014/main" id="{AAFF25D3-4D56-5C84-804A-2DD55615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4873625"/>
                <a:ext cx="28575" cy="12700"/>
              </a:xfrm>
              <a:custGeom>
                <a:avLst/>
                <a:gdLst>
                  <a:gd name="T0" fmla="*/ 2147483647 w 69"/>
                  <a:gd name="T1" fmla="*/ 2147483647 h 32"/>
                  <a:gd name="T2" fmla="*/ 2147483647 w 69"/>
                  <a:gd name="T3" fmla="*/ 0 h 32"/>
                  <a:gd name="T4" fmla="*/ 0 w 69"/>
                  <a:gd name="T5" fmla="*/ 0 h 32"/>
                  <a:gd name="T6" fmla="*/ 0 w 69"/>
                  <a:gd name="T7" fmla="*/ 2147483647 h 32"/>
                  <a:gd name="T8" fmla="*/ 2147483647 w 69"/>
                  <a:gd name="T9" fmla="*/ 2147483647 h 32"/>
                  <a:gd name="T10" fmla="*/ 2147483647 w 6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32"/>
                  <a:gd name="T20" fmla="*/ 69 w 6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32">
                    <a:moveTo>
                      <a:pt x="69" y="27"/>
                    </a:moveTo>
                    <a:lnTo>
                      <a:pt x="5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8" y="32"/>
                    </a:lnTo>
                    <a:lnTo>
                      <a:pt x="6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8" name="Freeform 162">
                <a:extLst>
                  <a:ext uri="{FF2B5EF4-FFF2-40B4-BE49-F238E27FC236}">
                    <a16:creationId xmlns:a16="http://schemas.microsoft.com/office/drawing/2014/main" id="{695DF449-07B1-EEE7-2B0F-C44628F4E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125" y="488473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19" name="Freeform 163">
                <a:extLst>
                  <a:ext uri="{FF2B5EF4-FFF2-40B4-BE49-F238E27FC236}">
                    <a16:creationId xmlns:a16="http://schemas.microsoft.com/office/drawing/2014/main" id="{D7DA9B90-E07F-1AF5-733E-279928CB7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363" y="487045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0" name="Freeform 164">
                <a:extLst>
                  <a:ext uri="{FF2B5EF4-FFF2-40B4-BE49-F238E27FC236}">
                    <a16:creationId xmlns:a16="http://schemas.microsoft.com/office/drawing/2014/main" id="{CCDE6912-D562-1E06-C7EF-A4C3070AB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538" y="4870450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1" name="Rectangle 165">
                <a:extLst>
                  <a:ext uri="{FF2B5EF4-FFF2-40B4-BE49-F238E27FC236}">
                    <a16:creationId xmlns:a16="http://schemas.microsoft.com/office/drawing/2014/main" id="{D149D648-49EF-9891-D3F1-A692EAD10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4870450"/>
                <a:ext cx="1111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22" name="Freeform 166">
                <a:extLst>
                  <a:ext uri="{FF2B5EF4-FFF2-40B4-BE49-F238E27FC236}">
                    <a16:creationId xmlns:a16="http://schemas.microsoft.com/office/drawing/2014/main" id="{44F56E89-F0A6-0B05-B127-7486B58C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4870450"/>
                <a:ext cx="4763" cy="12700"/>
              </a:xfrm>
              <a:custGeom>
                <a:avLst/>
                <a:gdLst>
                  <a:gd name="T0" fmla="*/ 2147483647 w 12"/>
                  <a:gd name="T1" fmla="*/ 2147483647 h 32"/>
                  <a:gd name="T2" fmla="*/ 2147483647 w 12"/>
                  <a:gd name="T3" fmla="*/ 0 h 32"/>
                  <a:gd name="T4" fmla="*/ 0 w 12"/>
                  <a:gd name="T5" fmla="*/ 0 h 32"/>
                  <a:gd name="T6" fmla="*/ 0 w 12"/>
                  <a:gd name="T7" fmla="*/ 2147483647 h 32"/>
                  <a:gd name="T8" fmla="*/ 2147483647 w 12"/>
                  <a:gd name="T9" fmla="*/ 2147483647 h 32"/>
                  <a:gd name="T10" fmla="*/ 2147483647 w 12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32"/>
                  <a:gd name="T20" fmla="*/ 12 w 1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32">
                    <a:moveTo>
                      <a:pt x="12" y="3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3" name="Freeform 167">
                <a:extLst>
                  <a:ext uri="{FF2B5EF4-FFF2-40B4-BE49-F238E27FC236}">
                    <a16:creationId xmlns:a16="http://schemas.microsoft.com/office/drawing/2014/main" id="{790E49A8-62AA-A44F-0029-7B1CDD392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275" y="4883150"/>
                <a:ext cx="1588" cy="1588"/>
              </a:xfrm>
              <a:custGeom>
                <a:avLst/>
                <a:gdLst>
                  <a:gd name="T0" fmla="*/ 2147483647 w 6"/>
                  <a:gd name="T1" fmla="*/ 0 h 1"/>
                  <a:gd name="T2" fmla="*/ 2147483647 w 6"/>
                  <a:gd name="T3" fmla="*/ 2147483647 h 1"/>
                  <a:gd name="T4" fmla="*/ 0 w 6"/>
                  <a:gd name="T5" fmla="*/ 2147483647 h 1"/>
                  <a:gd name="T6" fmla="*/ 2147483647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6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4" name="Freeform 168">
                <a:extLst>
                  <a:ext uri="{FF2B5EF4-FFF2-40B4-BE49-F238E27FC236}">
                    <a16:creationId xmlns:a16="http://schemas.microsoft.com/office/drawing/2014/main" id="{3FCEF8F3-2C3E-EFC7-1F46-F69476D9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4867275"/>
                <a:ext cx="11113" cy="15875"/>
              </a:xfrm>
              <a:custGeom>
                <a:avLst/>
                <a:gdLst>
                  <a:gd name="T0" fmla="*/ 2147483647 w 29"/>
                  <a:gd name="T1" fmla="*/ 0 h 38"/>
                  <a:gd name="T2" fmla="*/ 2147483647 w 29"/>
                  <a:gd name="T3" fmla="*/ 2147483647 h 38"/>
                  <a:gd name="T4" fmla="*/ 0 w 29"/>
                  <a:gd name="T5" fmla="*/ 2147483647 h 38"/>
                  <a:gd name="T6" fmla="*/ 2147483647 w 29"/>
                  <a:gd name="T7" fmla="*/ 2147483647 h 38"/>
                  <a:gd name="T8" fmla="*/ 2147483647 w 29"/>
                  <a:gd name="T9" fmla="*/ 2147483647 h 38"/>
                  <a:gd name="T10" fmla="*/ 2147483647 w 29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8"/>
                  <a:gd name="T20" fmla="*/ 29 w 2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8">
                    <a:moveTo>
                      <a:pt x="23" y="0"/>
                    </a:moveTo>
                    <a:lnTo>
                      <a:pt x="16" y="1"/>
                    </a:lnTo>
                    <a:lnTo>
                      <a:pt x="0" y="10"/>
                    </a:lnTo>
                    <a:lnTo>
                      <a:pt x="13" y="38"/>
                    </a:lnTo>
                    <a:lnTo>
                      <a:pt x="29" y="3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5" name="Freeform 169">
                <a:extLst>
                  <a:ext uri="{FF2B5EF4-FFF2-40B4-BE49-F238E27FC236}">
                    <a16:creationId xmlns:a16="http://schemas.microsoft.com/office/drawing/2014/main" id="{5E6C3333-3DBE-C8FE-9053-A3E6DDEDE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450" y="4867275"/>
                <a:ext cx="3175" cy="1588"/>
              </a:xfrm>
              <a:custGeom>
                <a:avLst/>
                <a:gdLst>
                  <a:gd name="T0" fmla="*/ 0 w 7"/>
                  <a:gd name="T1" fmla="*/ 2147483647 h 1"/>
                  <a:gd name="T2" fmla="*/ 2147483647 w 7"/>
                  <a:gd name="T3" fmla="*/ 0 h 1"/>
                  <a:gd name="T4" fmla="*/ 2147483647 w 7"/>
                  <a:gd name="T5" fmla="*/ 0 h 1"/>
                  <a:gd name="T6" fmla="*/ 0 w 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1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6" name="Rectangle 170">
                <a:extLst>
                  <a:ext uri="{FF2B5EF4-FFF2-40B4-BE49-F238E27FC236}">
                    <a16:creationId xmlns:a16="http://schemas.microsoft.com/office/drawing/2014/main" id="{6BB86B9B-C346-2ABF-E5DA-937238D19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625" y="4867275"/>
                <a:ext cx="30163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27" name="Freeform 171">
                <a:extLst>
                  <a:ext uri="{FF2B5EF4-FFF2-40B4-BE49-F238E27FC236}">
                    <a16:creationId xmlns:a16="http://schemas.microsoft.com/office/drawing/2014/main" id="{44189544-C95D-DE35-8799-21C5908C0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888" y="4864100"/>
                <a:ext cx="9525" cy="12700"/>
              </a:xfrm>
              <a:custGeom>
                <a:avLst/>
                <a:gdLst>
                  <a:gd name="T0" fmla="*/ 2147483647 w 26"/>
                  <a:gd name="T1" fmla="*/ 2147483647 h 32"/>
                  <a:gd name="T2" fmla="*/ 2147483647 w 26"/>
                  <a:gd name="T3" fmla="*/ 0 h 32"/>
                  <a:gd name="T4" fmla="*/ 0 w 26"/>
                  <a:gd name="T5" fmla="*/ 0 h 32"/>
                  <a:gd name="T6" fmla="*/ 0 w 26"/>
                  <a:gd name="T7" fmla="*/ 2147483647 h 32"/>
                  <a:gd name="T8" fmla="*/ 2147483647 w 26"/>
                  <a:gd name="T9" fmla="*/ 2147483647 h 32"/>
                  <a:gd name="T10" fmla="*/ 2147483647 w 26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2"/>
                  <a:gd name="T20" fmla="*/ 26 w 26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2">
                    <a:moveTo>
                      <a:pt x="26" y="31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18" y="32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8" name="Freeform 172">
                <a:extLst>
                  <a:ext uri="{FF2B5EF4-FFF2-40B4-BE49-F238E27FC236}">
                    <a16:creationId xmlns:a16="http://schemas.microsoft.com/office/drawing/2014/main" id="{E86A727C-282D-CA4E-A85C-BB6DEC5F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825" y="4876800"/>
                <a:ext cx="1588" cy="1588"/>
              </a:xfrm>
              <a:custGeom>
                <a:avLst/>
                <a:gdLst>
                  <a:gd name="T0" fmla="*/ 2147483647 w 8"/>
                  <a:gd name="T1" fmla="*/ 0 h 1"/>
                  <a:gd name="T2" fmla="*/ 2147483647 w 8"/>
                  <a:gd name="T3" fmla="*/ 2147483647 h 1"/>
                  <a:gd name="T4" fmla="*/ 0 w 8"/>
                  <a:gd name="T5" fmla="*/ 2147483647 h 1"/>
                  <a:gd name="T6" fmla="*/ 2147483647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8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29" name="Freeform 173">
                <a:extLst>
                  <a:ext uri="{FF2B5EF4-FFF2-40B4-BE49-F238E27FC236}">
                    <a16:creationId xmlns:a16="http://schemas.microsoft.com/office/drawing/2014/main" id="{C82A0E81-73EE-017C-124C-A239E63D7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650" y="4860925"/>
                <a:ext cx="11113" cy="15875"/>
              </a:xfrm>
              <a:custGeom>
                <a:avLst/>
                <a:gdLst>
                  <a:gd name="T0" fmla="*/ 2147483647 w 30"/>
                  <a:gd name="T1" fmla="*/ 0 h 38"/>
                  <a:gd name="T2" fmla="*/ 2147483647 w 30"/>
                  <a:gd name="T3" fmla="*/ 2147483647 h 38"/>
                  <a:gd name="T4" fmla="*/ 0 w 30"/>
                  <a:gd name="T5" fmla="*/ 2147483647 h 38"/>
                  <a:gd name="T6" fmla="*/ 2147483647 w 30"/>
                  <a:gd name="T7" fmla="*/ 2147483647 h 38"/>
                  <a:gd name="T8" fmla="*/ 2147483647 w 30"/>
                  <a:gd name="T9" fmla="*/ 2147483647 h 38"/>
                  <a:gd name="T10" fmla="*/ 2147483647 w 30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8"/>
                  <a:gd name="T20" fmla="*/ 30 w 30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8">
                    <a:moveTo>
                      <a:pt x="22" y="0"/>
                    </a:moveTo>
                    <a:lnTo>
                      <a:pt x="16" y="1"/>
                    </a:lnTo>
                    <a:lnTo>
                      <a:pt x="0" y="10"/>
                    </a:lnTo>
                    <a:lnTo>
                      <a:pt x="14" y="38"/>
                    </a:lnTo>
                    <a:lnTo>
                      <a:pt x="30" y="3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0" name="Freeform 174">
                <a:extLst>
                  <a:ext uri="{FF2B5EF4-FFF2-40B4-BE49-F238E27FC236}">
                    <a16:creationId xmlns:a16="http://schemas.microsoft.com/office/drawing/2014/main" id="{4DEA600C-71E1-EB23-EAE6-B647B6C33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000" y="4860925"/>
                <a:ext cx="3175" cy="1588"/>
              </a:xfrm>
              <a:custGeom>
                <a:avLst/>
                <a:gdLst>
                  <a:gd name="T0" fmla="*/ 0 w 6"/>
                  <a:gd name="T1" fmla="*/ 2147483647 h 1"/>
                  <a:gd name="T2" fmla="*/ 2147483647 w 6"/>
                  <a:gd name="T3" fmla="*/ 0 h 1"/>
                  <a:gd name="T4" fmla="*/ 2147483647 w 6"/>
                  <a:gd name="T5" fmla="*/ 0 h 1"/>
                  <a:gd name="T6" fmla="*/ 0 w 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1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1" name="Freeform 175">
                <a:extLst>
                  <a:ext uri="{FF2B5EF4-FFF2-40B4-BE49-F238E27FC236}">
                    <a16:creationId xmlns:a16="http://schemas.microsoft.com/office/drawing/2014/main" id="{FC40A093-1C29-8DCB-DE86-98AEEF020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175" y="4860925"/>
                <a:ext cx="25400" cy="12700"/>
              </a:xfrm>
              <a:custGeom>
                <a:avLst/>
                <a:gdLst>
                  <a:gd name="T0" fmla="*/ 2147483647 w 68"/>
                  <a:gd name="T1" fmla="*/ 2147483647 h 32"/>
                  <a:gd name="T2" fmla="*/ 2147483647 w 68"/>
                  <a:gd name="T3" fmla="*/ 0 h 32"/>
                  <a:gd name="T4" fmla="*/ 0 w 68"/>
                  <a:gd name="T5" fmla="*/ 0 h 32"/>
                  <a:gd name="T6" fmla="*/ 0 w 68"/>
                  <a:gd name="T7" fmla="*/ 2147483647 h 32"/>
                  <a:gd name="T8" fmla="*/ 2147483647 w 68"/>
                  <a:gd name="T9" fmla="*/ 2147483647 h 32"/>
                  <a:gd name="T10" fmla="*/ 2147483647 w 68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32"/>
                  <a:gd name="T20" fmla="*/ 68 w 68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32">
                    <a:moveTo>
                      <a:pt x="68" y="2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57" y="32"/>
                    </a:lnTo>
                    <a:lnTo>
                      <a:pt x="6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2" name="Freeform 176">
                <a:extLst>
                  <a:ext uri="{FF2B5EF4-FFF2-40B4-BE49-F238E27FC236}">
                    <a16:creationId xmlns:a16="http://schemas.microsoft.com/office/drawing/2014/main" id="{76A1E6DF-BEC4-6ED3-682A-D849F80F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400" y="4872038"/>
                <a:ext cx="3175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3" name="Freeform 177">
                <a:extLst>
                  <a:ext uri="{FF2B5EF4-FFF2-40B4-BE49-F238E27FC236}">
                    <a16:creationId xmlns:a16="http://schemas.microsoft.com/office/drawing/2014/main" id="{0B6DF4B8-D071-8567-D5FA-5E46288FF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638" y="4860925"/>
                <a:ext cx="11112" cy="11113"/>
              </a:xfrm>
              <a:custGeom>
                <a:avLst/>
                <a:gdLst>
                  <a:gd name="T0" fmla="*/ 2147483647 w 27"/>
                  <a:gd name="T1" fmla="*/ 0 h 27"/>
                  <a:gd name="T2" fmla="*/ 2147483647 w 27"/>
                  <a:gd name="T3" fmla="*/ 2147483647 h 27"/>
                  <a:gd name="T4" fmla="*/ 2147483647 w 27"/>
                  <a:gd name="T5" fmla="*/ 2147483647 h 27"/>
                  <a:gd name="T6" fmla="*/ 0 w 27"/>
                  <a:gd name="T7" fmla="*/ 2147483647 h 27"/>
                  <a:gd name="T8" fmla="*/ 2147483647 w 2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7"/>
                  <a:gd name="T17" fmla="*/ 27 w 2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7">
                    <a:moveTo>
                      <a:pt x="5" y="0"/>
                    </a:moveTo>
                    <a:lnTo>
                      <a:pt x="27" y="22"/>
                    </a:lnTo>
                    <a:lnTo>
                      <a:pt x="22" y="27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4" name="Freeform 178">
                <a:extLst>
                  <a:ext uri="{FF2B5EF4-FFF2-40B4-BE49-F238E27FC236}">
                    <a16:creationId xmlns:a16="http://schemas.microsoft.com/office/drawing/2014/main" id="{55B56B2B-E57B-C3C4-CA9D-70829D586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088" y="4854575"/>
                <a:ext cx="17462" cy="12700"/>
              </a:xfrm>
              <a:custGeom>
                <a:avLst/>
                <a:gdLst>
                  <a:gd name="T0" fmla="*/ 2147483647 w 44"/>
                  <a:gd name="T1" fmla="*/ 2147483647 h 32"/>
                  <a:gd name="T2" fmla="*/ 2147483647 w 44"/>
                  <a:gd name="T3" fmla="*/ 0 h 32"/>
                  <a:gd name="T4" fmla="*/ 0 w 44"/>
                  <a:gd name="T5" fmla="*/ 0 h 32"/>
                  <a:gd name="T6" fmla="*/ 0 w 44"/>
                  <a:gd name="T7" fmla="*/ 2147483647 h 32"/>
                  <a:gd name="T8" fmla="*/ 2147483647 w 44"/>
                  <a:gd name="T9" fmla="*/ 2147483647 h 32"/>
                  <a:gd name="T10" fmla="*/ 2147483647 w 4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2"/>
                  <a:gd name="T20" fmla="*/ 44 w 4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2">
                    <a:moveTo>
                      <a:pt x="44" y="27"/>
                    </a:moveTo>
                    <a:lnTo>
                      <a:pt x="33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3" y="32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5" name="Freeform 179">
                <a:extLst>
                  <a:ext uri="{FF2B5EF4-FFF2-40B4-BE49-F238E27FC236}">
                    <a16:creationId xmlns:a16="http://schemas.microsoft.com/office/drawing/2014/main" id="{281BD873-B7BE-B4C0-BFC4-A674DEA41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375" y="4865688"/>
                <a:ext cx="3175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8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6" name="Freeform 180">
                <a:extLst>
                  <a:ext uri="{FF2B5EF4-FFF2-40B4-BE49-F238E27FC236}">
                    <a16:creationId xmlns:a16="http://schemas.microsoft.com/office/drawing/2014/main" id="{E12FDD67-E3C3-67DF-F270-15B7AC70D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485140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9" y="5"/>
                    </a:lnTo>
                    <a:lnTo>
                      <a:pt x="0" y="14"/>
                    </a:lnTo>
                    <a:lnTo>
                      <a:pt x="22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7" name="Freeform 181">
                <a:extLst>
                  <a:ext uri="{FF2B5EF4-FFF2-40B4-BE49-F238E27FC236}">
                    <a16:creationId xmlns:a16="http://schemas.microsoft.com/office/drawing/2014/main" id="{FDBB8ED4-DBF9-24F6-C49B-A1EDEDE4B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788" y="4851400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3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8" name="Freeform 182">
                <a:extLst>
                  <a:ext uri="{FF2B5EF4-FFF2-40B4-BE49-F238E27FC236}">
                    <a16:creationId xmlns:a16="http://schemas.microsoft.com/office/drawing/2014/main" id="{19526B81-C6B6-85FF-A0F3-BAB67E80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4851400"/>
                <a:ext cx="23813" cy="12700"/>
              </a:xfrm>
              <a:custGeom>
                <a:avLst/>
                <a:gdLst>
                  <a:gd name="T0" fmla="*/ 2147483647 w 59"/>
                  <a:gd name="T1" fmla="*/ 2147483647 h 32"/>
                  <a:gd name="T2" fmla="*/ 2147483647 w 59"/>
                  <a:gd name="T3" fmla="*/ 0 h 32"/>
                  <a:gd name="T4" fmla="*/ 0 w 59"/>
                  <a:gd name="T5" fmla="*/ 0 h 32"/>
                  <a:gd name="T6" fmla="*/ 0 w 59"/>
                  <a:gd name="T7" fmla="*/ 2147483647 h 32"/>
                  <a:gd name="T8" fmla="*/ 2147483647 w 59"/>
                  <a:gd name="T9" fmla="*/ 2147483647 h 32"/>
                  <a:gd name="T10" fmla="*/ 2147483647 w 5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32"/>
                  <a:gd name="T20" fmla="*/ 59 w 5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32">
                    <a:moveTo>
                      <a:pt x="59" y="29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8" y="32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39" name="Freeform 183">
                <a:extLst>
                  <a:ext uri="{FF2B5EF4-FFF2-40B4-BE49-F238E27FC236}">
                    <a16:creationId xmlns:a16="http://schemas.microsoft.com/office/drawing/2014/main" id="{773F207D-B7FE-E96E-BA97-6B5F604A3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4862513"/>
                <a:ext cx="4763" cy="1587"/>
              </a:xfrm>
              <a:custGeom>
                <a:avLst/>
                <a:gdLst>
                  <a:gd name="T0" fmla="*/ 2147483647 w 11"/>
                  <a:gd name="T1" fmla="*/ 0 h 3"/>
                  <a:gd name="T2" fmla="*/ 2147483647 w 11"/>
                  <a:gd name="T3" fmla="*/ 2147483647 h 3"/>
                  <a:gd name="T4" fmla="*/ 0 w 11"/>
                  <a:gd name="T5" fmla="*/ 2147483647 h 3"/>
                  <a:gd name="T6" fmla="*/ 214748364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0"/>
                    </a:moveTo>
                    <a:lnTo>
                      <a:pt x="6" y="3"/>
                    </a:lnTo>
                    <a:lnTo>
                      <a:pt x="0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0" name="Freeform 184">
                <a:extLst>
                  <a:ext uri="{FF2B5EF4-FFF2-40B4-BE49-F238E27FC236}">
                    <a16:creationId xmlns:a16="http://schemas.microsoft.com/office/drawing/2014/main" id="{B117655A-4FB3-1EFC-DAE7-4AA7BFC2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4851400"/>
                <a:ext cx="11112" cy="11113"/>
              </a:xfrm>
              <a:custGeom>
                <a:avLst/>
                <a:gdLst>
                  <a:gd name="T0" fmla="*/ 2147483647 w 27"/>
                  <a:gd name="T1" fmla="*/ 0 h 29"/>
                  <a:gd name="T2" fmla="*/ 2147483647 w 27"/>
                  <a:gd name="T3" fmla="*/ 2147483647 h 29"/>
                  <a:gd name="T4" fmla="*/ 2147483647 w 27"/>
                  <a:gd name="T5" fmla="*/ 2147483647 h 29"/>
                  <a:gd name="T6" fmla="*/ 0 w 27"/>
                  <a:gd name="T7" fmla="*/ 2147483647 h 29"/>
                  <a:gd name="T8" fmla="*/ 2147483647 w 2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29"/>
                  <a:gd name="T17" fmla="*/ 27 w 27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29">
                    <a:moveTo>
                      <a:pt x="4" y="0"/>
                    </a:moveTo>
                    <a:lnTo>
                      <a:pt x="27" y="24"/>
                    </a:lnTo>
                    <a:lnTo>
                      <a:pt x="22" y="29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1" name="Freeform 185">
                <a:extLst>
                  <a:ext uri="{FF2B5EF4-FFF2-40B4-BE49-F238E27FC236}">
                    <a16:creationId xmlns:a16="http://schemas.microsoft.com/office/drawing/2014/main" id="{99E74A84-3690-A3CE-F8C1-95DFB5EBB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288" y="4845050"/>
                <a:ext cx="4762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29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2" name="Freeform 186">
                <a:extLst>
                  <a:ext uri="{FF2B5EF4-FFF2-40B4-BE49-F238E27FC236}">
                    <a16:creationId xmlns:a16="http://schemas.microsoft.com/office/drawing/2014/main" id="{F4782795-CD67-F019-2C98-203BB220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875" y="4856163"/>
                <a:ext cx="3175" cy="1587"/>
              </a:xfrm>
              <a:custGeom>
                <a:avLst/>
                <a:gdLst>
                  <a:gd name="T0" fmla="*/ 2147483647 w 11"/>
                  <a:gd name="T1" fmla="*/ 0 h 3"/>
                  <a:gd name="T2" fmla="*/ 2147483647 w 11"/>
                  <a:gd name="T3" fmla="*/ 2147483647 h 3"/>
                  <a:gd name="T4" fmla="*/ 0 w 11"/>
                  <a:gd name="T5" fmla="*/ 2147483647 h 3"/>
                  <a:gd name="T6" fmla="*/ 2147483647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11" y="0"/>
                    </a:moveTo>
                    <a:lnTo>
                      <a:pt x="8" y="3"/>
                    </a:lnTo>
                    <a:lnTo>
                      <a:pt x="0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3" name="Freeform 187">
                <a:extLst>
                  <a:ext uri="{FF2B5EF4-FFF2-40B4-BE49-F238E27FC236}">
                    <a16:creationId xmlns:a16="http://schemas.microsoft.com/office/drawing/2014/main" id="{6E8444AC-ABEA-2E88-DB7E-20E4AF9B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113" y="4841875"/>
                <a:ext cx="12700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2"/>
                    </a:lnTo>
                    <a:lnTo>
                      <a:pt x="22" y="36"/>
                    </a:lnTo>
                    <a:lnTo>
                      <a:pt x="31" y="2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4" name="Freeform 188">
                <a:extLst>
                  <a:ext uri="{FF2B5EF4-FFF2-40B4-BE49-F238E27FC236}">
                    <a16:creationId xmlns:a16="http://schemas.microsoft.com/office/drawing/2014/main" id="{87E015AE-E93A-AE27-F1C4-517C31B91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288" y="4841875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5" name="Freeform 189">
                <a:extLst>
                  <a:ext uri="{FF2B5EF4-FFF2-40B4-BE49-F238E27FC236}">
                    <a16:creationId xmlns:a16="http://schemas.microsoft.com/office/drawing/2014/main" id="{7463835D-F158-A8AC-9D59-8341440F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050" y="4841875"/>
                <a:ext cx="23813" cy="12700"/>
              </a:xfrm>
              <a:custGeom>
                <a:avLst/>
                <a:gdLst>
                  <a:gd name="T0" fmla="*/ 2147483647 w 59"/>
                  <a:gd name="T1" fmla="*/ 2147483647 h 32"/>
                  <a:gd name="T2" fmla="*/ 2147483647 w 59"/>
                  <a:gd name="T3" fmla="*/ 0 h 32"/>
                  <a:gd name="T4" fmla="*/ 0 w 59"/>
                  <a:gd name="T5" fmla="*/ 0 h 32"/>
                  <a:gd name="T6" fmla="*/ 0 w 59"/>
                  <a:gd name="T7" fmla="*/ 2147483647 h 32"/>
                  <a:gd name="T8" fmla="*/ 2147483647 w 59"/>
                  <a:gd name="T9" fmla="*/ 2147483647 h 32"/>
                  <a:gd name="T10" fmla="*/ 2147483647 w 5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32"/>
                  <a:gd name="T20" fmla="*/ 59 w 5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32">
                    <a:moveTo>
                      <a:pt x="59" y="27"/>
                    </a:moveTo>
                    <a:lnTo>
                      <a:pt x="48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8" y="32"/>
                    </a:lnTo>
                    <a:lnTo>
                      <a:pt x="5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6" name="Freeform 190">
                <a:extLst>
                  <a:ext uri="{FF2B5EF4-FFF2-40B4-BE49-F238E27FC236}">
                    <a16:creationId xmlns:a16="http://schemas.microsoft.com/office/drawing/2014/main" id="{60C1FDA2-6D40-990B-EAD2-683580460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100" y="485298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7" name="Freeform 191">
                <a:extLst>
                  <a:ext uri="{FF2B5EF4-FFF2-40B4-BE49-F238E27FC236}">
                    <a16:creationId xmlns:a16="http://schemas.microsoft.com/office/drawing/2014/main" id="{6071E5C7-AE5C-8D2D-9145-2D3BDFC7E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338" y="4838700"/>
                <a:ext cx="11112" cy="14288"/>
              </a:xfrm>
              <a:custGeom>
                <a:avLst/>
                <a:gdLst>
                  <a:gd name="T0" fmla="*/ 2147483647 w 30"/>
                  <a:gd name="T1" fmla="*/ 0 h 36"/>
                  <a:gd name="T2" fmla="*/ 2147483647 w 30"/>
                  <a:gd name="T3" fmla="*/ 2147483647 h 36"/>
                  <a:gd name="T4" fmla="*/ 0 w 30"/>
                  <a:gd name="T5" fmla="*/ 2147483647 h 36"/>
                  <a:gd name="T6" fmla="*/ 2147483647 w 30"/>
                  <a:gd name="T7" fmla="*/ 2147483647 h 36"/>
                  <a:gd name="T8" fmla="*/ 2147483647 w 30"/>
                  <a:gd name="T9" fmla="*/ 2147483647 h 36"/>
                  <a:gd name="T10" fmla="*/ 2147483647 w 3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19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0" y="2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8" name="Freeform 192">
                <a:extLst>
                  <a:ext uri="{FF2B5EF4-FFF2-40B4-BE49-F238E27FC236}">
                    <a16:creationId xmlns:a16="http://schemas.microsoft.com/office/drawing/2014/main" id="{4742F2C8-F33E-00EC-7DE7-C25D07321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513" y="4838700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49" name="Rectangle 193">
                <a:extLst>
                  <a:ext uri="{FF2B5EF4-FFF2-40B4-BE49-F238E27FC236}">
                    <a16:creationId xmlns:a16="http://schemas.microsoft.com/office/drawing/2014/main" id="{9F4A78D9-5DB1-05CD-DE82-AB149CC91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275" y="4838700"/>
                <a:ext cx="9525" cy="1270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50" name="Freeform 194">
                <a:extLst>
                  <a:ext uri="{FF2B5EF4-FFF2-40B4-BE49-F238E27FC236}">
                    <a16:creationId xmlns:a16="http://schemas.microsoft.com/office/drawing/2014/main" id="{E39774FD-517A-5ADF-C55D-F1D7571F6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138" y="4829175"/>
                <a:ext cx="11112" cy="14288"/>
              </a:xfrm>
              <a:custGeom>
                <a:avLst/>
                <a:gdLst>
                  <a:gd name="T0" fmla="*/ 2147483647 w 30"/>
                  <a:gd name="T1" fmla="*/ 0 h 34"/>
                  <a:gd name="T2" fmla="*/ 2147483647 w 30"/>
                  <a:gd name="T3" fmla="*/ 2147483647 h 34"/>
                  <a:gd name="T4" fmla="*/ 0 w 30"/>
                  <a:gd name="T5" fmla="*/ 2147483647 h 34"/>
                  <a:gd name="T6" fmla="*/ 2147483647 w 30"/>
                  <a:gd name="T7" fmla="*/ 2147483647 h 34"/>
                  <a:gd name="T8" fmla="*/ 2147483647 w 30"/>
                  <a:gd name="T9" fmla="*/ 2147483647 h 34"/>
                  <a:gd name="T10" fmla="*/ 2147483647 w 30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4"/>
                  <a:gd name="T20" fmla="*/ 30 w 30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4">
                    <a:moveTo>
                      <a:pt x="18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22" y="34"/>
                    </a:lnTo>
                    <a:lnTo>
                      <a:pt x="30" y="2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1" name="Freeform 195">
                <a:extLst>
                  <a:ext uri="{FF2B5EF4-FFF2-40B4-BE49-F238E27FC236}">
                    <a16:creationId xmlns:a16="http://schemas.microsoft.com/office/drawing/2014/main" id="{14A7E791-218E-B81C-B3B2-FBE6ED2A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313" y="4829175"/>
                <a:ext cx="4762" cy="1588"/>
              </a:xfrm>
              <a:custGeom>
                <a:avLst/>
                <a:gdLst>
                  <a:gd name="T0" fmla="*/ 0 w 11"/>
                  <a:gd name="T1" fmla="*/ 2147483647 h 5"/>
                  <a:gd name="T2" fmla="*/ 2147483647 w 11"/>
                  <a:gd name="T3" fmla="*/ 0 h 5"/>
                  <a:gd name="T4" fmla="*/ 2147483647 w 11"/>
                  <a:gd name="T5" fmla="*/ 0 h 5"/>
                  <a:gd name="T6" fmla="*/ 0 w 11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0" y="5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2" name="Freeform 196">
                <a:extLst>
                  <a:ext uri="{FF2B5EF4-FFF2-40B4-BE49-F238E27FC236}">
                    <a16:creationId xmlns:a16="http://schemas.microsoft.com/office/drawing/2014/main" id="{F854596D-FDA4-A087-8A32-9C308178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075" y="4829175"/>
                <a:ext cx="20638" cy="12700"/>
              </a:xfrm>
              <a:custGeom>
                <a:avLst/>
                <a:gdLst>
                  <a:gd name="T0" fmla="*/ 2147483647 w 52"/>
                  <a:gd name="T1" fmla="*/ 2147483647 h 32"/>
                  <a:gd name="T2" fmla="*/ 2147483647 w 52"/>
                  <a:gd name="T3" fmla="*/ 0 h 32"/>
                  <a:gd name="T4" fmla="*/ 0 w 52"/>
                  <a:gd name="T5" fmla="*/ 0 h 32"/>
                  <a:gd name="T6" fmla="*/ 0 w 52"/>
                  <a:gd name="T7" fmla="*/ 2147483647 h 32"/>
                  <a:gd name="T8" fmla="*/ 2147483647 w 52"/>
                  <a:gd name="T9" fmla="*/ 2147483647 h 32"/>
                  <a:gd name="T10" fmla="*/ 2147483647 w 52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2"/>
                  <a:gd name="T19" fmla="*/ 0 h 32"/>
                  <a:gd name="T20" fmla="*/ 52 w 5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2" h="32">
                    <a:moveTo>
                      <a:pt x="52" y="27"/>
                    </a:moveTo>
                    <a:lnTo>
                      <a:pt x="41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41" y="32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3" name="Freeform 197">
                <a:extLst>
                  <a:ext uri="{FF2B5EF4-FFF2-40B4-BE49-F238E27FC236}">
                    <a16:creationId xmlns:a16="http://schemas.microsoft.com/office/drawing/2014/main" id="{D8708B32-3720-7F71-7659-CC07BC88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4840288"/>
                <a:ext cx="4763" cy="1587"/>
              </a:xfrm>
              <a:custGeom>
                <a:avLst/>
                <a:gdLst>
                  <a:gd name="T0" fmla="*/ 2147483647 w 11"/>
                  <a:gd name="T1" fmla="*/ 0 h 5"/>
                  <a:gd name="T2" fmla="*/ 2147483647 w 11"/>
                  <a:gd name="T3" fmla="*/ 2147483647 h 5"/>
                  <a:gd name="T4" fmla="*/ 0 w 11"/>
                  <a:gd name="T5" fmla="*/ 2147483647 h 5"/>
                  <a:gd name="T6" fmla="*/ 2147483647 w 1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5"/>
                  <a:gd name="T14" fmla="*/ 11 w 1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5">
                    <a:moveTo>
                      <a:pt x="11" y="0"/>
                    </a:moveTo>
                    <a:lnTo>
                      <a:pt x="6" y="5"/>
                    </a:lnTo>
                    <a:lnTo>
                      <a:pt x="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4" name="Freeform 198">
                <a:extLst>
                  <a:ext uri="{FF2B5EF4-FFF2-40B4-BE49-F238E27FC236}">
                    <a16:creationId xmlns:a16="http://schemas.microsoft.com/office/drawing/2014/main" id="{C0C94C9D-C311-70E9-A8DC-37AAB2C0D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4826000"/>
                <a:ext cx="11112" cy="14288"/>
              </a:xfrm>
              <a:custGeom>
                <a:avLst/>
                <a:gdLst>
                  <a:gd name="T0" fmla="*/ 2147483647 w 31"/>
                  <a:gd name="T1" fmla="*/ 0 h 36"/>
                  <a:gd name="T2" fmla="*/ 2147483647 w 31"/>
                  <a:gd name="T3" fmla="*/ 2147483647 h 36"/>
                  <a:gd name="T4" fmla="*/ 0 w 31"/>
                  <a:gd name="T5" fmla="*/ 2147483647 h 36"/>
                  <a:gd name="T6" fmla="*/ 2147483647 w 31"/>
                  <a:gd name="T7" fmla="*/ 2147483647 h 36"/>
                  <a:gd name="T8" fmla="*/ 2147483647 w 31"/>
                  <a:gd name="T9" fmla="*/ 2147483647 h 36"/>
                  <a:gd name="T10" fmla="*/ 2147483647 w 31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20" y="0"/>
                    </a:moveTo>
                    <a:lnTo>
                      <a:pt x="8" y="5"/>
                    </a:lnTo>
                    <a:lnTo>
                      <a:pt x="0" y="14"/>
                    </a:lnTo>
                    <a:lnTo>
                      <a:pt x="23" y="36"/>
                    </a:lnTo>
                    <a:lnTo>
                      <a:pt x="31" y="29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5" name="Freeform 199">
                <a:extLst>
                  <a:ext uri="{FF2B5EF4-FFF2-40B4-BE49-F238E27FC236}">
                    <a16:creationId xmlns:a16="http://schemas.microsoft.com/office/drawing/2014/main" id="{1034993A-F03C-980E-5EE5-969B3A4C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363" y="4826000"/>
                <a:ext cx="4762" cy="1588"/>
              </a:xfrm>
              <a:custGeom>
                <a:avLst/>
                <a:gdLst>
                  <a:gd name="T0" fmla="*/ 0 w 12"/>
                  <a:gd name="T1" fmla="*/ 2147483647 h 5"/>
                  <a:gd name="T2" fmla="*/ 2147483647 w 12"/>
                  <a:gd name="T3" fmla="*/ 0 h 5"/>
                  <a:gd name="T4" fmla="*/ 2147483647 w 12"/>
                  <a:gd name="T5" fmla="*/ 0 h 5"/>
                  <a:gd name="T6" fmla="*/ 0 w 1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0" y="5"/>
                    </a:moveTo>
                    <a:lnTo>
                      <a:pt x="5" y="0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6" name="Freeform 200">
                <a:extLst>
                  <a:ext uri="{FF2B5EF4-FFF2-40B4-BE49-F238E27FC236}">
                    <a16:creationId xmlns:a16="http://schemas.microsoft.com/office/drawing/2014/main" id="{5893980A-F6C2-5DAA-6E22-8764D62C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125" y="4826000"/>
                <a:ext cx="14288" cy="12700"/>
              </a:xfrm>
              <a:custGeom>
                <a:avLst/>
                <a:gdLst>
                  <a:gd name="T0" fmla="*/ 2147483647 w 39"/>
                  <a:gd name="T1" fmla="*/ 2147483647 h 32"/>
                  <a:gd name="T2" fmla="*/ 2147483647 w 39"/>
                  <a:gd name="T3" fmla="*/ 0 h 32"/>
                  <a:gd name="T4" fmla="*/ 0 w 39"/>
                  <a:gd name="T5" fmla="*/ 0 h 32"/>
                  <a:gd name="T6" fmla="*/ 0 w 39"/>
                  <a:gd name="T7" fmla="*/ 2147483647 h 32"/>
                  <a:gd name="T8" fmla="*/ 2147483647 w 39"/>
                  <a:gd name="T9" fmla="*/ 2147483647 h 32"/>
                  <a:gd name="T10" fmla="*/ 2147483647 w 39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2"/>
                  <a:gd name="T20" fmla="*/ 39 w 39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2">
                    <a:moveTo>
                      <a:pt x="39" y="31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32" y="32"/>
                    </a:lnTo>
                    <a:lnTo>
                      <a:pt x="39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7" name="Freeform 201">
                <a:extLst>
                  <a:ext uri="{FF2B5EF4-FFF2-40B4-BE49-F238E27FC236}">
                    <a16:creationId xmlns:a16="http://schemas.microsoft.com/office/drawing/2014/main" id="{F3E03968-0CBA-8EB4-B880-D2D7811CC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825" y="4838700"/>
                <a:ext cx="1588" cy="1588"/>
              </a:xfrm>
              <a:custGeom>
                <a:avLst/>
                <a:gdLst>
                  <a:gd name="T0" fmla="*/ 2147483647 w 7"/>
                  <a:gd name="T1" fmla="*/ 0 h 1"/>
                  <a:gd name="T2" fmla="*/ 2147483647 w 7"/>
                  <a:gd name="T3" fmla="*/ 2147483647 h 1"/>
                  <a:gd name="T4" fmla="*/ 0 w 7"/>
                  <a:gd name="T5" fmla="*/ 2147483647 h 1"/>
                  <a:gd name="T6" fmla="*/ 2147483647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8" name="Freeform 202">
                <a:extLst>
                  <a:ext uri="{FF2B5EF4-FFF2-40B4-BE49-F238E27FC236}">
                    <a16:creationId xmlns:a16="http://schemas.microsoft.com/office/drawing/2014/main" id="{8ADCE82B-9051-BBFB-A6F8-198E77689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650" y="4826000"/>
                <a:ext cx="7938" cy="12700"/>
              </a:xfrm>
              <a:custGeom>
                <a:avLst/>
                <a:gdLst>
                  <a:gd name="T0" fmla="*/ 2147483647 w 20"/>
                  <a:gd name="T1" fmla="*/ 0 h 31"/>
                  <a:gd name="T2" fmla="*/ 2147483647 w 20"/>
                  <a:gd name="T3" fmla="*/ 2147483647 h 31"/>
                  <a:gd name="T4" fmla="*/ 2147483647 w 20"/>
                  <a:gd name="T5" fmla="*/ 2147483647 h 31"/>
                  <a:gd name="T6" fmla="*/ 0 w 20"/>
                  <a:gd name="T7" fmla="*/ 2147483647 h 31"/>
                  <a:gd name="T8" fmla="*/ 2147483647 w 2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31"/>
                  <a:gd name="T17" fmla="*/ 20 w 2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31">
                    <a:moveTo>
                      <a:pt x="6" y="0"/>
                    </a:moveTo>
                    <a:lnTo>
                      <a:pt x="20" y="29"/>
                    </a:lnTo>
                    <a:lnTo>
                      <a:pt x="15" y="31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59" name="Freeform 203">
                <a:extLst>
                  <a:ext uri="{FF2B5EF4-FFF2-40B4-BE49-F238E27FC236}">
                    <a16:creationId xmlns:a16="http://schemas.microsoft.com/office/drawing/2014/main" id="{6548C148-06A2-F7DC-4398-922F06023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925" y="4816475"/>
                <a:ext cx="4763" cy="12700"/>
              </a:xfrm>
              <a:custGeom>
                <a:avLst/>
                <a:gdLst>
                  <a:gd name="T0" fmla="*/ 2147483647 w 13"/>
                  <a:gd name="T1" fmla="*/ 2147483647 h 32"/>
                  <a:gd name="T2" fmla="*/ 2147483647 w 13"/>
                  <a:gd name="T3" fmla="*/ 0 h 32"/>
                  <a:gd name="T4" fmla="*/ 0 w 13"/>
                  <a:gd name="T5" fmla="*/ 0 h 32"/>
                  <a:gd name="T6" fmla="*/ 0 w 13"/>
                  <a:gd name="T7" fmla="*/ 2147483647 h 32"/>
                  <a:gd name="T8" fmla="*/ 2147483647 w 13"/>
                  <a:gd name="T9" fmla="*/ 2147483647 h 32"/>
                  <a:gd name="T10" fmla="*/ 2147483647 w 13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2"/>
                  <a:gd name="T20" fmla="*/ 13 w 1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2">
                    <a:moveTo>
                      <a:pt x="13" y="3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60" name="Freeform 204">
                <a:extLst>
                  <a:ext uri="{FF2B5EF4-FFF2-40B4-BE49-F238E27FC236}">
                    <a16:creationId xmlns:a16="http://schemas.microsoft.com/office/drawing/2014/main" id="{5DDFDBAE-1732-65C4-9CCF-E1F5A36F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4829175"/>
                <a:ext cx="3175" cy="1588"/>
              </a:xfrm>
              <a:custGeom>
                <a:avLst/>
                <a:gdLst>
                  <a:gd name="T0" fmla="*/ 2147483647 w 7"/>
                  <a:gd name="T1" fmla="*/ 0 h 1"/>
                  <a:gd name="T2" fmla="*/ 2147483647 w 7"/>
                  <a:gd name="T3" fmla="*/ 2147483647 h 1"/>
                  <a:gd name="T4" fmla="*/ 0 w 7"/>
                  <a:gd name="T5" fmla="*/ 2147483647 h 1"/>
                  <a:gd name="T6" fmla="*/ 2147483647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7" y="0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61" name="Rectangle 60">
                <a:extLst>
                  <a:ext uri="{FF2B5EF4-FFF2-40B4-BE49-F238E27FC236}">
                    <a16:creationId xmlns:a16="http://schemas.microsoft.com/office/drawing/2014/main" id="{8785FE61-BF91-F075-9864-84CA5637D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6205538"/>
                <a:ext cx="112908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</a:p>
            </p:txBody>
          </p:sp>
          <p:sp>
            <p:nvSpPr>
              <p:cNvPr id="209762" name="Rectangle 60">
                <a:extLst>
                  <a:ext uri="{FF2B5EF4-FFF2-40B4-BE49-F238E27FC236}">
                    <a16:creationId xmlns:a16="http://schemas.microsoft.com/office/drawing/2014/main" id="{16621017-F1F7-61B4-DB61-1171405FB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263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0.2</a:t>
                </a:r>
              </a:p>
            </p:txBody>
          </p:sp>
          <p:sp>
            <p:nvSpPr>
              <p:cNvPr id="209763" name="Rectangle 60">
                <a:extLst>
                  <a:ext uri="{FF2B5EF4-FFF2-40B4-BE49-F238E27FC236}">
                    <a16:creationId xmlns:a16="http://schemas.microsoft.com/office/drawing/2014/main" id="{BA668282-AC86-2A31-1003-AE1D54E24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8663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0.4</a:t>
                </a:r>
              </a:p>
            </p:txBody>
          </p:sp>
          <p:sp>
            <p:nvSpPr>
              <p:cNvPr id="209764" name="Rectangle 60">
                <a:extLst>
                  <a:ext uri="{FF2B5EF4-FFF2-40B4-BE49-F238E27FC236}">
                    <a16:creationId xmlns:a16="http://schemas.microsoft.com/office/drawing/2014/main" id="{ABEDE600-61B5-66CB-60E0-2461E86CF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0839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0.6</a:t>
                </a:r>
              </a:p>
            </p:txBody>
          </p:sp>
          <p:sp>
            <p:nvSpPr>
              <p:cNvPr id="209765" name="Rectangle 60">
                <a:extLst>
                  <a:ext uri="{FF2B5EF4-FFF2-40B4-BE49-F238E27FC236}">
                    <a16:creationId xmlns:a16="http://schemas.microsoft.com/office/drawing/2014/main" id="{12015D82-D41E-E05E-47E1-309ABE4C0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775" y="6205538"/>
                <a:ext cx="282270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0.8</a:t>
                </a:r>
              </a:p>
            </p:txBody>
          </p:sp>
          <p:grpSp>
            <p:nvGrpSpPr>
              <p:cNvPr id="209766" name="Group 406">
                <a:extLst>
                  <a:ext uri="{FF2B5EF4-FFF2-40B4-BE49-F238E27FC236}">
                    <a16:creationId xmlns:a16="http://schemas.microsoft.com/office/drawing/2014/main" id="{EE5C6A94-57E3-F2AE-CA4C-57C500801D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1925" y="4441825"/>
                <a:ext cx="920750" cy="387350"/>
                <a:chOff x="1764" y="1975"/>
                <a:chExt cx="580" cy="244"/>
              </a:xfrm>
            </p:grpSpPr>
            <p:sp>
              <p:nvSpPr>
                <p:cNvPr id="210119" name="Freeform 206">
                  <a:extLst>
                    <a:ext uri="{FF2B5EF4-FFF2-40B4-BE49-F238E27FC236}">
                      <a16:creationId xmlns:a16="http://schemas.microsoft.com/office/drawing/2014/main" id="{AC15A017-79F3-70BB-D852-CED88772F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2209"/>
                  <a:ext cx="7" cy="10"/>
                </a:xfrm>
                <a:custGeom>
                  <a:avLst/>
                  <a:gdLst>
                    <a:gd name="T0" fmla="*/ 0 w 29"/>
                    <a:gd name="T1" fmla="*/ 0 h 39"/>
                    <a:gd name="T2" fmla="*/ 0 w 29"/>
                    <a:gd name="T3" fmla="*/ 0 h 39"/>
                    <a:gd name="T4" fmla="*/ 0 w 29"/>
                    <a:gd name="T5" fmla="*/ 0 h 39"/>
                    <a:gd name="T6" fmla="*/ 0 w 29"/>
                    <a:gd name="T7" fmla="*/ 0 h 39"/>
                    <a:gd name="T8" fmla="*/ 0 w 29"/>
                    <a:gd name="T9" fmla="*/ 0 h 39"/>
                    <a:gd name="T10" fmla="*/ 0 w 2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9"/>
                    <a:gd name="T20" fmla="*/ 29 w 2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9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3" y="39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0" name="Freeform 207">
                  <a:extLst>
                    <a:ext uri="{FF2B5EF4-FFF2-40B4-BE49-F238E27FC236}">
                      <a16:creationId xmlns:a16="http://schemas.microsoft.com/office/drawing/2014/main" id="{EF75BEE2-2967-F80A-D78B-E37BF4B54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8" y="2209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1" name="Freeform 208">
                  <a:extLst>
                    <a:ext uri="{FF2B5EF4-FFF2-40B4-BE49-F238E27FC236}">
                      <a16:creationId xmlns:a16="http://schemas.microsoft.com/office/drawing/2014/main" id="{BE3DD496-F7BC-E8B5-41CE-03906BC8D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9" y="2209"/>
                  <a:ext cx="12" cy="8"/>
                </a:xfrm>
                <a:custGeom>
                  <a:avLst/>
                  <a:gdLst>
                    <a:gd name="T0" fmla="*/ 0 w 44"/>
                    <a:gd name="T1" fmla="*/ 0 h 31"/>
                    <a:gd name="T2" fmla="*/ 0 w 44"/>
                    <a:gd name="T3" fmla="*/ 0 h 31"/>
                    <a:gd name="T4" fmla="*/ 0 w 44"/>
                    <a:gd name="T5" fmla="*/ 0 h 31"/>
                    <a:gd name="T6" fmla="*/ 0 w 44"/>
                    <a:gd name="T7" fmla="*/ 0 h 31"/>
                    <a:gd name="T8" fmla="*/ 0 w 44"/>
                    <a:gd name="T9" fmla="*/ 0 h 31"/>
                    <a:gd name="T10" fmla="*/ 0 w 44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"/>
                    <a:gd name="T19" fmla="*/ 0 h 31"/>
                    <a:gd name="T20" fmla="*/ 44 w 44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" h="31">
                      <a:moveTo>
                        <a:pt x="44" y="28"/>
                      </a:moveTo>
                      <a:lnTo>
                        <a:pt x="32" y="0"/>
                      </a:lnTo>
                      <a:lnTo>
                        <a:pt x="0" y="0"/>
                      </a:lnTo>
                      <a:lnTo>
                        <a:pt x="0" y="31"/>
                      </a:lnTo>
                      <a:lnTo>
                        <a:pt x="32" y="31"/>
                      </a:lnTo>
                      <a:lnTo>
                        <a:pt x="44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2" name="Freeform 209">
                  <a:extLst>
                    <a:ext uri="{FF2B5EF4-FFF2-40B4-BE49-F238E27FC236}">
                      <a16:creationId xmlns:a16="http://schemas.microsoft.com/office/drawing/2014/main" id="{DB009B9A-F530-D67B-7889-AB6720652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7" y="2216"/>
                  <a:ext cx="4" cy="1"/>
                </a:xfrm>
                <a:custGeom>
                  <a:avLst/>
                  <a:gdLst>
                    <a:gd name="T0" fmla="*/ 0 w 12"/>
                    <a:gd name="T1" fmla="*/ 0 h 3"/>
                    <a:gd name="T2" fmla="*/ 0 w 12"/>
                    <a:gd name="T3" fmla="*/ 0 h 3"/>
                    <a:gd name="T4" fmla="*/ 0 w 12"/>
                    <a:gd name="T5" fmla="*/ 0 h 3"/>
                    <a:gd name="T6" fmla="*/ 0 w 1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3"/>
                    <a:gd name="T14" fmla="*/ 12 w 1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3" name="Freeform 210">
                  <a:extLst>
                    <a:ext uri="{FF2B5EF4-FFF2-40B4-BE49-F238E27FC236}">
                      <a16:creationId xmlns:a16="http://schemas.microsoft.com/office/drawing/2014/main" id="{B2855463-08D4-92E7-EC05-886335657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5" y="2207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2"/>
                      </a:lnTo>
                      <a:lnTo>
                        <a:pt x="23" y="36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4" name="Freeform 211">
                  <a:extLst>
                    <a:ext uri="{FF2B5EF4-FFF2-40B4-BE49-F238E27FC236}">
                      <a16:creationId xmlns:a16="http://schemas.microsoft.com/office/drawing/2014/main" id="{DF8F1C0D-62F2-CA7E-B138-9311B50EA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7" y="2207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5" name="Freeform 212">
                  <a:extLst>
                    <a:ext uri="{FF2B5EF4-FFF2-40B4-BE49-F238E27FC236}">
                      <a16:creationId xmlns:a16="http://schemas.microsoft.com/office/drawing/2014/main" id="{06981968-9CB7-EF2A-774C-A5FD279F8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0" y="2207"/>
                  <a:ext cx="7" cy="8"/>
                </a:xfrm>
                <a:custGeom>
                  <a:avLst/>
                  <a:gdLst>
                    <a:gd name="T0" fmla="*/ 0 w 30"/>
                    <a:gd name="T1" fmla="*/ 0 h 32"/>
                    <a:gd name="T2" fmla="*/ 0 w 30"/>
                    <a:gd name="T3" fmla="*/ 0 h 32"/>
                    <a:gd name="T4" fmla="*/ 0 w 30"/>
                    <a:gd name="T5" fmla="*/ 0 h 32"/>
                    <a:gd name="T6" fmla="*/ 0 w 30"/>
                    <a:gd name="T7" fmla="*/ 0 h 32"/>
                    <a:gd name="T8" fmla="*/ 0 w 30"/>
                    <a:gd name="T9" fmla="*/ 0 h 32"/>
                    <a:gd name="T10" fmla="*/ 0 w 3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2"/>
                    <a:gd name="T20" fmla="*/ 30 w 3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2">
                      <a:moveTo>
                        <a:pt x="30" y="31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6" name="Freeform 213">
                  <a:extLst>
                    <a:ext uri="{FF2B5EF4-FFF2-40B4-BE49-F238E27FC236}">
                      <a16:creationId xmlns:a16="http://schemas.microsoft.com/office/drawing/2014/main" id="{FC1A85EA-B11C-FF1C-36A3-E58D942DB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6" y="2215"/>
                  <a:ext cx="1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0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7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7" name="Freeform 214">
                  <a:extLst>
                    <a:ext uri="{FF2B5EF4-FFF2-40B4-BE49-F238E27FC236}">
                      <a16:creationId xmlns:a16="http://schemas.microsoft.com/office/drawing/2014/main" id="{0FA951C1-3537-667F-559D-D33587121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4" y="2206"/>
                  <a:ext cx="5" cy="9"/>
                </a:xfrm>
                <a:custGeom>
                  <a:avLst/>
                  <a:gdLst>
                    <a:gd name="T0" fmla="*/ 0 w 21"/>
                    <a:gd name="T1" fmla="*/ 0 h 34"/>
                    <a:gd name="T2" fmla="*/ 0 w 21"/>
                    <a:gd name="T3" fmla="*/ 0 h 34"/>
                    <a:gd name="T4" fmla="*/ 0 w 21"/>
                    <a:gd name="T5" fmla="*/ 0 h 34"/>
                    <a:gd name="T6" fmla="*/ 0 w 21"/>
                    <a:gd name="T7" fmla="*/ 0 h 34"/>
                    <a:gd name="T8" fmla="*/ 0 w 21"/>
                    <a:gd name="T9" fmla="*/ 0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4"/>
                    <a:gd name="T17" fmla="*/ 21 w 21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4">
                      <a:moveTo>
                        <a:pt x="7" y="0"/>
                      </a:moveTo>
                      <a:lnTo>
                        <a:pt x="21" y="29"/>
                      </a:lnTo>
                      <a:lnTo>
                        <a:pt x="13" y="34"/>
                      </a:lnTo>
                      <a:lnTo>
                        <a:pt x="0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8" name="Freeform 215">
                  <a:extLst>
                    <a:ext uri="{FF2B5EF4-FFF2-40B4-BE49-F238E27FC236}">
                      <a16:creationId xmlns:a16="http://schemas.microsoft.com/office/drawing/2014/main" id="{393C1D14-0580-00DF-2E3C-263AC4DE1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199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16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23" y="32"/>
                      </a:lnTo>
                      <a:lnTo>
                        <a:pt x="27" y="27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29" name="Freeform 216">
                  <a:extLst>
                    <a:ext uri="{FF2B5EF4-FFF2-40B4-BE49-F238E27FC236}">
                      <a16:creationId xmlns:a16="http://schemas.microsoft.com/office/drawing/2014/main" id="{6F77EE86-2A68-FF49-7FCE-C8BA7E25A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9" y="2199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0" name="Freeform 217">
                  <a:extLst>
                    <a:ext uri="{FF2B5EF4-FFF2-40B4-BE49-F238E27FC236}">
                      <a16:creationId xmlns:a16="http://schemas.microsoft.com/office/drawing/2014/main" id="{7D1284F1-3CF8-A5F4-ED39-4CAD2B7D9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2199"/>
                  <a:ext cx="8" cy="8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0 w 34"/>
                    <a:gd name="T5" fmla="*/ 0 h 32"/>
                    <a:gd name="T6" fmla="*/ 0 w 34"/>
                    <a:gd name="T7" fmla="*/ 0 h 32"/>
                    <a:gd name="T8" fmla="*/ 0 w 34"/>
                    <a:gd name="T9" fmla="*/ 0 h 32"/>
                    <a:gd name="T10" fmla="*/ 0 w 3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2"/>
                    <a:gd name="T20" fmla="*/ 34 w 3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2">
                      <a:moveTo>
                        <a:pt x="34" y="27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1" name="Freeform 218">
                  <a:extLst>
                    <a:ext uri="{FF2B5EF4-FFF2-40B4-BE49-F238E27FC236}">
                      <a16:creationId xmlns:a16="http://schemas.microsoft.com/office/drawing/2014/main" id="{39C4D553-E1CB-D2A9-8935-5AC2982FB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8" y="2206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2" name="Freeform 219">
                  <a:extLst>
                    <a:ext uri="{FF2B5EF4-FFF2-40B4-BE49-F238E27FC236}">
                      <a16:creationId xmlns:a16="http://schemas.microsoft.com/office/drawing/2014/main" id="{8E2650EB-22DA-06A7-4B4A-253097022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5" y="2197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3" name="Freeform 220">
                  <a:extLst>
                    <a:ext uri="{FF2B5EF4-FFF2-40B4-BE49-F238E27FC236}">
                      <a16:creationId xmlns:a16="http://schemas.microsoft.com/office/drawing/2014/main" id="{8D9C2989-6157-84AF-BCC8-7B6ACE7459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7" y="2197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4" name="Freeform 221">
                  <a:extLst>
                    <a:ext uri="{FF2B5EF4-FFF2-40B4-BE49-F238E27FC236}">
                      <a16:creationId xmlns:a16="http://schemas.microsoft.com/office/drawing/2014/main" id="{7752FF42-E38E-2F3B-C054-CA8B8695E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0" y="2197"/>
                  <a:ext cx="7" cy="8"/>
                </a:xfrm>
                <a:custGeom>
                  <a:avLst/>
                  <a:gdLst>
                    <a:gd name="T0" fmla="*/ 0 w 31"/>
                    <a:gd name="T1" fmla="*/ 0 h 32"/>
                    <a:gd name="T2" fmla="*/ 0 w 31"/>
                    <a:gd name="T3" fmla="*/ 0 h 32"/>
                    <a:gd name="T4" fmla="*/ 0 w 31"/>
                    <a:gd name="T5" fmla="*/ 0 h 32"/>
                    <a:gd name="T6" fmla="*/ 0 w 31"/>
                    <a:gd name="T7" fmla="*/ 0 h 32"/>
                    <a:gd name="T8" fmla="*/ 0 w 31"/>
                    <a:gd name="T9" fmla="*/ 0 h 32"/>
                    <a:gd name="T10" fmla="*/ 0 w 3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2"/>
                    <a:gd name="T20" fmla="*/ 31 w 3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2">
                      <a:moveTo>
                        <a:pt x="31" y="3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5" name="Freeform 222">
                  <a:extLst>
                    <a:ext uri="{FF2B5EF4-FFF2-40B4-BE49-F238E27FC236}">
                      <a16:creationId xmlns:a16="http://schemas.microsoft.com/office/drawing/2014/main" id="{02553FA3-071E-26C5-1882-B58CB2E11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6" y="2204"/>
                  <a:ext cx="1" cy="1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1 h 2"/>
                    <a:gd name="T4" fmla="*/ 0 w 8"/>
                    <a:gd name="T5" fmla="*/ 1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6" name="Freeform 223">
                  <a:extLst>
                    <a:ext uri="{FF2B5EF4-FFF2-40B4-BE49-F238E27FC236}">
                      <a16:creationId xmlns:a16="http://schemas.microsoft.com/office/drawing/2014/main" id="{5A4E495F-E7E2-6D30-8E7F-164394F9B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4" y="2195"/>
                  <a:ext cx="7" cy="9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7" name="Freeform 224">
                  <a:extLst>
                    <a:ext uri="{FF2B5EF4-FFF2-40B4-BE49-F238E27FC236}">
                      <a16:creationId xmlns:a16="http://schemas.microsoft.com/office/drawing/2014/main" id="{D23C18A1-F7BE-A186-23BB-6E762E1E5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8" y="219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8" name="Freeform 225">
                  <a:extLst>
                    <a:ext uri="{FF2B5EF4-FFF2-40B4-BE49-F238E27FC236}">
                      <a16:creationId xmlns:a16="http://schemas.microsoft.com/office/drawing/2014/main" id="{B0158572-9269-40B4-E843-1C2FFA380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30" y="2195"/>
                  <a:ext cx="4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39" name="Freeform 226">
                  <a:extLst>
                    <a:ext uri="{FF2B5EF4-FFF2-40B4-BE49-F238E27FC236}">
                      <a16:creationId xmlns:a16="http://schemas.microsoft.com/office/drawing/2014/main" id="{93975B22-DD32-EA19-79DA-EAD54C031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32" y="220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0" name="Freeform 227">
                  <a:extLst>
                    <a:ext uri="{FF2B5EF4-FFF2-40B4-BE49-F238E27FC236}">
                      <a16:creationId xmlns:a16="http://schemas.microsoft.com/office/drawing/2014/main" id="{C974A6C9-AB25-4C7F-5920-1DEA1FAC8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9" y="2195"/>
                  <a:ext cx="7" cy="7"/>
                </a:xfrm>
                <a:custGeom>
                  <a:avLst/>
                  <a:gdLst>
                    <a:gd name="T0" fmla="*/ 0 w 28"/>
                    <a:gd name="T1" fmla="*/ 0 h 28"/>
                    <a:gd name="T2" fmla="*/ 0 w 28"/>
                    <a:gd name="T3" fmla="*/ 0 h 28"/>
                    <a:gd name="T4" fmla="*/ 0 w 28"/>
                    <a:gd name="T5" fmla="*/ 0 h 28"/>
                    <a:gd name="T6" fmla="*/ 0 w 28"/>
                    <a:gd name="T7" fmla="*/ 0 h 28"/>
                    <a:gd name="T8" fmla="*/ 0 w 28"/>
                    <a:gd name="T9" fmla="*/ 0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28"/>
                    <a:gd name="T17" fmla="*/ 28 w 2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28">
                      <a:moveTo>
                        <a:pt x="6" y="0"/>
                      </a:moveTo>
                      <a:lnTo>
                        <a:pt x="28" y="22"/>
                      </a:lnTo>
                      <a:lnTo>
                        <a:pt x="22" y="28"/>
                      </a:lnTo>
                      <a:lnTo>
                        <a:pt x="0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1" name="Freeform 228">
                  <a:extLst>
                    <a:ext uri="{FF2B5EF4-FFF2-40B4-BE49-F238E27FC236}">
                      <a16:creationId xmlns:a16="http://schemas.microsoft.com/office/drawing/2014/main" id="{F7355692-DD17-090A-AE2D-CC78A0136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4" y="2187"/>
                  <a:ext cx="5" cy="8"/>
                </a:xfrm>
                <a:custGeom>
                  <a:avLst/>
                  <a:gdLst>
                    <a:gd name="T0" fmla="*/ 0 w 20"/>
                    <a:gd name="T1" fmla="*/ 0 h 33"/>
                    <a:gd name="T2" fmla="*/ 0 w 20"/>
                    <a:gd name="T3" fmla="*/ 0 h 33"/>
                    <a:gd name="T4" fmla="*/ 0 w 20"/>
                    <a:gd name="T5" fmla="*/ 0 h 33"/>
                    <a:gd name="T6" fmla="*/ 0 w 20"/>
                    <a:gd name="T7" fmla="*/ 0 h 33"/>
                    <a:gd name="T8" fmla="*/ 0 w 20"/>
                    <a:gd name="T9" fmla="*/ 0 h 33"/>
                    <a:gd name="T10" fmla="*/ 0 w 2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3"/>
                    <a:gd name="T20" fmla="*/ 20 w 2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3">
                      <a:moveTo>
                        <a:pt x="12" y="0"/>
                      </a:moveTo>
                      <a:lnTo>
                        <a:pt x="5" y="1"/>
                      </a:lnTo>
                      <a:lnTo>
                        <a:pt x="0" y="5"/>
                      </a:lnTo>
                      <a:lnTo>
                        <a:pt x="15" y="33"/>
                      </a:lnTo>
                      <a:lnTo>
                        <a:pt x="20" y="3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2" name="Freeform 229">
                  <a:extLst>
                    <a:ext uri="{FF2B5EF4-FFF2-40B4-BE49-F238E27FC236}">
                      <a16:creationId xmlns:a16="http://schemas.microsoft.com/office/drawing/2014/main" id="{4C51AE88-6015-E23C-690A-D4D3BA847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6" y="2187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3" name="Freeform 230">
                  <a:extLst>
                    <a:ext uri="{FF2B5EF4-FFF2-40B4-BE49-F238E27FC236}">
                      <a16:creationId xmlns:a16="http://schemas.microsoft.com/office/drawing/2014/main" id="{F946F7CB-EBAC-3F37-30D6-D7C84D6C3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8" y="2187"/>
                  <a:ext cx="8" cy="8"/>
                </a:xfrm>
                <a:custGeom>
                  <a:avLst/>
                  <a:gdLst>
                    <a:gd name="T0" fmla="*/ 0 w 36"/>
                    <a:gd name="T1" fmla="*/ 0 h 32"/>
                    <a:gd name="T2" fmla="*/ 0 w 36"/>
                    <a:gd name="T3" fmla="*/ 0 h 32"/>
                    <a:gd name="T4" fmla="*/ 0 w 36"/>
                    <a:gd name="T5" fmla="*/ 0 h 32"/>
                    <a:gd name="T6" fmla="*/ 0 w 36"/>
                    <a:gd name="T7" fmla="*/ 0 h 32"/>
                    <a:gd name="T8" fmla="*/ 0 w 36"/>
                    <a:gd name="T9" fmla="*/ 0 h 32"/>
                    <a:gd name="T10" fmla="*/ 0 w 3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2"/>
                    <a:gd name="T20" fmla="*/ 36 w 3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2">
                      <a:moveTo>
                        <a:pt x="36" y="27"/>
                      </a:move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5" y="32"/>
                      </a:lnTo>
                      <a:lnTo>
                        <a:pt x="36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4" name="Freeform 231">
                  <a:extLst>
                    <a:ext uri="{FF2B5EF4-FFF2-40B4-BE49-F238E27FC236}">
                      <a16:creationId xmlns:a16="http://schemas.microsoft.com/office/drawing/2014/main" id="{83E1BA5C-CDA1-1228-D4C2-449A1435F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4" y="2194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5" name="Freeform 232">
                  <a:extLst>
                    <a:ext uri="{FF2B5EF4-FFF2-40B4-BE49-F238E27FC236}">
                      <a16:creationId xmlns:a16="http://schemas.microsoft.com/office/drawing/2014/main" id="{5FA25B45-6BE9-B1D1-0876-3F8233C00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1" y="2185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6" name="Freeform 233">
                  <a:extLst>
                    <a:ext uri="{FF2B5EF4-FFF2-40B4-BE49-F238E27FC236}">
                      <a16:creationId xmlns:a16="http://schemas.microsoft.com/office/drawing/2014/main" id="{328EC256-FDF5-9221-2120-9D40D7C95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3" y="2185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7" name="Freeform 234">
                  <a:extLst>
                    <a:ext uri="{FF2B5EF4-FFF2-40B4-BE49-F238E27FC236}">
                      <a16:creationId xmlns:a16="http://schemas.microsoft.com/office/drawing/2014/main" id="{18C56439-AC6C-A49D-BED4-FE20D1722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6" y="218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8" name="Freeform 235">
                  <a:extLst>
                    <a:ext uri="{FF2B5EF4-FFF2-40B4-BE49-F238E27FC236}">
                      <a16:creationId xmlns:a16="http://schemas.microsoft.com/office/drawing/2014/main" id="{AEC2A59C-C4DE-C3F7-96F3-00A220A46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0" y="219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8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49" name="Freeform 236">
                  <a:extLst>
                    <a:ext uri="{FF2B5EF4-FFF2-40B4-BE49-F238E27FC236}">
                      <a16:creationId xmlns:a16="http://schemas.microsoft.com/office/drawing/2014/main" id="{E453D296-4EC8-5F5E-4236-6CABD1705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7" y="218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0" name="Freeform 237">
                  <a:extLst>
                    <a:ext uri="{FF2B5EF4-FFF2-40B4-BE49-F238E27FC236}">
                      <a16:creationId xmlns:a16="http://schemas.microsoft.com/office/drawing/2014/main" id="{49D5978F-C338-964F-C2B7-0ACDD9824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9" y="2183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1" name="Freeform 238">
                  <a:extLst>
                    <a:ext uri="{FF2B5EF4-FFF2-40B4-BE49-F238E27FC236}">
                      <a16:creationId xmlns:a16="http://schemas.microsoft.com/office/drawing/2014/main" id="{50C2AA20-C9C1-AC98-33A2-1DE2BFD66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2" y="2183"/>
                  <a:ext cx="8" cy="8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0 w 34"/>
                    <a:gd name="T5" fmla="*/ 0 h 32"/>
                    <a:gd name="T6" fmla="*/ 0 w 34"/>
                    <a:gd name="T7" fmla="*/ 0 h 32"/>
                    <a:gd name="T8" fmla="*/ 0 w 34"/>
                    <a:gd name="T9" fmla="*/ 0 h 32"/>
                    <a:gd name="T10" fmla="*/ 0 w 3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2"/>
                    <a:gd name="T20" fmla="*/ 34 w 3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2">
                      <a:moveTo>
                        <a:pt x="34" y="27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23" y="32"/>
                      </a:lnTo>
                      <a:lnTo>
                        <a:pt x="3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2" name="Freeform 239">
                  <a:extLst>
                    <a:ext uri="{FF2B5EF4-FFF2-40B4-BE49-F238E27FC236}">
                      <a16:creationId xmlns:a16="http://schemas.microsoft.com/office/drawing/2014/main" id="{B3FE6585-967B-1953-AF66-E4A3EFF20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8" y="219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3" name="Freeform 240">
                  <a:extLst>
                    <a:ext uri="{FF2B5EF4-FFF2-40B4-BE49-F238E27FC236}">
                      <a16:creationId xmlns:a16="http://schemas.microsoft.com/office/drawing/2014/main" id="{8C3C5CFC-507D-461E-C885-19D139CD7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5" y="2183"/>
                  <a:ext cx="7" cy="7"/>
                </a:xfrm>
                <a:custGeom>
                  <a:avLst/>
                  <a:gdLst>
                    <a:gd name="T0" fmla="*/ 0 w 28"/>
                    <a:gd name="T1" fmla="*/ 0 h 27"/>
                    <a:gd name="T2" fmla="*/ 0 w 28"/>
                    <a:gd name="T3" fmla="*/ 0 h 27"/>
                    <a:gd name="T4" fmla="*/ 0 w 28"/>
                    <a:gd name="T5" fmla="*/ 0 h 27"/>
                    <a:gd name="T6" fmla="*/ 0 w 28"/>
                    <a:gd name="T7" fmla="*/ 0 h 27"/>
                    <a:gd name="T8" fmla="*/ 0 w 28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27"/>
                    <a:gd name="T17" fmla="*/ 28 w 28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27">
                      <a:moveTo>
                        <a:pt x="5" y="0"/>
                      </a:moveTo>
                      <a:lnTo>
                        <a:pt x="28" y="22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4" name="Freeform 241">
                  <a:extLst>
                    <a:ext uri="{FF2B5EF4-FFF2-40B4-BE49-F238E27FC236}">
                      <a16:creationId xmlns:a16="http://schemas.microsoft.com/office/drawing/2014/main" id="{A6101877-45AC-24DF-DEB4-C7CFFBF6A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1" y="2175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22" y="27"/>
                      </a:move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1" y="32"/>
                      </a:lnTo>
                      <a:lnTo>
                        <a:pt x="22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5" name="Freeform 242">
                  <a:extLst>
                    <a:ext uri="{FF2B5EF4-FFF2-40B4-BE49-F238E27FC236}">
                      <a16:creationId xmlns:a16="http://schemas.microsoft.com/office/drawing/2014/main" id="{A89A2DFA-6F1A-5F66-1E56-A2E82C69A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218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6" name="Freeform 243">
                  <a:extLst>
                    <a:ext uri="{FF2B5EF4-FFF2-40B4-BE49-F238E27FC236}">
                      <a16:creationId xmlns:a16="http://schemas.microsoft.com/office/drawing/2014/main" id="{3E045454-701E-A855-0D0E-342553540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1" y="2173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7" name="Freeform 244">
                  <a:extLst>
                    <a:ext uri="{FF2B5EF4-FFF2-40B4-BE49-F238E27FC236}">
                      <a16:creationId xmlns:a16="http://schemas.microsoft.com/office/drawing/2014/main" id="{ED34CB7B-8CD2-85E8-6E68-C24ABE23F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3" y="217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8" name="Freeform 245">
                  <a:extLst>
                    <a:ext uri="{FF2B5EF4-FFF2-40B4-BE49-F238E27FC236}">
                      <a16:creationId xmlns:a16="http://schemas.microsoft.com/office/drawing/2014/main" id="{79954104-D6E1-001F-512A-1EAE1DF092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6" y="217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59" name="Freeform 246">
                  <a:extLst>
                    <a:ext uri="{FF2B5EF4-FFF2-40B4-BE49-F238E27FC236}">
                      <a16:creationId xmlns:a16="http://schemas.microsoft.com/office/drawing/2014/main" id="{2C469C14-D27C-2125-0B0E-8AD874B9E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0" y="218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0" name="Freeform 247">
                  <a:extLst>
                    <a:ext uri="{FF2B5EF4-FFF2-40B4-BE49-F238E27FC236}">
                      <a16:creationId xmlns:a16="http://schemas.microsoft.com/office/drawing/2014/main" id="{F9E44CEE-2F1E-AF9B-4230-3C59EC004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7" y="2171"/>
                  <a:ext cx="8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1" name="Freeform 248">
                  <a:extLst>
                    <a:ext uri="{FF2B5EF4-FFF2-40B4-BE49-F238E27FC236}">
                      <a16:creationId xmlns:a16="http://schemas.microsoft.com/office/drawing/2014/main" id="{5E1A4FFA-81CD-C57F-80FD-E9FC6E6C9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9" y="2171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2" name="Freeform 249">
                  <a:extLst>
                    <a:ext uri="{FF2B5EF4-FFF2-40B4-BE49-F238E27FC236}">
                      <a16:creationId xmlns:a16="http://schemas.microsoft.com/office/drawing/2014/main" id="{90C9C01C-4634-5756-298E-3669D62241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2" y="2171"/>
                  <a:ext cx="7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3" name="Freeform 250">
                  <a:extLst>
                    <a:ext uri="{FF2B5EF4-FFF2-40B4-BE49-F238E27FC236}">
                      <a16:creationId xmlns:a16="http://schemas.microsoft.com/office/drawing/2014/main" id="{EC628CC1-95B2-ACE0-3275-7D0057039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6" y="2178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4" name="Freeform 251">
                  <a:extLst>
                    <a:ext uri="{FF2B5EF4-FFF2-40B4-BE49-F238E27FC236}">
                      <a16:creationId xmlns:a16="http://schemas.microsoft.com/office/drawing/2014/main" id="{C8B364D2-8334-CE48-3694-059A5EF24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3" y="2169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w 30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5"/>
                    <a:gd name="T20" fmla="*/ 30 w 30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5" name="Freeform 252">
                  <a:extLst>
                    <a:ext uri="{FF2B5EF4-FFF2-40B4-BE49-F238E27FC236}">
                      <a16:creationId xmlns:a16="http://schemas.microsoft.com/office/drawing/2014/main" id="{69E546DB-D4DD-6732-A6A6-EB3226436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5" y="2169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6" name="Freeform 253">
                  <a:extLst>
                    <a:ext uri="{FF2B5EF4-FFF2-40B4-BE49-F238E27FC236}">
                      <a16:creationId xmlns:a16="http://schemas.microsoft.com/office/drawing/2014/main" id="{03309DF0-C5DA-2D95-86D0-B239C57AD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8" y="2169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7" name="Freeform 254">
                  <a:extLst>
                    <a:ext uri="{FF2B5EF4-FFF2-40B4-BE49-F238E27FC236}">
                      <a16:creationId xmlns:a16="http://schemas.microsoft.com/office/drawing/2014/main" id="{E6704AE5-58EF-7ABE-A8FF-3891F6C56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176"/>
                  <a:ext cx="1" cy="1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1 h 2"/>
                    <a:gd name="T4" fmla="*/ 0 w 6"/>
                    <a:gd name="T5" fmla="*/ 1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8" name="Freeform 255">
                  <a:extLst>
                    <a:ext uri="{FF2B5EF4-FFF2-40B4-BE49-F238E27FC236}">
                      <a16:creationId xmlns:a16="http://schemas.microsoft.com/office/drawing/2014/main" id="{2EB02FA1-19C1-268A-8288-20F3AD1D1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18" y="2168"/>
                  <a:ext cx="7" cy="8"/>
                </a:xfrm>
                <a:custGeom>
                  <a:avLst/>
                  <a:gdLst>
                    <a:gd name="T0" fmla="*/ 0 w 28"/>
                    <a:gd name="T1" fmla="*/ 0 h 36"/>
                    <a:gd name="T2" fmla="*/ 0 w 28"/>
                    <a:gd name="T3" fmla="*/ 0 h 36"/>
                    <a:gd name="T4" fmla="*/ 0 w 28"/>
                    <a:gd name="T5" fmla="*/ 0 h 36"/>
                    <a:gd name="T6" fmla="*/ 0 w 28"/>
                    <a:gd name="T7" fmla="*/ 0 h 36"/>
                    <a:gd name="T8" fmla="*/ 0 w 28"/>
                    <a:gd name="T9" fmla="*/ 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36"/>
                    <a:gd name="T17" fmla="*/ 28 w 28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36">
                      <a:moveTo>
                        <a:pt x="13" y="0"/>
                      </a:moveTo>
                      <a:lnTo>
                        <a:pt x="28" y="29"/>
                      </a:lnTo>
                      <a:lnTo>
                        <a:pt x="13" y="36"/>
                      </a:lnTo>
                      <a:lnTo>
                        <a:pt x="0" y="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69" name="Freeform 256">
                  <a:extLst>
                    <a:ext uri="{FF2B5EF4-FFF2-40B4-BE49-F238E27FC236}">
                      <a16:creationId xmlns:a16="http://schemas.microsoft.com/office/drawing/2014/main" id="{F7FA77C8-7EB4-CF29-07AA-53EB45EED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4" y="2159"/>
                  <a:ext cx="7" cy="9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2" y="0"/>
                      </a:moveTo>
                      <a:lnTo>
                        <a:pt x="15" y="2"/>
                      </a:lnTo>
                      <a:lnTo>
                        <a:pt x="0" y="8"/>
                      </a:lnTo>
                      <a:lnTo>
                        <a:pt x="15" y="38"/>
                      </a:lnTo>
                      <a:lnTo>
                        <a:pt x="30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0" name="Freeform 257">
                  <a:extLst>
                    <a:ext uri="{FF2B5EF4-FFF2-40B4-BE49-F238E27FC236}">
                      <a16:creationId xmlns:a16="http://schemas.microsoft.com/office/drawing/2014/main" id="{D15A41DB-41B5-6717-33BC-49A05317A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8" y="2159"/>
                  <a:ext cx="2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1" name="Freeform 258">
                  <a:extLst>
                    <a:ext uri="{FF2B5EF4-FFF2-40B4-BE49-F238E27FC236}">
                      <a16:creationId xmlns:a16="http://schemas.microsoft.com/office/drawing/2014/main" id="{C8E0422F-C003-7BBE-6EEC-068AA9533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0" y="2159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2" name="Freeform 259">
                  <a:extLst>
                    <a:ext uri="{FF2B5EF4-FFF2-40B4-BE49-F238E27FC236}">
                      <a16:creationId xmlns:a16="http://schemas.microsoft.com/office/drawing/2014/main" id="{268E70F0-25F0-6E11-52B4-26B1A7AF1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1" y="2167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3" name="Freeform 260">
                  <a:extLst>
                    <a:ext uri="{FF2B5EF4-FFF2-40B4-BE49-F238E27FC236}">
                      <a16:creationId xmlns:a16="http://schemas.microsoft.com/office/drawing/2014/main" id="{2A37ED48-4D79-0A02-FDA1-07AB200E89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0" y="2157"/>
                  <a:ext cx="7" cy="10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10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4" name="Freeform 261">
                  <a:extLst>
                    <a:ext uri="{FF2B5EF4-FFF2-40B4-BE49-F238E27FC236}">
                      <a16:creationId xmlns:a16="http://schemas.microsoft.com/office/drawing/2014/main" id="{08BCD85B-E5A8-C9E8-A4A3-57BC1B798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4" y="2157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5" name="Freeform 262">
                  <a:extLst>
                    <a:ext uri="{FF2B5EF4-FFF2-40B4-BE49-F238E27FC236}">
                      <a16:creationId xmlns:a16="http://schemas.microsoft.com/office/drawing/2014/main" id="{CA0DB140-F74A-8CA8-D90F-EB1968DE6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157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6" name="Freeform 263">
                  <a:extLst>
                    <a:ext uri="{FF2B5EF4-FFF2-40B4-BE49-F238E27FC236}">
                      <a16:creationId xmlns:a16="http://schemas.microsoft.com/office/drawing/2014/main" id="{FFA30157-F498-D898-7B7B-6DFF22495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8" y="2164"/>
                  <a:ext cx="2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7" name="Freeform 264">
                  <a:extLst>
                    <a:ext uri="{FF2B5EF4-FFF2-40B4-BE49-F238E27FC236}">
                      <a16:creationId xmlns:a16="http://schemas.microsoft.com/office/drawing/2014/main" id="{F8C9E9C9-E365-040C-951E-C6C40C8DE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155"/>
                  <a:ext cx="8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3" y="35"/>
                      </a:lnTo>
                      <a:lnTo>
                        <a:pt x="31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8" name="Freeform 265">
                  <a:extLst>
                    <a:ext uri="{FF2B5EF4-FFF2-40B4-BE49-F238E27FC236}">
                      <a16:creationId xmlns:a16="http://schemas.microsoft.com/office/drawing/2014/main" id="{04F9D982-35AE-9274-C7DD-89A46CA38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7" y="2155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79" name="Freeform 266">
                  <a:extLst>
                    <a:ext uri="{FF2B5EF4-FFF2-40B4-BE49-F238E27FC236}">
                      <a16:creationId xmlns:a16="http://schemas.microsoft.com/office/drawing/2014/main" id="{32743AFD-DAA1-A3EC-E0F4-1327F33D3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9" y="2155"/>
                  <a:ext cx="8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0" name="Freeform 267">
                  <a:extLst>
                    <a:ext uri="{FF2B5EF4-FFF2-40B4-BE49-F238E27FC236}">
                      <a16:creationId xmlns:a16="http://schemas.microsoft.com/office/drawing/2014/main" id="{034590B7-77D5-065A-A56C-DBDE47AF5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3" y="2162"/>
                  <a:ext cx="4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1" name="Freeform 268">
                  <a:extLst>
                    <a:ext uri="{FF2B5EF4-FFF2-40B4-BE49-F238E27FC236}">
                      <a16:creationId xmlns:a16="http://schemas.microsoft.com/office/drawing/2014/main" id="{AD511A74-A086-F334-1910-ECF054A9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1" y="215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9" y="0"/>
                      </a:move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3" y="35"/>
                      </a:lnTo>
                      <a:lnTo>
                        <a:pt x="31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2" name="Freeform 269">
                  <a:extLst>
                    <a:ext uri="{FF2B5EF4-FFF2-40B4-BE49-F238E27FC236}">
                      <a16:creationId xmlns:a16="http://schemas.microsoft.com/office/drawing/2014/main" id="{1AB2D969-B772-C74D-B328-B7D7A1DA4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3" y="215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3" name="Rectangle 270">
                  <a:extLst>
                    <a:ext uri="{FF2B5EF4-FFF2-40B4-BE49-F238E27FC236}">
                      <a16:creationId xmlns:a16="http://schemas.microsoft.com/office/drawing/2014/main" id="{90ED4500-089C-38C0-E27A-4A2316422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6" y="2153"/>
                  <a:ext cx="2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184" name="Freeform 271">
                  <a:extLst>
                    <a:ext uri="{FF2B5EF4-FFF2-40B4-BE49-F238E27FC236}">
                      <a16:creationId xmlns:a16="http://schemas.microsoft.com/office/drawing/2014/main" id="{ECAAE5B9-7E79-CCAC-18E6-B48A4BF9F0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1" y="2145"/>
                  <a:ext cx="2" cy="8"/>
                </a:xfrm>
                <a:custGeom>
                  <a:avLst/>
                  <a:gdLst>
                    <a:gd name="T0" fmla="*/ 0 w 11"/>
                    <a:gd name="T1" fmla="*/ 0 h 32"/>
                    <a:gd name="T2" fmla="*/ 0 w 11"/>
                    <a:gd name="T3" fmla="*/ 0 h 32"/>
                    <a:gd name="T4" fmla="*/ 0 w 11"/>
                    <a:gd name="T5" fmla="*/ 0 h 32"/>
                    <a:gd name="T6" fmla="*/ 0 w 11"/>
                    <a:gd name="T7" fmla="*/ 0 h 32"/>
                    <a:gd name="T8" fmla="*/ 0 w 11"/>
                    <a:gd name="T9" fmla="*/ 0 h 32"/>
                    <a:gd name="T10" fmla="*/ 0 w 1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32"/>
                    <a:gd name="T20" fmla="*/ 11 w 1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32">
                      <a:moveTo>
                        <a:pt x="11" y="3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11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5" name="Freeform 272">
                  <a:extLst>
                    <a:ext uri="{FF2B5EF4-FFF2-40B4-BE49-F238E27FC236}">
                      <a16:creationId xmlns:a16="http://schemas.microsoft.com/office/drawing/2014/main" id="{B47F4D05-05B3-F79F-C954-DACEDD83DF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1" y="2152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6" name="Freeform 273">
                  <a:extLst>
                    <a:ext uri="{FF2B5EF4-FFF2-40B4-BE49-F238E27FC236}">
                      <a16:creationId xmlns:a16="http://schemas.microsoft.com/office/drawing/2014/main" id="{B7026D8D-AD19-93EF-5D51-06B00805E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0" y="2143"/>
                  <a:ext cx="7" cy="9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7" name="Freeform 274">
                  <a:extLst>
                    <a:ext uri="{FF2B5EF4-FFF2-40B4-BE49-F238E27FC236}">
                      <a16:creationId xmlns:a16="http://schemas.microsoft.com/office/drawing/2014/main" id="{167DF249-5C23-06B0-3121-B60D797B2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4" y="2143"/>
                  <a:ext cx="1" cy="1"/>
                </a:xfrm>
                <a:custGeom>
                  <a:avLst/>
                  <a:gdLst>
                    <a:gd name="T0" fmla="*/ 0 w 6"/>
                    <a:gd name="T1" fmla="*/ 1 h 2"/>
                    <a:gd name="T2" fmla="*/ 0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8" name="Freeform 275">
                  <a:extLst>
                    <a:ext uri="{FF2B5EF4-FFF2-40B4-BE49-F238E27FC236}">
                      <a16:creationId xmlns:a16="http://schemas.microsoft.com/office/drawing/2014/main" id="{C737D2D4-F02B-4250-9850-86D5B5D2E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143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89" name="Freeform 276">
                  <a:extLst>
                    <a:ext uri="{FF2B5EF4-FFF2-40B4-BE49-F238E27FC236}">
                      <a16:creationId xmlns:a16="http://schemas.microsoft.com/office/drawing/2014/main" id="{ABC0AA1B-4A1C-BD41-153E-63EFE4C9D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8" y="215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0" name="Freeform 277">
                  <a:extLst>
                    <a:ext uri="{FF2B5EF4-FFF2-40B4-BE49-F238E27FC236}">
                      <a16:creationId xmlns:a16="http://schemas.microsoft.com/office/drawing/2014/main" id="{881F2C43-923F-AA90-5394-7C0D49099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5" y="2141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3" y="0"/>
                      </a:moveTo>
                      <a:lnTo>
                        <a:pt x="8" y="4"/>
                      </a:lnTo>
                      <a:lnTo>
                        <a:pt x="0" y="12"/>
                      </a:lnTo>
                      <a:lnTo>
                        <a:pt x="23" y="34"/>
                      </a:lnTo>
                      <a:lnTo>
                        <a:pt x="30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1" name="Freeform 278">
                  <a:extLst>
                    <a:ext uri="{FF2B5EF4-FFF2-40B4-BE49-F238E27FC236}">
                      <a16:creationId xmlns:a16="http://schemas.microsoft.com/office/drawing/2014/main" id="{1A8C12E7-A0FE-8907-C548-5D502B7DC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7" y="2141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2" name="Freeform 279">
                  <a:extLst>
                    <a:ext uri="{FF2B5EF4-FFF2-40B4-BE49-F238E27FC236}">
                      <a16:creationId xmlns:a16="http://schemas.microsoft.com/office/drawing/2014/main" id="{CC35C396-7123-A4AA-029E-1ECC86A676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8" y="2139"/>
                  <a:ext cx="7" cy="9"/>
                </a:xfrm>
                <a:custGeom>
                  <a:avLst/>
                  <a:gdLst>
                    <a:gd name="T0" fmla="*/ 0 w 29"/>
                    <a:gd name="T1" fmla="*/ 0 h 38"/>
                    <a:gd name="T2" fmla="*/ 0 w 29"/>
                    <a:gd name="T3" fmla="*/ 0 h 38"/>
                    <a:gd name="T4" fmla="*/ 0 w 29"/>
                    <a:gd name="T5" fmla="*/ 0 h 38"/>
                    <a:gd name="T6" fmla="*/ 0 w 29"/>
                    <a:gd name="T7" fmla="*/ 0 h 38"/>
                    <a:gd name="T8" fmla="*/ 0 w 29"/>
                    <a:gd name="T9" fmla="*/ 0 h 38"/>
                    <a:gd name="T10" fmla="*/ 0 w 2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8"/>
                    <a:gd name="T20" fmla="*/ 29 w 2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8">
                      <a:moveTo>
                        <a:pt x="22" y="0"/>
                      </a:moveTo>
                      <a:lnTo>
                        <a:pt x="15" y="2"/>
                      </a:lnTo>
                      <a:lnTo>
                        <a:pt x="0" y="9"/>
                      </a:lnTo>
                      <a:lnTo>
                        <a:pt x="13" y="38"/>
                      </a:lnTo>
                      <a:lnTo>
                        <a:pt x="29" y="3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3" name="Freeform 280">
                  <a:extLst>
                    <a:ext uri="{FF2B5EF4-FFF2-40B4-BE49-F238E27FC236}">
                      <a16:creationId xmlns:a16="http://schemas.microsoft.com/office/drawing/2014/main" id="{B48C7376-ACE4-1852-DEDB-452789BA1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2" y="2139"/>
                  <a:ext cx="1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4" name="Freeform 281">
                  <a:extLst>
                    <a:ext uri="{FF2B5EF4-FFF2-40B4-BE49-F238E27FC236}">
                      <a16:creationId xmlns:a16="http://schemas.microsoft.com/office/drawing/2014/main" id="{D632E9DA-2EE2-D9A8-C2A8-4114C9327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3" y="2139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5" name="Freeform 282">
                  <a:extLst>
                    <a:ext uri="{FF2B5EF4-FFF2-40B4-BE49-F238E27FC236}">
                      <a16:creationId xmlns:a16="http://schemas.microsoft.com/office/drawing/2014/main" id="{33FE0808-AAAB-A695-67E8-810DBC9C5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6" y="2147"/>
                  <a:ext cx="1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6" name="Freeform 283">
                  <a:extLst>
                    <a:ext uri="{FF2B5EF4-FFF2-40B4-BE49-F238E27FC236}">
                      <a16:creationId xmlns:a16="http://schemas.microsoft.com/office/drawing/2014/main" id="{A45FCFB0-1559-D90A-8608-F7D0B7BD4C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4" y="2137"/>
                  <a:ext cx="7" cy="10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4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7" name="Freeform 284">
                  <a:extLst>
                    <a:ext uri="{FF2B5EF4-FFF2-40B4-BE49-F238E27FC236}">
                      <a16:creationId xmlns:a16="http://schemas.microsoft.com/office/drawing/2014/main" id="{0096973A-0DEA-2DB5-6A5C-97D1F756A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08" y="2137"/>
                  <a:ext cx="2" cy="1"/>
                </a:xfrm>
                <a:custGeom>
                  <a:avLst/>
                  <a:gdLst>
                    <a:gd name="T0" fmla="*/ 0 w 8"/>
                    <a:gd name="T1" fmla="*/ 1 h 1"/>
                    <a:gd name="T2" fmla="*/ 0 w 8"/>
                    <a:gd name="T3" fmla="*/ 0 h 1"/>
                    <a:gd name="T4" fmla="*/ 0 w 8"/>
                    <a:gd name="T5" fmla="*/ 0 h 1"/>
                    <a:gd name="T6" fmla="*/ 0 w 8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8" name="Freeform 285">
                  <a:extLst>
                    <a:ext uri="{FF2B5EF4-FFF2-40B4-BE49-F238E27FC236}">
                      <a16:creationId xmlns:a16="http://schemas.microsoft.com/office/drawing/2014/main" id="{49DC4C66-9F88-BE59-4B64-1F74F775D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0" y="2137"/>
                  <a:ext cx="3" cy="8"/>
                </a:xfrm>
                <a:custGeom>
                  <a:avLst/>
                  <a:gdLst>
                    <a:gd name="T0" fmla="*/ 0 w 14"/>
                    <a:gd name="T1" fmla="*/ 0 h 32"/>
                    <a:gd name="T2" fmla="*/ 0 w 14"/>
                    <a:gd name="T3" fmla="*/ 0 h 32"/>
                    <a:gd name="T4" fmla="*/ 0 w 14"/>
                    <a:gd name="T5" fmla="*/ 0 h 32"/>
                    <a:gd name="T6" fmla="*/ 0 w 14"/>
                    <a:gd name="T7" fmla="*/ 0 h 32"/>
                    <a:gd name="T8" fmla="*/ 0 w 14"/>
                    <a:gd name="T9" fmla="*/ 0 h 32"/>
                    <a:gd name="T10" fmla="*/ 0 w 14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32"/>
                    <a:gd name="T20" fmla="*/ 14 w 14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32">
                      <a:moveTo>
                        <a:pt x="14" y="30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99" name="Freeform 286">
                  <a:extLst>
                    <a:ext uri="{FF2B5EF4-FFF2-40B4-BE49-F238E27FC236}">
                      <a16:creationId xmlns:a16="http://schemas.microsoft.com/office/drawing/2014/main" id="{5FE6FB97-31F6-CAD9-5E2E-1400962C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144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0" name="Freeform 287">
                  <a:extLst>
                    <a:ext uri="{FF2B5EF4-FFF2-40B4-BE49-F238E27FC236}">
                      <a16:creationId xmlns:a16="http://schemas.microsoft.com/office/drawing/2014/main" id="{2497C07A-D161-B801-9CD0-3F574B2FE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0" y="2136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32"/>
                    <a:gd name="T17" fmla="*/ 20 w 2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32">
                      <a:moveTo>
                        <a:pt x="7" y="0"/>
                      </a:moveTo>
                      <a:lnTo>
                        <a:pt x="20" y="29"/>
                      </a:lnTo>
                      <a:lnTo>
                        <a:pt x="14" y="32"/>
                      </a:lnTo>
                      <a:lnTo>
                        <a:pt x="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1" name="Freeform 288">
                  <a:extLst>
                    <a:ext uri="{FF2B5EF4-FFF2-40B4-BE49-F238E27FC236}">
                      <a16:creationId xmlns:a16="http://schemas.microsoft.com/office/drawing/2014/main" id="{A9974A9A-3BE3-0C72-493C-45B70EE4B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3" y="2127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4" y="32"/>
                      </a:lnTo>
                      <a:lnTo>
                        <a:pt x="16" y="3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2" name="Freeform 289">
                  <a:extLst>
                    <a:ext uri="{FF2B5EF4-FFF2-40B4-BE49-F238E27FC236}">
                      <a16:creationId xmlns:a16="http://schemas.microsoft.com/office/drawing/2014/main" id="{C5E428F0-42BD-E0F8-9D14-69398716B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4" y="2127"/>
                  <a:ext cx="1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3" name="Freeform 290">
                  <a:extLst>
                    <a:ext uri="{FF2B5EF4-FFF2-40B4-BE49-F238E27FC236}">
                      <a16:creationId xmlns:a16="http://schemas.microsoft.com/office/drawing/2014/main" id="{58D307E0-C1E6-BD73-C196-1721FC2C8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5" y="2127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20" y="27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4" name="Freeform 291">
                  <a:extLst>
                    <a:ext uri="{FF2B5EF4-FFF2-40B4-BE49-F238E27FC236}">
                      <a16:creationId xmlns:a16="http://schemas.microsoft.com/office/drawing/2014/main" id="{62F8DF2A-21B0-4A65-D6F8-07453A374C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8" y="2134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5" name="Freeform 292">
                  <a:extLst>
                    <a:ext uri="{FF2B5EF4-FFF2-40B4-BE49-F238E27FC236}">
                      <a16:creationId xmlns:a16="http://schemas.microsoft.com/office/drawing/2014/main" id="{C690511D-DB26-2905-1716-D950E4556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5" y="2125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8" y="0"/>
                      </a:move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29" y="2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6" name="Freeform 293">
                  <a:extLst>
                    <a:ext uri="{FF2B5EF4-FFF2-40B4-BE49-F238E27FC236}">
                      <a16:creationId xmlns:a16="http://schemas.microsoft.com/office/drawing/2014/main" id="{24B08630-833A-3AB7-F211-DCEF85E4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125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7" name="Freeform 294">
                  <a:extLst>
                    <a:ext uri="{FF2B5EF4-FFF2-40B4-BE49-F238E27FC236}">
                      <a16:creationId xmlns:a16="http://schemas.microsoft.com/office/drawing/2014/main" id="{9732F0A9-A6D5-658D-86B0-1BB3C9FFB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0" y="212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8" name="Freeform 295">
                  <a:extLst>
                    <a:ext uri="{FF2B5EF4-FFF2-40B4-BE49-F238E27FC236}">
                      <a16:creationId xmlns:a16="http://schemas.microsoft.com/office/drawing/2014/main" id="{331B0535-8B5D-4D1A-EF76-8416FFF59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4" y="213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09" name="Freeform 296">
                  <a:extLst>
                    <a:ext uri="{FF2B5EF4-FFF2-40B4-BE49-F238E27FC236}">
                      <a16:creationId xmlns:a16="http://schemas.microsoft.com/office/drawing/2014/main" id="{349FA4A7-48C2-5B15-E35E-BC3E8CB2E5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1" y="212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0" name="Freeform 297">
                  <a:extLst>
                    <a:ext uri="{FF2B5EF4-FFF2-40B4-BE49-F238E27FC236}">
                      <a16:creationId xmlns:a16="http://schemas.microsoft.com/office/drawing/2014/main" id="{D88706EA-87C3-C029-48AF-A1BA20628B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3" y="212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1" name="Freeform 298">
                  <a:extLst>
                    <a:ext uri="{FF2B5EF4-FFF2-40B4-BE49-F238E27FC236}">
                      <a16:creationId xmlns:a16="http://schemas.microsoft.com/office/drawing/2014/main" id="{43977AF6-92CD-6251-9082-1B6BDCA0A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6" y="212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2" name="Freeform 299">
                  <a:extLst>
                    <a:ext uri="{FF2B5EF4-FFF2-40B4-BE49-F238E27FC236}">
                      <a16:creationId xmlns:a16="http://schemas.microsoft.com/office/drawing/2014/main" id="{285913D6-D231-A4C7-8FA8-669D07629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0" y="213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3" name="Freeform 300">
                  <a:extLst>
                    <a:ext uri="{FF2B5EF4-FFF2-40B4-BE49-F238E27FC236}">
                      <a16:creationId xmlns:a16="http://schemas.microsoft.com/office/drawing/2014/main" id="{921E1E30-8CE5-565F-19EF-45A87500A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7" y="2121"/>
                  <a:ext cx="7" cy="9"/>
                </a:xfrm>
                <a:custGeom>
                  <a:avLst/>
                  <a:gdLst>
                    <a:gd name="T0" fmla="*/ 0 w 31"/>
                    <a:gd name="T1" fmla="*/ 0 h 34"/>
                    <a:gd name="T2" fmla="*/ 0 w 31"/>
                    <a:gd name="T3" fmla="*/ 0 h 34"/>
                    <a:gd name="T4" fmla="*/ 0 w 31"/>
                    <a:gd name="T5" fmla="*/ 0 h 34"/>
                    <a:gd name="T6" fmla="*/ 0 w 31"/>
                    <a:gd name="T7" fmla="*/ 0 h 34"/>
                    <a:gd name="T8" fmla="*/ 0 w 31"/>
                    <a:gd name="T9" fmla="*/ 0 h 34"/>
                    <a:gd name="T10" fmla="*/ 0 w 31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4"/>
                    <a:gd name="T20" fmla="*/ 31 w 31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4">
                      <a:moveTo>
                        <a:pt x="13" y="0"/>
                      </a:moveTo>
                      <a:lnTo>
                        <a:pt x="9" y="4"/>
                      </a:lnTo>
                      <a:lnTo>
                        <a:pt x="0" y="11"/>
                      </a:lnTo>
                      <a:lnTo>
                        <a:pt x="24" y="34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4" name="Freeform 301">
                  <a:extLst>
                    <a:ext uri="{FF2B5EF4-FFF2-40B4-BE49-F238E27FC236}">
                      <a16:creationId xmlns:a16="http://schemas.microsoft.com/office/drawing/2014/main" id="{3192C128-98C5-1800-95FE-EA6DA0E92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49" y="2121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5" name="Freeform 302">
                  <a:extLst>
                    <a:ext uri="{FF2B5EF4-FFF2-40B4-BE49-F238E27FC236}">
                      <a16:creationId xmlns:a16="http://schemas.microsoft.com/office/drawing/2014/main" id="{FFBEC8E0-4DC4-BEC5-49B7-08214970F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0" y="2119"/>
                  <a:ext cx="7" cy="9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3" y="0"/>
                      </a:moveTo>
                      <a:lnTo>
                        <a:pt x="16" y="2"/>
                      </a:lnTo>
                      <a:lnTo>
                        <a:pt x="0" y="9"/>
                      </a:lnTo>
                      <a:lnTo>
                        <a:pt x="14" y="38"/>
                      </a:lnTo>
                      <a:lnTo>
                        <a:pt x="30" y="3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6" name="Freeform 303">
                  <a:extLst>
                    <a:ext uri="{FF2B5EF4-FFF2-40B4-BE49-F238E27FC236}">
                      <a16:creationId xmlns:a16="http://schemas.microsoft.com/office/drawing/2014/main" id="{ED2BC417-D3D5-D596-BC87-9C23E9D12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4" y="2119"/>
                  <a:ext cx="2" cy="1"/>
                </a:xfrm>
                <a:custGeom>
                  <a:avLst/>
                  <a:gdLst>
                    <a:gd name="T0" fmla="*/ 0 w 7"/>
                    <a:gd name="T1" fmla="*/ 1 h 2"/>
                    <a:gd name="T2" fmla="*/ 0 w 7"/>
                    <a:gd name="T3" fmla="*/ 0 h 2"/>
                    <a:gd name="T4" fmla="*/ 0 w 7"/>
                    <a:gd name="T5" fmla="*/ 0 h 2"/>
                    <a:gd name="T6" fmla="*/ 0 w 7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7" name="Rectangle 304">
                  <a:extLst>
                    <a:ext uri="{FF2B5EF4-FFF2-40B4-BE49-F238E27FC236}">
                      <a16:creationId xmlns:a16="http://schemas.microsoft.com/office/drawing/2014/main" id="{97CF64CE-9B89-BB91-D60A-F127DED0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56" y="2119"/>
                  <a:ext cx="1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218" name="Freeform 305">
                  <a:extLst>
                    <a:ext uri="{FF2B5EF4-FFF2-40B4-BE49-F238E27FC236}">
                      <a16:creationId xmlns:a16="http://schemas.microsoft.com/office/drawing/2014/main" id="{DEFBBA7D-DE9D-4000-7B39-41A1226C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7" y="2109"/>
                  <a:ext cx="7" cy="9"/>
                </a:xfrm>
                <a:custGeom>
                  <a:avLst/>
                  <a:gdLst>
                    <a:gd name="T0" fmla="*/ 0 w 29"/>
                    <a:gd name="T1" fmla="*/ 0 h 34"/>
                    <a:gd name="T2" fmla="*/ 0 w 29"/>
                    <a:gd name="T3" fmla="*/ 0 h 34"/>
                    <a:gd name="T4" fmla="*/ 0 w 29"/>
                    <a:gd name="T5" fmla="*/ 0 h 34"/>
                    <a:gd name="T6" fmla="*/ 0 w 29"/>
                    <a:gd name="T7" fmla="*/ 0 h 34"/>
                    <a:gd name="T8" fmla="*/ 0 w 29"/>
                    <a:gd name="T9" fmla="*/ 0 h 34"/>
                    <a:gd name="T10" fmla="*/ 0 w 29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4"/>
                    <a:gd name="T20" fmla="*/ 29 w 29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4">
                      <a:moveTo>
                        <a:pt x="29" y="26"/>
                      </a:moveTo>
                      <a:lnTo>
                        <a:pt x="10" y="0"/>
                      </a:lnTo>
                      <a:lnTo>
                        <a:pt x="0" y="5"/>
                      </a:lnTo>
                      <a:lnTo>
                        <a:pt x="14" y="34"/>
                      </a:lnTo>
                      <a:lnTo>
                        <a:pt x="24" y="29"/>
                      </a:lnTo>
                      <a:lnTo>
                        <a:pt x="29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19" name="Freeform 306">
                  <a:extLst>
                    <a:ext uri="{FF2B5EF4-FFF2-40B4-BE49-F238E27FC236}">
                      <a16:creationId xmlns:a16="http://schemas.microsoft.com/office/drawing/2014/main" id="{8804B20A-ABBF-A274-A39B-00BFE95D6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3" y="211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0" name="Freeform 307">
                  <a:extLst>
                    <a:ext uri="{FF2B5EF4-FFF2-40B4-BE49-F238E27FC236}">
                      <a16:creationId xmlns:a16="http://schemas.microsoft.com/office/drawing/2014/main" id="{08476C30-E832-2764-9125-9DC2DC0C1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9" y="2107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1" name="Freeform 308">
                  <a:extLst>
                    <a:ext uri="{FF2B5EF4-FFF2-40B4-BE49-F238E27FC236}">
                      <a16:creationId xmlns:a16="http://schemas.microsoft.com/office/drawing/2014/main" id="{B1943EE3-8A75-B3B7-C21F-5599AB6256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1" y="2107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2" name="Freeform 309">
                  <a:extLst>
                    <a:ext uri="{FF2B5EF4-FFF2-40B4-BE49-F238E27FC236}">
                      <a16:creationId xmlns:a16="http://schemas.microsoft.com/office/drawing/2014/main" id="{ED5128B8-6F6B-94C7-6AFD-66D791505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4" y="2107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9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9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3" name="Freeform 310">
                  <a:extLst>
                    <a:ext uri="{FF2B5EF4-FFF2-40B4-BE49-F238E27FC236}">
                      <a16:creationId xmlns:a16="http://schemas.microsoft.com/office/drawing/2014/main" id="{1B27C1F1-740D-3C9F-D34E-7225B251C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6" y="2115"/>
                  <a:ext cx="1" cy="1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1 h 2"/>
                    <a:gd name="T4" fmla="*/ 0 w 6"/>
                    <a:gd name="T5" fmla="*/ 1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4" name="Freeform 311">
                  <a:extLst>
                    <a:ext uri="{FF2B5EF4-FFF2-40B4-BE49-F238E27FC236}">
                      <a16:creationId xmlns:a16="http://schemas.microsoft.com/office/drawing/2014/main" id="{66745472-D710-9D7A-9BA5-14592A292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4" y="210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5" name="Freeform 312">
                  <a:extLst>
                    <a:ext uri="{FF2B5EF4-FFF2-40B4-BE49-F238E27FC236}">
                      <a16:creationId xmlns:a16="http://schemas.microsoft.com/office/drawing/2014/main" id="{7764A65C-EDE9-3430-1759-103BA4058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1" y="211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6" name="Freeform 313">
                  <a:extLst>
                    <a:ext uri="{FF2B5EF4-FFF2-40B4-BE49-F238E27FC236}">
                      <a16:creationId xmlns:a16="http://schemas.microsoft.com/office/drawing/2014/main" id="{BF22ECA8-94F0-635D-0B6C-E07F420FE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7" y="210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4"/>
                      </a:lnTo>
                      <a:lnTo>
                        <a:pt x="0" y="13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7" name="Freeform 314">
                  <a:extLst>
                    <a:ext uri="{FF2B5EF4-FFF2-40B4-BE49-F238E27FC236}">
                      <a16:creationId xmlns:a16="http://schemas.microsoft.com/office/drawing/2014/main" id="{673B4BD3-3F13-3AA2-8630-EB54E4B94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9" y="2103"/>
                  <a:ext cx="3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8" name="Freeform 315">
                  <a:extLst>
                    <a:ext uri="{FF2B5EF4-FFF2-40B4-BE49-F238E27FC236}">
                      <a16:creationId xmlns:a16="http://schemas.microsoft.com/office/drawing/2014/main" id="{48419E0C-DBE4-7633-EFBB-2377DB4F7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2" y="210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29" name="Freeform 316">
                  <a:extLst>
                    <a:ext uri="{FF2B5EF4-FFF2-40B4-BE49-F238E27FC236}">
                      <a16:creationId xmlns:a16="http://schemas.microsoft.com/office/drawing/2014/main" id="{C18C7E32-6CC6-228D-30DF-D73A21557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6" y="2110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0" name="Freeform 317">
                  <a:extLst>
                    <a:ext uri="{FF2B5EF4-FFF2-40B4-BE49-F238E27FC236}">
                      <a16:creationId xmlns:a16="http://schemas.microsoft.com/office/drawing/2014/main" id="{DDE203E4-0A34-A630-D734-CFBEEBD41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3" y="2101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7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1" name="Freeform 318">
                  <a:extLst>
                    <a:ext uri="{FF2B5EF4-FFF2-40B4-BE49-F238E27FC236}">
                      <a16:creationId xmlns:a16="http://schemas.microsoft.com/office/drawing/2014/main" id="{767F504C-A942-B738-83B3-7671676E1F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5" y="2101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2" name="Rectangle 319">
                  <a:extLst>
                    <a:ext uri="{FF2B5EF4-FFF2-40B4-BE49-F238E27FC236}">
                      <a16:creationId xmlns:a16="http://schemas.microsoft.com/office/drawing/2014/main" id="{AFA63A12-689F-CB38-7AA0-96E1CE665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8" y="2101"/>
                  <a:ext cx="3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233" name="Freeform 320">
                  <a:extLst>
                    <a:ext uri="{FF2B5EF4-FFF2-40B4-BE49-F238E27FC236}">
                      <a16:creationId xmlns:a16="http://schemas.microsoft.com/office/drawing/2014/main" id="{85D1E0DF-E856-515B-D8AC-E141E4104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2" y="2091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29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5" y="32"/>
                      </a:lnTo>
                      <a:lnTo>
                        <a:pt x="16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4" name="Freeform 321">
                  <a:extLst>
                    <a:ext uri="{FF2B5EF4-FFF2-40B4-BE49-F238E27FC236}">
                      <a16:creationId xmlns:a16="http://schemas.microsoft.com/office/drawing/2014/main" id="{3C6FE94B-4F0E-F0DE-5F0C-81FB6887B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4" y="2098"/>
                  <a:ext cx="2" cy="1"/>
                </a:xfrm>
                <a:custGeom>
                  <a:avLst/>
                  <a:gdLst>
                    <a:gd name="T0" fmla="*/ 0 w 11"/>
                    <a:gd name="T1" fmla="*/ 0 h 3"/>
                    <a:gd name="T2" fmla="*/ 0 w 11"/>
                    <a:gd name="T3" fmla="*/ 0 h 3"/>
                    <a:gd name="T4" fmla="*/ 0 w 11"/>
                    <a:gd name="T5" fmla="*/ 0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0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5" name="Freeform 322">
                  <a:extLst>
                    <a:ext uri="{FF2B5EF4-FFF2-40B4-BE49-F238E27FC236}">
                      <a16:creationId xmlns:a16="http://schemas.microsoft.com/office/drawing/2014/main" id="{E9FB2273-991C-C805-2547-6DABA1966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1" y="2089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2" y="0"/>
                      </a:moveTo>
                      <a:lnTo>
                        <a:pt x="8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6" name="Freeform 323">
                  <a:extLst>
                    <a:ext uri="{FF2B5EF4-FFF2-40B4-BE49-F238E27FC236}">
                      <a16:creationId xmlns:a16="http://schemas.microsoft.com/office/drawing/2014/main" id="{D5351E1C-E766-DBF4-0927-AA7F792EC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3" y="2089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7" name="Freeform 324">
                  <a:extLst>
                    <a:ext uri="{FF2B5EF4-FFF2-40B4-BE49-F238E27FC236}">
                      <a16:creationId xmlns:a16="http://schemas.microsoft.com/office/drawing/2014/main" id="{F6B982E9-DD4D-4834-A149-52AD04C49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4" y="2087"/>
                  <a:ext cx="7" cy="9"/>
                </a:xfrm>
                <a:custGeom>
                  <a:avLst/>
                  <a:gdLst>
                    <a:gd name="T0" fmla="*/ 0 w 30"/>
                    <a:gd name="T1" fmla="*/ 0 h 39"/>
                    <a:gd name="T2" fmla="*/ 0 w 30"/>
                    <a:gd name="T3" fmla="*/ 0 h 39"/>
                    <a:gd name="T4" fmla="*/ 0 w 30"/>
                    <a:gd name="T5" fmla="*/ 0 h 39"/>
                    <a:gd name="T6" fmla="*/ 0 w 30"/>
                    <a:gd name="T7" fmla="*/ 0 h 39"/>
                    <a:gd name="T8" fmla="*/ 0 w 30"/>
                    <a:gd name="T9" fmla="*/ 0 h 39"/>
                    <a:gd name="T10" fmla="*/ 0 w 30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9"/>
                    <a:gd name="T20" fmla="*/ 30 w 30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9">
                      <a:moveTo>
                        <a:pt x="23" y="0"/>
                      </a:moveTo>
                      <a:lnTo>
                        <a:pt x="16" y="3"/>
                      </a:lnTo>
                      <a:lnTo>
                        <a:pt x="0" y="10"/>
                      </a:lnTo>
                      <a:lnTo>
                        <a:pt x="14" y="39"/>
                      </a:lnTo>
                      <a:lnTo>
                        <a:pt x="30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8" name="Freeform 325">
                  <a:extLst>
                    <a:ext uri="{FF2B5EF4-FFF2-40B4-BE49-F238E27FC236}">
                      <a16:creationId xmlns:a16="http://schemas.microsoft.com/office/drawing/2014/main" id="{DB8AE385-993A-44D7-FFC6-A38EBF115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8" y="2087"/>
                  <a:ext cx="1" cy="1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0 h 3"/>
                    <a:gd name="T4" fmla="*/ 0 w 7"/>
                    <a:gd name="T5" fmla="*/ 0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3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39" name="Freeform 326">
                  <a:extLst>
                    <a:ext uri="{FF2B5EF4-FFF2-40B4-BE49-F238E27FC236}">
                      <a16:creationId xmlns:a16="http://schemas.microsoft.com/office/drawing/2014/main" id="{BF354B57-BE7F-F5CB-C708-2FC68E030D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087"/>
                  <a:ext cx="4" cy="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0 h 32"/>
                    <a:gd name="T4" fmla="*/ 0 w 16"/>
                    <a:gd name="T5" fmla="*/ 0 h 32"/>
                    <a:gd name="T6" fmla="*/ 0 w 16"/>
                    <a:gd name="T7" fmla="*/ 0 h 32"/>
                    <a:gd name="T8" fmla="*/ 0 w 16"/>
                    <a:gd name="T9" fmla="*/ 0 h 32"/>
                    <a:gd name="T10" fmla="*/ 0 w 16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32"/>
                    <a:gd name="T20" fmla="*/ 16 w 16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32">
                      <a:moveTo>
                        <a:pt x="16" y="31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0" name="Freeform 327">
                  <a:extLst>
                    <a:ext uri="{FF2B5EF4-FFF2-40B4-BE49-F238E27FC236}">
                      <a16:creationId xmlns:a16="http://schemas.microsoft.com/office/drawing/2014/main" id="{2E3F8D01-4144-4B6A-59B1-8F5D467E6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2" y="2095"/>
                  <a:ext cx="1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0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8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1" name="Freeform 328">
                  <a:extLst>
                    <a:ext uri="{FF2B5EF4-FFF2-40B4-BE49-F238E27FC236}">
                      <a16:creationId xmlns:a16="http://schemas.microsoft.com/office/drawing/2014/main" id="{66AA05FD-2E50-57E9-4AA8-3EB904AB7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0" y="2085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2" name="Freeform 329">
                  <a:extLst>
                    <a:ext uri="{FF2B5EF4-FFF2-40B4-BE49-F238E27FC236}">
                      <a16:creationId xmlns:a16="http://schemas.microsoft.com/office/drawing/2014/main" id="{D1D6E758-5197-3FB2-2B88-6990AB437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092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3" name="Freeform 330">
                  <a:extLst>
                    <a:ext uri="{FF2B5EF4-FFF2-40B4-BE49-F238E27FC236}">
                      <a16:creationId xmlns:a16="http://schemas.microsoft.com/office/drawing/2014/main" id="{54B4CA86-5053-1E47-EA4A-F7EC23C51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3" y="2083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4"/>
                      </a:lnTo>
                      <a:lnTo>
                        <a:pt x="22" y="36"/>
                      </a:lnTo>
                      <a:lnTo>
                        <a:pt x="31" y="2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4" name="Freeform 331">
                  <a:extLst>
                    <a:ext uri="{FF2B5EF4-FFF2-40B4-BE49-F238E27FC236}">
                      <a16:creationId xmlns:a16="http://schemas.microsoft.com/office/drawing/2014/main" id="{70E71AC9-F643-1169-E156-FC8F39316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5" y="2083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5" name="Freeform 332">
                  <a:extLst>
                    <a:ext uri="{FF2B5EF4-FFF2-40B4-BE49-F238E27FC236}">
                      <a16:creationId xmlns:a16="http://schemas.microsoft.com/office/drawing/2014/main" id="{6CADECF6-190C-5E77-F03C-8F7664D86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083"/>
                  <a:ext cx="7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9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6" name="Freeform 333">
                  <a:extLst>
                    <a:ext uri="{FF2B5EF4-FFF2-40B4-BE49-F238E27FC236}">
                      <a16:creationId xmlns:a16="http://schemas.microsoft.com/office/drawing/2014/main" id="{63A0B0C1-B09A-87CA-6F4A-403ECFD95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1" y="2090"/>
                  <a:ext cx="3" cy="1"/>
                </a:xfrm>
                <a:custGeom>
                  <a:avLst/>
                  <a:gdLst>
                    <a:gd name="T0" fmla="*/ 0 w 12"/>
                    <a:gd name="T1" fmla="*/ 0 h 3"/>
                    <a:gd name="T2" fmla="*/ 0 w 12"/>
                    <a:gd name="T3" fmla="*/ 0 h 3"/>
                    <a:gd name="T4" fmla="*/ 0 w 12"/>
                    <a:gd name="T5" fmla="*/ 0 h 3"/>
                    <a:gd name="T6" fmla="*/ 0 w 1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3"/>
                    <a:gd name="T14" fmla="*/ 12 w 1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7" name="Freeform 334">
                  <a:extLst>
                    <a:ext uri="{FF2B5EF4-FFF2-40B4-BE49-F238E27FC236}">
                      <a16:creationId xmlns:a16="http://schemas.microsoft.com/office/drawing/2014/main" id="{49798AD5-87D4-44F1-67E2-DBE3FD2E4E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9" y="2082"/>
                  <a:ext cx="7" cy="8"/>
                </a:xfrm>
                <a:custGeom>
                  <a:avLst/>
                  <a:gdLst>
                    <a:gd name="T0" fmla="*/ 0 w 30"/>
                    <a:gd name="T1" fmla="*/ 0 h 31"/>
                    <a:gd name="T2" fmla="*/ 0 w 30"/>
                    <a:gd name="T3" fmla="*/ 0 h 31"/>
                    <a:gd name="T4" fmla="*/ 0 w 30"/>
                    <a:gd name="T5" fmla="*/ 0 h 31"/>
                    <a:gd name="T6" fmla="*/ 0 w 30"/>
                    <a:gd name="T7" fmla="*/ 0 h 31"/>
                    <a:gd name="T8" fmla="*/ 0 w 30"/>
                    <a:gd name="T9" fmla="*/ 0 h 31"/>
                    <a:gd name="T10" fmla="*/ 0 w 3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1"/>
                    <a:gd name="T20" fmla="*/ 30 w 3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1">
                      <a:moveTo>
                        <a:pt x="30" y="22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23" y="31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48" name="Rectangle 335">
                  <a:extLst>
                    <a:ext uri="{FF2B5EF4-FFF2-40B4-BE49-F238E27FC236}">
                      <a16:creationId xmlns:a16="http://schemas.microsoft.com/office/drawing/2014/main" id="{DB987705-6408-A378-B324-0A95EA3DF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41" y="208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249" name="Freeform 336">
                  <a:extLst>
                    <a:ext uri="{FF2B5EF4-FFF2-40B4-BE49-F238E27FC236}">
                      <a16:creationId xmlns:a16="http://schemas.microsoft.com/office/drawing/2014/main" id="{5D96FAA3-8CEB-C47D-4BD1-AD1CDEF7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1" y="2082"/>
                  <a:ext cx="6" cy="6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23"/>
                    <a:gd name="T17" fmla="*/ 24 w 24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23">
                      <a:moveTo>
                        <a:pt x="1" y="0"/>
                      </a:moveTo>
                      <a:lnTo>
                        <a:pt x="24" y="22"/>
                      </a:lnTo>
                      <a:lnTo>
                        <a:pt x="22" y="2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0" name="Freeform 337">
                  <a:extLst>
                    <a:ext uri="{FF2B5EF4-FFF2-40B4-BE49-F238E27FC236}">
                      <a16:creationId xmlns:a16="http://schemas.microsoft.com/office/drawing/2014/main" id="{75EEE478-0AFC-7BF0-FDC3-B91C3438D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2" y="2069"/>
                  <a:ext cx="7" cy="8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1"/>
                    <a:gd name="T20" fmla="*/ 27 w 27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1">
                      <a:moveTo>
                        <a:pt x="15" y="0"/>
                      </a:moveTo>
                      <a:lnTo>
                        <a:pt x="4" y="5"/>
                      </a:lnTo>
                      <a:lnTo>
                        <a:pt x="0" y="9"/>
                      </a:lnTo>
                      <a:lnTo>
                        <a:pt x="23" y="31"/>
                      </a:lnTo>
                      <a:lnTo>
                        <a:pt x="27" y="2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1" name="Freeform 338">
                  <a:extLst>
                    <a:ext uri="{FF2B5EF4-FFF2-40B4-BE49-F238E27FC236}">
                      <a16:creationId xmlns:a16="http://schemas.microsoft.com/office/drawing/2014/main" id="{3F36591E-666D-5E80-061B-5C6C5F0198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3" y="2069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2" name="Freeform 339">
                  <a:extLst>
                    <a:ext uri="{FF2B5EF4-FFF2-40B4-BE49-F238E27FC236}">
                      <a16:creationId xmlns:a16="http://schemas.microsoft.com/office/drawing/2014/main" id="{392A01CE-E181-6085-76AF-E7DD73109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5" y="2069"/>
                  <a:ext cx="8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28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3" name="Freeform 340">
                  <a:extLst>
                    <a:ext uri="{FF2B5EF4-FFF2-40B4-BE49-F238E27FC236}">
                      <a16:creationId xmlns:a16="http://schemas.microsoft.com/office/drawing/2014/main" id="{64448481-7FE5-0024-E98F-E14473CA6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9" y="2076"/>
                  <a:ext cx="4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4" name="Freeform 341">
                  <a:extLst>
                    <a:ext uri="{FF2B5EF4-FFF2-40B4-BE49-F238E27FC236}">
                      <a16:creationId xmlns:a16="http://schemas.microsoft.com/office/drawing/2014/main" id="{6F95FDBC-ED98-7017-858E-ACB89C54F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7" y="2067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5" name="Freeform 342">
                  <a:extLst>
                    <a:ext uri="{FF2B5EF4-FFF2-40B4-BE49-F238E27FC236}">
                      <a16:creationId xmlns:a16="http://schemas.microsoft.com/office/drawing/2014/main" id="{61338B44-97A1-37D4-F440-963393564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9" y="2067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6" name="Freeform 343">
                  <a:extLst>
                    <a:ext uri="{FF2B5EF4-FFF2-40B4-BE49-F238E27FC236}">
                      <a16:creationId xmlns:a16="http://schemas.microsoft.com/office/drawing/2014/main" id="{EEF51A5F-DAC1-B5D5-2C4D-7CF8D43C95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0" y="2065"/>
                  <a:ext cx="7" cy="10"/>
                </a:xfrm>
                <a:custGeom>
                  <a:avLst/>
                  <a:gdLst>
                    <a:gd name="T0" fmla="*/ 0 w 31"/>
                    <a:gd name="T1" fmla="*/ 0 h 38"/>
                    <a:gd name="T2" fmla="*/ 0 w 31"/>
                    <a:gd name="T3" fmla="*/ 0 h 38"/>
                    <a:gd name="T4" fmla="*/ 0 w 31"/>
                    <a:gd name="T5" fmla="*/ 0 h 38"/>
                    <a:gd name="T6" fmla="*/ 0 w 31"/>
                    <a:gd name="T7" fmla="*/ 0 h 38"/>
                    <a:gd name="T8" fmla="*/ 0 w 31"/>
                    <a:gd name="T9" fmla="*/ 0 h 38"/>
                    <a:gd name="T10" fmla="*/ 0 w 31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8"/>
                    <a:gd name="T20" fmla="*/ 31 w 31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1" y="30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7" name="Freeform 344">
                  <a:extLst>
                    <a:ext uri="{FF2B5EF4-FFF2-40B4-BE49-F238E27FC236}">
                      <a16:creationId xmlns:a16="http://schemas.microsoft.com/office/drawing/2014/main" id="{5B7E2DBC-B56F-9342-B734-7C345B2E2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4" y="206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8" name="Freeform 345">
                  <a:extLst>
                    <a:ext uri="{FF2B5EF4-FFF2-40B4-BE49-F238E27FC236}">
                      <a16:creationId xmlns:a16="http://schemas.microsoft.com/office/drawing/2014/main" id="{4735F861-3D86-C4A8-0D9F-E5170B98B7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6" y="2065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59" name="Freeform 346">
                  <a:extLst>
                    <a:ext uri="{FF2B5EF4-FFF2-40B4-BE49-F238E27FC236}">
                      <a16:creationId xmlns:a16="http://schemas.microsoft.com/office/drawing/2014/main" id="{33DC0CB4-ADA1-1586-E248-386B20FCA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7" y="2072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0" name="Freeform 347">
                  <a:extLst>
                    <a:ext uri="{FF2B5EF4-FFF2-40B4-BE49-F238E27FC236}">
                      <a16:creationId xmlns:a16="http://schemas.microsoft.com/office/drawing/2014/main" id="{11636152-0505-10D2-7750-CB282ECE7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6" y="2063"/>
                  <a:ext cx="8" cy="9"/>
                </a:xfrm>
                <a:custGeom>
                  <a:avLst/>
                  <a:gdLst>
                    <a:gd name="T0" fmla="*/ 0 w 33"/>
                    <a:gd name="T1" fmla="*/ 0 h 36"/>
                    <a:gd name="T2" fmla="*/ 0 w 33"/>
                    <a:gd name="T3" fmla="*/ 0 h 36"/>
                    <a:gd name="T4" fmla="*/ 0 w 33"/>
                    <a:gd name="T5" fmla="*/ 0 h 36"/>
                    <a:gd name="T6" fmla="*/ 0 w 33"/>
                    <a:gd name="T7" fmla="*/ 0 h 36"/>
                    <a:gd name="T8" fmla="*/ 0 w 33"/>
                    <a:gd name="T9" fmla="*/ 0 h 36"/>
                    <a:gd name="T10" fmla="*/ 0 w 33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6"/>
                    <a:gd name="T20" fmla="*/ 33 w 33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6">
                      <a:moveTo>
                        <a:pt x="33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1" name="Freeform 348">
                  <a:extLst>
                    <a:ext uri="{FF2B5EF4-FFF2-40B4-BE49-F238E27FC236}">
                      <a16:creationId xmlns:a16="http://schemas.microsoft.com/office/drawing/2014/main" id="{70B56735-8162-B372-3C81-CAE3570E0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3" y="2070"/>
                  <a:ext cx="1" cy="1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0 w 4"/>
                    <a:gd name="T5" fmla="*/ 1 h 2"/>
                    <a:gd name="T6" fmla="*/ 0 w 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2" name="Freeform 349">
                  <a:extLst>
                    <a:ext uri="{FF2B5EF4-FFF2-40B4-BE49-F238E27FC236}">
                      <a16:creationId xmlns:a16="http://schemas.microsoft.com/office/drawing/2014/main" id="{21042F44-34F7-D06B-227B-586184A203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9" y="2061"/>
                  <a:ext cx="7" cy="9"/>
                </a:xfrm>
                <a:custGeom>
                  <a:avLst/>
                  <a:gdLst>
                    <a:gd name="T0" fmla="*/ 0 w 30"/>
                    <a:gd name="T1" fmla="*/ 0 h 36"/>
                    <a:gd name="T2" fmla="*/ 0 w 30"/>
                    <a:gd name="T3" fmla="*/ 0 h 36"/>
                    <a:gd name="T4" fmla="*/ 0 w 30"/>
                    <a:gd name="T5" fmla="*/ 0 h 36"/>
                    <a:gd name="T6" fmla="*/ 0 w 30"/>
                    <a:gd name="T7" fmla="*/ 0 h 36"/>
                    <a:gd name="T8" fmla="*/ 0 w 30"/>
                    <a:gd name="T9" fmla="*/ 0 h 36"/>
                    <a:gd name="T10" fmla="*/ 0 w 30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6"/>
                    <a:gd name="T20" fmla="*/ 30 w 30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6">
                      <a:moveTo>
                        <a:pt x="19" y="0"/>
                      </a:moveTo>
                      <a:lnTo>
                        <a:pt x="8" y="5"/>
                      </a:lnTo>
                      <a:lnTo>
                        <a:pt x="0" y="12"/>
                      </a:lnTo>
                      <a:lnTo>
                        <a:pt x="22" y="36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3" name="Freeform 350">
                  <a:extLst>
                    <a:ext uri="{FF2B5EF4-FFF2-40B4-BE49-F238E27FC236}">
                      <a16:creationId xmlns:a16="http://schemas.microsoft.com/office/drawing/2014/main" id="{1FCD48CA-7BAB-1D1E-C1BB-7D60FF5C0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1" y="2061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4" name="Freeform 351">
                  <a:extLst>
                    <a:ext uri="{FF2B5EF4-FFF2-40B4-BE49-F238E27FC236}">
                      <a16:creationId xmlns:a16="http://schemas.microsoft.com/office/drawing/2014/main" id="{C149A349-6088-1AE5-277F-312DA5F4E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4" y="2061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0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5" name="Freeform 352">
                  <a:extLst>
                    <a:ext uri="{FF2B5EF4-FFF2-40B4-BE49-F238E27FC236}">
                      <a16:creationId xmlns:a16="http://schemas.microsoft.com/office/drawing/2014/main" id="{49DD12CC-2DA3-8FF7-0340-D87BD8125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5" y="2068"/>
                  <a:ext cx="2" cy="1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1 h 2"/>
                    <a:gd name="T4" fmla="*/ 0 w 7"/>
                    <a:gd name="T5" fmla="*/ 1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6" name="Freeform 353">
                  <a:extLst>
                    <a:ext uri="{FF2B5EF4-FFF2-40B4-BE49-F238E27FC236}">
                      <a16:creationId xmlns:a16="http://schemas.microsoft.com/office/drawing/2014/main" id="{5160A919-E686-72EA-3E1A-82E1A9CBC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4" y="2061"/>
                  <a:ext cx="4" cy="7"/>
                </a:xfrm>
                <a:custGeom>
                  <a:avLst/>
                  <a:gdLst>
                    <a:gd name="T0" fmla="*/ 0 w 17"/>
                    <a:gd name="T1" fmla="*/ 0 h 30"/>
                    <a:gd name="T2" fmla="*/ 0 w 17"/>
                    <a:gd name="T3" fmla="*/ 0 h 30"/>
                    <a:gd name="T4" fmla="*/ 0 w 17"/>
                    <a:gd name="T5" fmla="*/ 0 h 30"/>
                    <a:gd name="T6" fmla="*/ 0 w 17"/>
                    <a:gd name="T7" fmla="*/ 0 h 30"/>
                    <a:gd name="T8" fmla="*/ 0 w 17"/>
                    <a:gd name="T9" fmla="*/ 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30"/>
                    <a:gd name="T17" fmla="*/ 17 w 17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30">
                      <a:moveTo>
                        <a:pt x="3" y="0"/>
                      </a:moveTo>
                      <a:lnTo>
                        <a:pt x="17" y="28"/>
                      </a:lnTo>
                      <a:lnTo>
                        <a:pt x="13" y="30"/>
                      </a:lnTo>
                      <a:lnTo>
                        <a:pt x="0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7" name="Freeform 354">
                  <a:extLst>
                    <a:ext uri="{FF2B5EF4-FFF2-40B4-BE49-F238E27FC236}">
                      <a16:creationId xmlns:a16="http://schemas.microsoft.com/office/drawing/2014/main" id="{A42C7489-AA43-B38A-8837-74DED7C42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8" y="2049"/>
                  <a:ext cx="4" cy="8"/>
                </a:xfrm>
                <a:custGeom>
                  <a:avLst/>
                  <a:gdLst>
                    <a:gd name="T0" fmla="*/ 0 w 19"/>
                    <a:gd name="T1" fmla="*/ 0 h 32"/>
                    <a:gd name="T2" fmla="*/ 0 w 19"/>
                    <a:gd name="T3" fmla="*/ 0 h 32"/>
                    <a:gd name="T4" fmla="*/ 0 w 19"/>
                    <a:gd name="T5" fmla="*/ 0 h 32"/>
                    <a:gd name="T6" fmla="*/ 0 w 19"/>
                    <a:gd name="T7" fmla="*/ 0 h 32"/>
                    <a:gd name="T8" fmla="*/ 0 w 19"/>
                    <a:gd name="T9" fmla="*/ 0 h 32"/>
                    <a:gd name="T10" fmla="*/ 0 w 19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32"/>
                    <a:gd name="T20" fmla="*/ 19 w 19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32">
                      <a:moveTo>
                        <a:pt x="19" y="27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8" name="Freeform 355">
                  <a:extLst>
                    <a:ext uri="{FF2B5EF4-FFF2-40B4-BE49-F238E27FC236}">
                      <a16:creationId xmlns:a16="http://schemas.microsoft.com/office/drawing/2014/main" id="{F3F757D1-C996-33EE-C813-B9D8DFCB9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9" y="2056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69" name="Freeform 356">
                  <a:extLst>
                    <a:ext uri="{FF2B5EF4-FFF2-40B4-BE49-F238E27FC236}">
                      <a16:creationId xmlns:a16="http://schemas.microsoft.com/office/drawing/2014/main" id="{BB50431E-55E3-C75F-B4D5-9BFC78A34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7" y="2047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0" name="Freeform 357">
                  <a:extLst>
                    <a:ext uri="{FF2B5EF4-FFF2-40B4-BE49-F238E27FC236}">
                      <a16:creationId xmlns:a16="http://schemas.microsoft.com/office/drawing/2014/main" id="{E240A461-5301-5D82-607A-60E2712F6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9" y="2047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1" name="Freeform 358">
                  <a:extLst>
                    <a:ext uri="{FF2B5EF4-FFF2-40B4-BE49-F238E27FC236}">
                      <a16:creationId xmlns:a16="http://schemas.microsoft.com/office/drawing/2014/main" id="{EECF09B3-4FE3-AA77-BA01-42A9931BD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0" y="2045"/>
                  <a:ext cx="7" cy="10"/>
                </a:xfrm>
                <a:custGeom>
                  <a:avLst/>
                  <a:gdLst>
                    <a:gd name="T0" fmla="*/ 0 w 30"/>
                    <a:gd name="T1" fmla="*/ 0 h 38"/>
                    <a:gd name="T2" fmla="*/ 0 w 30"/>
                    <a:gd name="T3" fmla="*/ 0 h 38"/>
                    <a:gd name="T4" fmla="*/ 0 w 30"/>
                    <a:gd name="T5" fmla="*/ 0 h 38"/>
                    <a:gd name="T6" fmla="*/ 0 w 30"/>
                    <a:gd name="T7" fmla="*/ 0 h 38"/>
                    <a:gd name="T8" fmla="*/ 0 w 30"/>
                    <a:gd name="T9" fmla="*/ 0 h 38"/>
                    <a:gd name="T10" fmla="*/ 0 w 30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8"/>
                    <a:gd name="T20" fmla="*/ 30 w 30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8">
                      <a:moveTo>
                        <a:pt x="23" y="0"/>
                      </a:moveTo>
                      <a:lnTo>
                        <a:pt x="16" y="1"/>
                      </a:lnTo>
                      <a:lnTo>
                        <a:pt x="0" y="10"/>
                      </a:lnTo>
                      <a:lnTo>
                        <a:pt x="15" y="38"/>
                      </a:lnTo>
                      <a:lnTo>
                        <a:pt x="30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2" name="Freeform 359">
                  <a:extLst>
                    <a:ext uri="{FF2B5EF4-FFF2-40B4-BE49-F238E27FC236}">
                      <a16:creationId xmlns:a16="http://schemas.microsoft.com/office/drawing/2014/main" id="{AB49B121-A167-DDF5-99BF-1CA3E4150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4" y="2045"/>
                  <a:ext cx="2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0 h 1"/>
                    <a:gd name="T4" fmla="*/ 0 w 7"/>
                    <a:gd name="T5" fmla="*/ 0 h 1"/>
                    <a:gd name="T6" fmla="*/ 0 w 7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3" name="Freeform 360">
                  <a:extLst>
                    <a:ext uri="{FF2B5EF4-FFF2-40B4-BE49-F238E27FC236}">
                      <a16:creationId xmlns:a16="http://schemas.microsoft.com/office/drawing/2014/main" id="{BC7798C3-ED96-C4A7-D884-55235FB22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6" y="2045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1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8" y="32"/>
                      </a:lnTo>
                      <a:lnTo>
                        <a:pt x="15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4" name="Freeform 361">
                  <a:extLst>
                    <a:ext uri="{FF2B5EF4-FFF2-40B4-BE49-F238E27FC236}">
                      <a16:creationId xmlns:a16="http://schemas.microsoft.com/office/drawing/2014/main" id="{BF4B9DFB-C106-4E8F-9DF3-815863351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7" y="2053"/>
                  <a:ext cx="2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0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7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5" name="Freeform 362">
                  <a:extLst>
                    <a:ext uri="{FF2B5EF4-FFF2-40B4-BE49-F238E27FC236}">
                      <a16:creationId xmlns:a16="http://schemas.microsoft.com/office/drawing/2014/main" id="{146AD11A-6888-8DE3-AD66-9DCD14B30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6" y="204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6" name="Freeform 363">
                  <a:extLst>
                    <a:ext uri="{FF2B5EF4-FFF2-40B4-BE49-F238E27FC236}">
                      <a16:creationId xmlns:a16="http://schemas.microsoft.com/office/drawing/2014/main" id="{F9FBFC8F-FF8F-E13D-6C4B-D9257544C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3" y="2050"/>
                  <a:ext cx="1" cy="1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0 w 4"/>
                    <a:gd name="T5" fmla="*/ 1 h 2"/>
                    <a:gd name="T6" fmla="*/ 0 w 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7" name="Freeform 364">
                  <a:extLst>
                    <a:ext uri="{FF2B5EF4-FFF2-40B4-BE49-F238E27FC236}">
                      <a16:creationId xmlns:a16="http://schemas.microsoft.com/office/drawing/2014/main" id="{F7562172-D9F1-6665-3AF3-A2097EEF0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" y="204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22" y="31"/>
                      </a:lnTo>
                      <a:lnTo>
                        <a:pt x="31" y="2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8" name="Freeform 365">
                  <a:extLst>
                    <a:ext uri="{FF2B5EF4-FFF2-40B4-BE49-F238E27FC236}">
                      <a16:creationId xmlns:a16="http://schemas.microsoft.com/office/drawing/2014/main" id="{75A88A56-844D-6E9B-0C99-3B8B03E95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1" y="2028"/>
                  <a:ext cx="14" cy="14"/>
                </a:xfrm>
                <a:custGeom>
                  <a:avLst/>
                  <a:gdLst>
                    <a:gd name="T0" fmla="*/ 0 w 57"/>
                    <a:gd name="T1" fmla="*/ 0 h 57"/>
                    <a:gd name="T2" fmla="*/ 0 w 57"/>
                    <a:gd name="T3" fmla="*/ 0 h 57"/>
                    <a:gd name="T4" fmla="*/ 0 w 57"/>
                    <a:gd name="T5" fmla="*/ 0 h 57"/>
                    <a:gd name="T6" fmla="*/ 0 w 57"/>
                    <a:gd name="T7" fmla="*/ 0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7"/>
                    <a:gd name="T14" fmla="*/ 57 w 57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7">
                      <a:moveTo>
                        <a:pt x="0" y="57"/>
                      </a:moveTo>
                      <a:lnTo>
                        <a:pt x="57" y="0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79" name="Freeform 366">
                  <a:extLst>
                    <a:ext uri="{FF2B5EF4-FFF2-40B4-BE49-F238E27FC236}">
                      <a16:creationId xmlns:a16="http://schemas.microsoft.com/office/drawing/2014/main" id="{868B3257-9489-0CA2-7D36-5066DC941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1" y="2039"/>
                  <a:ext cx="7" cy="9"/>
                </a:xfrm>
                <a:custGeom>
                  <a:avLst/>
                  <a:gdLst>
                    <a:gd name="T0" fmla="*/ 0 w 31"/>
                    <a:gd name="T1" fmla="*/ 0 h 36"/>
                    <a:gd name="T2" fmla="*/ 0 w 31"/>
                    <a:gd name="T3" fmla="*/ 0 h 36"/>
                    <a:gd name="T4" fmla="*/ 0 w 31"/>
                    <a:gd name="T5" fmla="*/ 0 h 36"/>
                    <a:gd name="T6" fmla="*/ 0 w 31"/>
                    <a:gd name="T7" fmla="*/ 0 h 36"/>
                    <a:gd name="T8" fmla="*/ 0 w 31"/>
                    <a:gd name="T9" fmla="*/ 0 h 36"/>
                    <a:gd name="T10" fmla="*/ 0 w 31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6"/>
                    <a:gd name="T20" fmla="*/ 31 w 31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6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4"/>
                      </a:lnTo>
                      <a:lnTo>
                        <a:pt x="24" y="36"/>
                      </a:lnTo>
                      <a:lnTo>
                        <a:pt x="31" y="29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0" name="Freeform 367">
                  <a:extLst>
                    <a:ext uri="{FF2B5EF4-FFF2-40B4-BE49-F238E27FC236}">
                      <a16:creationId xmlns:a16="http://schemas.microsoft.com/office/drawing/2014/main" id="{C7FD42D0-BA53-16C8-5FB7-B82D44135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3" y="2039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1" name="Rectangle 368">
                  <a:extLst>
                    <a:ext uri="{FF2B5EF4-FFF2-40B4-BE49-F238E27FC236}">
                      <a16:creationId xmlns:a16="http://schemas.microsoft.com/office/drawing/2014/main" id="{2DF9BF56-7AB4-3489-EC45-006E68A4EE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5" y="2039"/>
                  <a:ext cx="4" cy="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282" name="Freeform 369">
                  <a:extLst>
                    <a:ext uri="{FF2B5EF4-FFF2-40B4-BE49-F238E27FC236}">
                      <a16:creationId xmlns:a16="http://schemas.microsoft.com/office/drawing/2014/main" id="{6A9ECAE0-EDF1-965B-48F2-19548727B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7" y="2025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9" y="0"/>
                      </a:moveTo>
                      <a:lnTo>
                        <a:pt x="6" y="5"/>
                      </a:lnTo>
                      <a:lnTo>
                        <a:pt x="0" y="11"/>
                      </a:lnTo>
                      <a:lnTo>
                        <a:pt x="22" y="34"/>
                      </a:lnTo>
                      <a:lnTo>
                        <a:pt x="30" y="2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3" name="Freeform 370">
                  <a:extLst>
                    <a:ext uri="{FF2B5EF4-FFF2-40B4-BE49-F238E27FC236}">
                      <a16:creationId xmlns:a16="http://schemas.microsoft.com/office/drawing/2014/main" id="{928AEC53-3BA2-9D5E-8C2F-658FFE007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9" y="2025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4" name="Freeform 371">
                  <a:extLst>
                    <a:ext uri="{FF2B5EF4-FFF2-40B4-BE49-F238E27FC236}">
                      <a16:creationId xmlns:a16="http://schemas.microsoft.com/office/drawing/2014/main" id="{ED048DA4-6F3D-52BE-5BB3-3D9086375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2" y="2025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5" name="Freeform 372">
                  <a:extLst>
                    <a:ext uri="{FF2B5EF4-FFF2-40B4-BE49-F238E27FC236}">
                      <a16:creationId xmlns:a16="http://schemas.microsoft.com/office/drawing/2014/main" id="{0A8705BC-AFEB-3942-0CB6-6CF51AAC5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6" y="2032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6" name="Freeform 373">
                  <a:extLst>
                    <a:ext uri="{FF2B5EF4-FFF2-40B4-BE49-F238E27FC236}">
                      <a16:creationId xmlns:a16="http://schemas.microsoft.com/office/drawing/2014/main" id="{C7BA0B5F-F3F0-5CAC-4C19-754818811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3" y="2023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7" name="Freeform 374">
                  <a:extLst>
                    <a:ext uri="{FF2B5EF4-FFF2-40B4-BE49-F238E27FC236}">
                      <a16:creationId xmlns:a16="http://schemas.microsoft.com/office/drawing/2014/main" id="{05A49F13-BD88-CB93-D14F-BBA050601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5" y="2023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8" name="Freeform 375">
                  <a:extLst>
                    <a:ext uri="{FF2B5EF4-FFF2-40B4-BE49-F238E27FC236}">
                      <a16:creationId xmlns:a16="http://schemas.microsoft.com/office/drawing/2014/main" id="{B17056F4-A522-014E-2C96-72DFCE009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6" y="202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89" name="Freeform 376">
                  <a:extLst>
                    <a:ext uri="{FF2B5EF4-FFF2-40B4-BE49-F238E27FC236}">
                      <a16:creationId xmlns:a16="http://schemas.microsoft.com/office/drawing/2014/main" id="{A8F9E87D-DE2E-FB1D-7537-F2F431CA5B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3" y="2028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0" name="Freeform 377">
                  <a:extLst>
                    <a:ext uri="{FF2B5EF4-FFF2-40B4-BE49-F238E27FC236}">
                      <a16:creationId xmlns:a16="http://schemas.microsoft.com/office/drawing/2014/main" id="{0B5F3431-A688-E2D9-0D80-C22978E28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9" y="2019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7" y="4"/>
                      </a:lnTo>
                      <a:lnTo>
                        <a:pt x="0" y="13"/>
                      </a:lnTo>
                      <a:lnTo>
                        <a:pt x="22" y="35"/>
                      </a:lnTo>
                      <a:lnTo>
                        <a:pt x="31" y="2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1" name="Freeform 378">
                  <a:extLst>
                    <a:ext uri="{FF2B5EF4-FFF2-40B4-BE49-F238E27FC236}">
                      <a16:creationId xmlns:a16="http://schemas.microsoft.com/office/drawing/2014/main" id="{B75B5F4B-109E-2BE4-5F98-2AEBAB6A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1" y="2019"/>
                  <a:ext cx="3" cy="1"/>
                </a:xfrm>
                <a:custGeom>
                  <a:avLst/>
                  <a:gdLst>
                    <a:gd name="T0" fmla="*/ 0 w 13"/>
                    <a:gd name="T1" fmla="*/ 0 h 4"/>
                    <a:gd name="T2" fmla="*/ 0 w 13"/>
                    <a:gd name="T3" fmla="*/ 0 h 4"/>
                    <a:gd name="T4" fmla="*/ 0 w 13"/>
                    <a:gd name="T5" fmla="*/ 0 h 4"/>
                    <a:gd name="T6" fmla="*/ 0 w 1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4"/>
                    <a:gd name="T14" fmla="*/ 13 w 1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2" name="Freeform 379">
                  <a:extLst>
                    <a:ext uri="{FF2B5EF4-FFF2-40B4-BE49-F238E27FC236}">
                      <a16:creationId xmlns:a16="http://schemas.microsoft.com/office/drawing/2014/main" id="{6869531A-2C35-8B50-03D1-DAFF672D9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4" y="2019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8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6" y="32"/>
                      </a:lnTo>
                      <a:lnTo>
                        <a:pt x="27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3" name="Freeform 380">
                  <a:extLst>
                    <a:ext uri="{FF2B5EF4-FFF2-40B4-BE49-F238E27FC236}">
                      <a16:creationId xmlns:a16="http://schemas.microsoft.com/office/drawing/2014/main" id="{479F787C-6F02-E1CA-8696-9D6D6724E1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8" y="2026"/>
                  <a:ext cx="2" cy="1"/>
                </a:xfrm>
                <a:custGeom>
                  <a:avLst/>
                  <a:gdLst>
                    <a:gd name="T0" fmla="*/ 0 w 11"/>
                    <a:gd name="T1" fmla="*/ 0 h 4"/>
                    <a:gd name="T2" fmla="*/ 0 w 11"/>
                    <a:gd name="T3" fmla="*/ 0 h 4"/>
                    <a:gd name="T4" fmla="*/ 0 w 11"/>
                    <a:gd name="T5" fmla="*/ 0 h 4"/>
                    <a:gd name="T6" fmla="*/ 0 w 1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4"/>
                    <a:gd name="T14" fmla="*/ 11 w 1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4">
                      <a:moveTo>
                        <a:pt x="11" y="0"/>
                      </a:move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4" name="Freeform 381">
                  <a:extLst>
                    <a:ext uri="{FF2B5EF4-FFF2-40B4-BE49-F238E27FC236}">
                      <a16:creationId xmlns:a16="http://schemas.microsoft.com/office/drawing/2014/main" id="{8E332FA2-8FF2-2FA7-2B16-704B42A63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5" y="2018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7"/>
                      </a:lnTo>
                      <a:lnTo>
                        <a:pt x="24" y="31"/>
                      </a:lnTo>
                      <a:lnTo>
                        <a:pt x="31" y="2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5" name="Freeform 382">
                  <a:extLst>
                    <a:ext uri="{FF2B5EF4-FFF2-40B4-BE49-F238E27FC236}">
                      <a16:creationId xmlns:a16="http://schemas.microsoft.com/office/drawing/2014/main" id="{43463C26-9724-C47A-EEDF-67FE6302B2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3" y="2018"/>
                  <a:ext cx="14" cy="14"/>
                </a:xfrm>
                <a:custGeom>
                  <a:avLst/>
                  <a:gdLst>
                    <a:gd name="T0" fmla="*/ 0 w 57"/>
                    <a:gd name="T1" fmla="*/ 0 h 55"/>
                    <a:gd name="T2" fmla="*/ 0 w 57"/>
                    <a:gd name="T3" fmla="*/ 0 h 55"/>
                    <a:gd name="T4" fmla="*/ 0 w 57"/>
                    <a:gd name="T5" fmla="*/ 0 h 55"/>
                    <a:gd name="T6" fmla="*/ 0 w 57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5"/>
                    <a:gd name="T14" fmla="*/ 57 w 57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5">
                      <a:moveTo>
                        <a:pt x="57" y="0"/>
                      </a:moveTo>
                      <a:lnTo>
                        <a:pt x="0" y="5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6" name="Freeform 383">
                  <a:extLst>
                    <a:ext uri="{FF2B5EF4-FFF2-40B4-BE49-F238E27FC236}">
                      <a16:creationId xmlns:a16="http://schemas.microsoft.com/office/drawing/2014/main" id="{90F0DC10-76F6-6754-8F29-363847191C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7" y="2017"/>
                  <a:ext cx="6" cy="7"/>
                </a:xfrm>
                <a:custGeom>
                  <a:avLst/>
                  <a:gdLst>
                    <a:gd name="T0" fmla="*/ 0 w 27"/>
                    <a:gd name="T1" fmla="*/ 0 h 27"/>
                    <a:gd name="T2" fmla="*/ 0 w 27"/>
                    <a:gd name="T3" fmla="*/ 0 h 27"/>
                    <a:gd name="T4" fmla="*/ 0 w 27"/>
                    <a:gd name="T5" fmla="*/ 0 h 27"/>
                    <a:gd name="T6" fmla="*/ 0 w 27"/>
                    <a:gd name="T7" fmla="*/ 0 h 27"/>
                    <a:gd name="T8" fmla="*/ 0 w 2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7"/>
                    <a:gd name="T17" fmla="*/ 27 w 2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7">
                      <a:moveTo>
                        <a:pt x="5" y="0"/>
                      </a:moveTo>
                      <a:lnTo>
                        <a:pt x="27" y="23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7" name="Freeform 384">
                  <a:extLst>
                    <a:ext uri="{FF2B5EF4-FFF2-40B4-BE49-F238E27FC236}">
                      <a16:creationId xmlns:a16="http://schemas.microsoft.com/office/drawing/2014/main" id="{FA5A99C8-C5AB-F2B6-B7BA-B9FAB99BF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8" y="2003"/>
                  <a:ext cx="6" cy="7"/>
                </a:xfrm>
                <a:custGeom>
                  <a:avLst/>
                  <a:gdLst>
                    <a:gd name="T0" fmla="*/ 0 w 25"/>
                    <a:gd name="T1" fmla="*/ 0 h 29"/>
                    <a:gd name="T2" fmla="*/ 0 w 25"/>
                    <a:gd name="T3" fmla="*/ 0 h 29"/>
                    <a:gd name="T4" fmla="*/ 0 w 25"/>
                    <a:gd name="T5" fmla="*/ 0 h 29"/>
                    <a:gd name="T6" fmla="*/ 0 w 25"/>
                    <a:gd name="T7" fmla="*/ 0 h 29"/>
                    <a:gd name="T8" fmla="*/ 0 w 25"/>
                    <a:gd name="T9" fmla="*/ 0 h 29"/>
                    <a:gd name="T10" fmla="*/ 0 w 25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9"/>
                    <a:gd name="T20" fmla="*/ 25 w 25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9">
                      <a:moveTo>
                        <a:pt x="14" y="0"/>
                      </a:move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8" name="Freeform 385">
                  <a:extLst>
                    <a:ext uri="{FF2B5EF4-FFF2-40B4-BE49-F238E27FC236}">
                      <a16:creationId xmlns:a16="http://schemas.microsoft.com/office/drawing/2014/main" id="{C055EAD5-0B50-0546-E741-FA1F5150E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9" y="2003"/>
                  <a:ext cx="3" cy="1"/>
                </a:xfrm>
                <a:custGeom>
                  <a:avLst/>
                  <a:gdLst>
                    <a:gd name="T0" fmla="*/ 0 w 13"/>
                    <a:gd name="T1" fmla="*/ 0 h 4"/>
                    <a:gd name="T2" fmla="*/ 0 w 13"/>
                    <a:gd name="T3" fmla="*/ 0 h 4"/>
                    <a:gd name="T4" fmla="*/ 0 w 13"/>
                    <a:gd name="T5" fmla="*/ 0 h 4"/>
                    <a:gd name="T6" fmla="*/ 0 w 1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4"/>
                    <a:gd name="T14" fmla="*/ 13 w 1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299" name="Freeform 386">
                  <a:extLst>
                    <a:ext uri="{FF2B5EF4-FFF2-40B4-BE49-F238E27FC236}">
                      <a16:creationId xmlns:a16="http://schemas.microsoft.com/office/drawing/2014/main" id="{D875B4C0-C07D-1BA6-EE60-608BB35D6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2" y="2003"/>
                  <a:ext cx="6" cy="8"/>
                </a:xfrm>
                <a:custGeom>
                  <a:avLst/>
                  <a:gdLst>
                    <a:gd name="T0" fmla="*/ 0 w 27"/>
                    <a:gd name="T1" fmla="*/ 0 h 32"/>
                    <a:gd name="T2" fmla="*/ 0 w 27"/>
                    <a:gd name="T3" fmla="*/ 0 h 32"/>
                    <a:gd name="T4" fmla="*/ 0 w 27"/>
                    <a:gd name="T5" fmla="*/ 0 h 32"/>
                    <a:gd name="T6" fmla="*/ 0 w 27"/>
                    <a:gd name="T7" fmla="*/ 0 h 32"/>
                    <a:gd name="T8" fmla="*/ 0 w 27"/>
                    <a:gd name="T9" fmla="*/ 0 h 32"/>
                    <a:gd name="T10" fmla="*/ 0 w 27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2"/>
                    <a:gd name="T20" fmla="*/ 27 w 27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2">
                      <a:moveTo>
                        <a:pt x="27" y="27"/>
                      </a:move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4" y="32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0" name="Freeform 387">
                  <a:extLst>
                    <a:ext uri="{FF2B5EF4-FFF2-40B4-BE49-F238E27FC236}">
                      <a16:creationId xmlns:a16="http://schemas.microsoft.com/office/drawing/2014/main" id="{DED0BD64-DBCD-5002-C8D6-D25F171EE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010"/>
                  <a:ext cx="3" cy="1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0 h 5"/>
                    <a:gd name="T4" fmla="*/ 0 w 13"/>
                    <a:gd name="T5" fmla="*/ 0 h 5"/>
                    <a:gd name="T6" fmla="*/ 0 w 1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5"/>
                    <a:gd name="T14" fmla="*/ 13 w 1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5">
                      <a:moveTo>
                        <a:pt x="13" y="0"/>
                      </a:moveTo>
                      <a:lnTo>
                        <a:pt x="8" y="5"/>
                      </a:lnTo>
                      <a:lnTo>
                        <a:pt x="0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1" name="Freeform 388">
                  <a:extLst>
                    <a:ext uri="{FF2B5EF4-FFF2-40B4-BE49-F238E27FC236}">
                      <a16:creationId xmlns:a16="http://schemas.microsoft.com/office/drawing/2014/main" id="{543FBA3B-7E45-4893-3A8A-07CCC97DE9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002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4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2" name="Freeform 389">
                  <a:extLst>
                    <a:ext uri="{FF2B5EF4-FFF2-40B4-BE49-F238E27FC236}">
                      <a16:creationId xmlns:a16="http://schemas.microsoft.com/office/drawing/2014/main" id="{B1BECC89-8403-537C-FB1D-CFE18D972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5" y="200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3" name="Freeform 390">
                  <a:extLst>
                    <a:ext uri="{FF2B5EF4-FFF2-40B4-BE49-F238E27FC236}">
                      <a16:creationId xmlns:a16="http://schemas.microsoft.com/office/drawing/2014/main" id="{A0B990D3-CD9A-9B64-C59F-9D0709EA7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6" y="199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30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4" name="Freeform 391">
                  <a:extLst>
                    <a:ext uri="{FF2B5EF4-FFF2-40B4-BE49-F238E27FC236}">
                      <a16:creationId xmlns:a16="http://schemas.microsoft.com/office/drawing/2014/main" id="{6D609D94-AFA4-A42A-6544-F60B6A46AF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3" y="200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5" name="Freeform 392">
                  <a:extLst>
                    <a:ext uri="{FF2B5EF4-FFF2-40B4-BE49-F238E27FC236}">
                      <a16:creationId xmlns:a16="http://schemas.microsoft.com/office/drawing/2014/main" id="{9781BF8D-E5FE-C918-E83F-6157110822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9" y="1998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10"/>
                      </a:lnTo>
                      <a:lnTo>
                        <a:pt x="22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6" name="Freeform 393">
                  <a:extLst>
                    <a:ext uri="{FF2B5EF4-FFF2-40B4-BE49-F238E27FC236}">
                      <a16:creationId xmlns:a16="http://schemas.microsoft.com/office/drawing/2014/main" id="{763E8C6B-D40A-5F78-8030-A6E65D2BD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1" y="19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7" name="Freeform 394">
                  <a:extLst>
                    <a:ext uri="{FF2B5EF4-FFF2-40B4-BE49-F238E27FC236}">
                      <a16:creationId xmlns:a16="http://schemas.microsoft.com/office/drawing/2014/main" id="{7EDE323E-9E65-075E-69DA-0FEAFFC699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2" y="199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30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8" name="Freeform 395">
                  <a:extLst>
                    <a:ext uri="{FF2B5EF4-FFF2-40B4-BE49-F238E27FC236}">
                      <a16:creationId xmlns:a16="http://schemas.microsoft.com/office/drawing/2014/main" id="{A0138A88-B4C8-D998-D4C2-2AA35D452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9" y="200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09" name="Freeform 396">
                  <a:extLst>
                    <a:ext uri="{FF2B5EF4-FFF2-40B4-BE49-F238E27FC236}">
                      <a16:creationId xmlns:a16="http://schemas.microsoft.com/office/drawing/2014/main" id="{4B112477-F25B-2B3A-24EC-2D94E3103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5" y="199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20" y="0"/>
                      </a:moveTo>
                      <a:lnTo>
                        <a:pt x="9" y="5"/>
                      </a:lnTo>
                      <a:lnTo>
                        <a:pt x="0" y="12"/>
                      </a:lnTo>
                      <a:lnTo>
                        <a:pt x="24" y="35"/>
                      </a:lnTo>
                      <a:lnTo>
                        <a:pt x="31" y="2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0" name="Freeform 397">
                  <a:extLst>
                    <a:ext uri="{FF2B5EF4-FFF2-40B4-BE49-F238E27FC236}">
                      <a16:creationId xmlns:a16="http://schemas.microsoft.com/office/drawing/2014/main" id="{18A3083E-968F-5726-CDD5-2A0E07820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7" y="1993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1" name="Freeform 398">
                  <a:extLst>
                    <a:ext uri="{FF2B5EF4-FFF2-40B4-BE49-F238E27FC236}">
                      <a16:creationId xmlns:a16="http://schemas.microsoft.com/office/drawing/2014/main" id="{88F57BF3-DCEC-FAB6-267F-CC5E4CA72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0" y="1993"/>
                  <a:ext cx="3" cy="8"/>
                </a:xfrm>
                <a:custGeom>
                  <a:avLst/>
                  <a:gdLst>
                    <a:gd name="T0" fmla="*/ 0 w 15"/>
                    <a:gd name="T1" fmla="*/ 0 h 32"/>
                    <a:gd name="T2" fmla="*/ 0 w 15"/>
                    <a:gd name="T3" fmla="*/ 0 h 32"/>
                    <a:gd name="T4" fmla="*/ 0 w 15"/>
                    <a:gd name="T5" fmla="*/ 0 h 32"/>
                    <a:gd name="T6" fmla="*/ 0 w 15"/>
                    <a:gd name="T7" fmla="*/ 0 h 32"/>
                    <a:gd name="T8" fmla="*/ 0 w 15"/>
                    <a:gd name="T9" fmla="*/ 0 h 32"/>
                    <a:gd name="T10" fmla="*/ 0 w 15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32"/>
                    <a:gd name="T20" fmla="*/ 15 w 15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32">
                      <a:moveTo>
                        <a:pt x="15" y="31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7" y="32"/>
                      </a:lnTo>
                      <a:lnTo>
                        <a:pt x="15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2" name="Freeform 399">
                  <a:extLst>
                    <a:ext uri="{FF2B5EF4-FFF2-40B4-BE49-F238E27FC236}">
                      <a16:creationId xmlns:a16="http://schemas.microsoft.com/office/drawing/2014/main" id="{F3EA28A0-67DF-1E05-3B8B-7B436DB85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1" y="2001"/>
                  <a:ext cx="2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0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8" y="0"/>
                      </a:move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3" name="Freeform 400">
                  <a:extLst>
                    <a:ext uri="{FF2B5EF4-FFF2-40B4-BE49-F238E27FC236}">
                      <a16:creationId xmlns:a16="http://schemas.microsoft.com/office/drawing/2014/main" id="{8956D9B5-64F8-1536-6F72-B7D5CD6F6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0" y="1993"/>
                  <a:ext cx="4" cy="8"/>
                </a:xfrm>
                <a:custGeom>
                  <a:avLst/>
                  <a:gdLst>
                    <a:gd name="T0" fmla="*/ 0 w 18"/>
                    <a:gd name="T1" fmla="*/ 0 h 31"/>
                    <a:gd name="T2" fmla="*/ 0 w 18"/>
                    <a:gd name="T3" fmla="*/ 0 h 31"/>
                    <a:gd name="T4" fmla="*/ 0 w 18"/>
                    <a:gd name="T5" fmla="*/ 0 h 31"/>
                    <a:gd name="T6" fmla="*/ 0 w 18"/>
                    <a:gd name="T7" fmla="*/ 0 h 31"/>
                    <a:gd name="T8" fmla="*/ 0 w 18"/>
                    <a:gd name="T9" fmla="*/ 0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31"/>
                    <a:gd name="T17" fmla="*/ 18 w 18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31">
                      <a:moveTo>
                        <a:pt x="4" y="0"/>
                      </a:moveTo>
                      <a:lnTo>
                        <a:pt x="18" y="28"/>
                      </a:lnTo>
                      <a:lnTo>
                        <a:pt x="14" y="3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4" name="Freeform 401">
                  <a:extLst>
                    <a:ext uri="{FF2B5EF4-FFF2-40B4-BE49-F238E27FC236}">
                      <a16:creationId xmlns:a16="http://schemas.microsoft.com/office/drawing/2014/main" id="{13E47C37-DBEB-01E7-E00A-E23BEF3BF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2" y="1979"/>
                  <a:ext cx="6" cy="9"/>
                </a:xfrm>
                <a:custGeom>
                  <a:avLst/>
                  <a:gdLst>
                    <a:gd name="T0" fmla="*/ 0 w 27"/>
                    <a:gd name="T1" fmla="*/ 0 h 33"/>
                    <a:gd name="T2" fmla="*/ 0 w 27"/>
                    <a:gd name="T3" fmla="*/ 0 h 33"/>
                    <a:gd name="T4" fmla="*/ 0 w 27"/>
                    <a:gd name="T5" fmla="*/ 0 h 33"/>
                    <a:gd name="T6" fmla="*/ 0 w 27"/>
                    <a:gd name="T7" fmla="*/ 0 h 33"/>
                    <a:gd name="T8" fmla="*/ 0 w 27"/>
                    <a:gd name="T9" fmla="*/ 0 h 33"/>
                    <a:gd name="T10" fmla="*/ 0 w 27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3"/>
                    <a:gd name="T20" fmla="*/ 27 w 27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3">
                      <a:moveTo>
                        <a:pt x="27" y="25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13" y="33"/>
                      </a:lnTo>
                      <a:lnTo>
                        <a:pt x="22" y="28"/>
                      </a:lnTo>
                      <a:lnTo>
                        <a:pt x="27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5" name="Freeform 402">
                  <a:extLst>
                    <a:ext uri="{FF2B5EF4-FFF2-40B4-BE49-F238E27FC236}">
                      <a16:creationId xmlns:a16="http://schemas.microsoft.com/office/drawing/2014/main" id="{67629E76-0712-3492-EA42-7043A3A56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7" y="198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6" name="Freeform 403">
                  <a:extLst>
                    <a:ext uri="{FF2B5EF4-FFF2-40B4-BE49-F238E27FC236}">
                      <a16:creationId xmlns:a16="http://schemas.microsoft.com/office/drawing/2014/main" id="{25F2E948-5D51-C812-7428-8B07BD9F6E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3" y="1978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4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7" name="Freeform 404">
                  <a:extLst>
                    <a:ext uri="{FF2B5EF4-FFF2-40B4-BE49-F238E27FC236}">
                      <a16:creationId xmlns:a16="http://schemas.microsoft.com/office/drawing/2014/main" id="{7938BA30-1AAA-BC3D-F0D0-DA3D07DD0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5" y="197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318" name="Freeform 405">
                  <a:extLst>
                    <a:ext uri="{FF2B5EF4-FFF2-40B4-BE49-F238E27FC236}">
                      <a16:creationId xmlns:a16="http://schemas.microsoft.com/office/drawing/2014/main" id="{E490FC0F-5B44-AA95-8DAF-A75853E8A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6" y="1975"/>
                  <a:ext cx="8" cy="10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6"/>
                      </a:lnTo>
                      <a:lnTo>
                        <a:pt x="30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209767" name="Group 607">
                <a:extLst>
                  <a:ext uri="{FF2B5EF4-FFF2-40B4-BE49-F238E27FC236}">
                    <a16:creationId xmlns:a16="http://schemas.microsoft.com/office/drawing/2014/main" id="{9D897DF2-2B8C-08BC-6F85-8E59A8D13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14738" y="3744913"/>
                <a:ext cx="887412" cy="709612"/>
                <a:chOff x="2339" y="1536"/>
                <a:chExt cx="559" cy="447"/>
              </a:xfrm>
            </p:grpSpPr>
            <p:sp>
              <p:nvSpPr>
                <p:cNvPr id="209919" name="Freeform 407">
                  <a:extLst>
                    <a:ext uri="{FF2B5EF4-FFF2-40B4-BE49-F238E27FC236}">
                      <a16:creationId xmlns:a16="http://schemas.microsoft.com/office/drawing/2014/main" id="{88BDC79B-ADA3-912A-81D4-B86CCF9A9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3" y="198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0" name="Freeform 408">
                  <a:extLst>
                    <a:ext uri="{FF2B5EF4-FFF2-40B4-BE49-F238E27FC236}">
                      <a16:creationId xmlns:a16="http://schemas.microsoft.com/office/drawing/2014/main" id="{F3234C8C-0ACF-FACE-A1F0-E8E85FB37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9" y="1973"/>
                  <a:ext cx="7" cy="9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5"/>
                    <a:gd name="T20" fmla="*/ 31 w 31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5">
                      <a:moveTo>
                        <a:pt x="18" y="0"/>
                      </a:moveTo>
                      <a:lnTo>
                        <a:pt x="7" y="5"/>
                      </a:lnTo>
                      <a:lnTo>
                        <a:pt x="0" y="12"/>
                      </a:lnTo>
                      <a:lnTo>
                        <a:pt x="22" y="35"/>
                      </a:lnTo>
                      <a:lnTo>
                        <a:pt x="31" y="2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1" name="Freeform 409">
                  <a:extLst>
                    <a:ext uri="{FF2B5EF4-FFF2-40B4-BE49-F238E27FC236}">
                      <a16:creationId xmlns:a16="http://schemas.microsoft.com/office/drawing/2014/main" id="{4D6C5055-9DF5-57A5-0A57-EB832942E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1973"/>
                  <a:ext cx="2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2" name="Freeform 410">
                  <a:extLst>
                    <a:ext uri="{FF2B5EF4-FFF2-40B4-BE49-F238E27FC236}">
                      <a16:creationId xmlns:a16="http://schemas.microsoft.com/office/drawing/2014/main" id="{E2FBC1FB-8CA2-CBDE-BB47-AB6F36150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3" y="1973"/>
                  <a:ext cx="7" cy="8"/>
                </a:xfrm>
                <a:custGeom>
                  <a:avLst/>
                  <a:gdLst>
                    <a:gd name="T0" fmla="*/ 0 w 29"/>
                    <a:gd name="T1" fmla="*/ 0 h 32"/>
                    <a:gd name="T2" fmla="*/ 0 w 29"/>
                    <a:gd name="T3" fmla="*/ 0 h 32"/>
                    <a:gd name="T4" fmla="*/ 0 w 29"/>
                    <a:gd name="T5" fmla="*/ 0 h 32"/>
                    <a:gd name="T6" fmla="*/ 0 w 29"/>
                    <a:gd name="T7" fmla="*/ 0 h 32"/>
                    <a:gd name="T8" fmla="*/ 0 w 29"/>
                    <a:gd name="T9" fmla="*/ 0 h 32"/>
                    <a:gd name="T10" fmla="*/ 0 w 29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2"/>
                    <a:gd name="T20" fmla="*/ 29 w 29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2">
                      <a:moveTo>
                        <a:pt x="29" y="27"/>
                      </a:move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32"/>
                      </a:lnTo>
                      <a:lnTo>
                        <a:pt x="17" y="32"/>
                      </a:lnTo>
                      <a:lnTo>
                        <a:pt x="2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3" name="Freeform 411">
                  <a:extLst>
                    <a:ext uri="{FF2B5EF4-FFF2-40B4-BE49-F238E27FC236}">
                      <a16:creationId xmlns:a16="http://schemas.microsoft.com/office/drawing/2014/main" id="{CBB7A5C2-ABD9-2A53-72F9-8D2B3C229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" y="1980"/>
                  <a:ext cx="3" cy="1"/>
                </a:xfrm>
                <a:custGeom>
                  <a:avLst/>
                  <a:gdLst>
                    <a:gd name="T0" fmla="*/ 0 w 12"/>
                    <a:gd name="T1" fmla="*/ 0 h 5"/>
                    <a:gd name="T2" fmla="*/ 0 w 12"/>
                    <a:gd name="T3" fmla="*/ 0 h 5"/>
                    <a:gd name="T4" fmla="*/ 0 w 12"/>
                    <a:gd name="T5" fmla="*/ 0 h 5"/>
                    <a:gd name="T6" fmla="*/ 0 w 1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5"/>
                    <a:gd name="T14" fmla="*/ 12 w 1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5">
                      <a:moveTo>
                        <a:pt x="12" y="0"/>
                      </a:moveTo>
                      <a:lnTo>
                        <a:pt x="7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4" name="Freeform 412">
                  <a:extLst>
                    <a:ext uri="{FF2B5EF4-FFF2-40B4-BE49-F238E27FC236}">
                      <a16:creationId xmlns:a16="http://schemas.microsoft.com/office/drawing/2014/main" id="{4AF9C051-4C23-BBB6-6ECC-4A18DB5E02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5" y="197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3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5" name="Rectangle 413">
                  <a:extLst>
                    <a:ext uri="{FF2B5EF4-FFF2-40B4-BE49-F238E27FC236}">
                      <a16:creationId xmlns:a16="http://schemas.microsoft.com/office/drawing/2014/main" id="{A74E7B00-E300-9739-8BE0-A84F6A8815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7" y="197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926" name="Freeform 414">
                  <a:extLst>
                    <a:ext uri="{FF2B5EF4-FFF2-40B4-BE49-F238E27FC236}">
                      <a16:creationId xmlns:a16="http://schemas.microsoft.com/office/drawing/2014/main" id="{898EEB54-C818-2755-8A49-2F6FBA643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7" y="1970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0" y="10"/>
                      </a:lnTo>
                      <a:lnTo>
                        <a:pt x="22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7" name="Freeform 415">
                  <a:extLst>
                    <a:ext uri="{FF2B5EF4-FFF2-40B4-BE49-F238E27FC236}">
                      <a16:creationId xmlns:a16="http://schemas.microsoft.com/office/drawing/2014/main" id="{DB04CF85-6784-AA89-FC61-C68DC79DA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9" y="1970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8" name="Freeform 416">
                  <a:extLst>
                    <a:ext uri="{FF2B5EF4-FFF2-40B4-BE49-F238E27FC236}">
                      <a16:creationId xmlns:a16="http://schemas.microsoft.com/office/drawing/2014/main" id="{83922E64-C9B8-E4D6-45F7-808CDC49C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0" y="1968"/>
                  <a:ext cx="6" cy="9"/>
                </a:xfrm>
                <a:custGeom>
                  <a:avLst/>
                  <a:gdLst>
                    <a:gd name="T0" fmla="*/ 0 w 24"/>
                    <a:gd name="T1" fmla="*/ 0 h 33"/>
                    <a:gd name="T2" fmla="*/ 0 w 24"/>
                    <a:gd name="T3" fmla="*/ 0 h 33"/>
                    <a:gd name="T4" fmla="*/ 0 w 24"/>
                    <a:gd name="T5" fmla="*/ 0 h 33"/>
                    <a:gd name="T6" fmla="*/ 0 w 24"/>
                    <a:gd name="T7" fmla="*/ 0 h 33"/>
                    <a:gd name="T8" fmla="*/ 0 w 24"/>
                    <a:gd name="T9" fmla="*/ 0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3"/>
                    <a:gd name="T17" fmla="*/ 24 w 24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3">
                      <a:moveTo>
                        <a:pt x="10" y="0"/>
                      </a:moveTo>
                      <a:lnTo>
                        <a:pt x="24" y="29"/>
                      </a:lnTo>
                      <a:lnTo>
                        <a:pt x="14" y="33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29" name="Freeform 417">
                  <a:extLst>
                    <a:ext uri="{FF2B5EF4-FFF2-40B4-BE49-F238E27FC236}">
                      <a16:creationId xmlns:a16="http://schemas.microsoft.com/office/drawing/2014/main" id="{84BF8CBC-348D-9DA2-1EE7-70478FD1D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" y="1955"/>
                  <a:ext cx="5" cy="8"/>
                </a:xfrm>
                <a:custGeom>
                  <a:avLst/>
                  <a:gdLst>
                    <a:gd name="T0" fmla="*/ 0 w 20"/>
                    <a:gd name="T1" fmla="*/ 0 h 30"/>
                    <a:gd name="T2" fmla="*/ 0 w 20"/>
                    <a:gd name="T3" fmla="*/ 0 h 30"/>
                    <a:gd name="T4" fmla="*/ 0 w 20"/>
                    <a:gd name="T5" fmla="*/ 0 h 30"/>
                    <a:gd name="T6" fmla="*/ 0 w 20"/>
                    <a:gd name="T7" fmla="*/ 0 h 30"/>
                    <a:gd name="T8" fmla="*/ 0 w 20"/>
                    <a:gd name="T9" fmla="*/ 0 h 30"/>
                    <a:gd name="T10" fmla="*/ 0 w 2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0"/>
                    <a:gd name="T20" fmla="*/ 20 w 2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0">
                      <a:moveTo>
                        <a:pt x="20" y="26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3" y="30"/>
                      </a:lnTo>
                      <a:lnTo>
                        <a:pt x="16" y="29"/>
                      </a:lnTo>
                      <a:lnTo>
                        <a:pt x="2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0" name="Freeform 418">
                  <a:extLst>
                    <a:ext uri="{FF2B5EF4-FFF2-40B4-BE49-F238E27FC236}">
                      <a16:creationId xmlns:a16="http://schemas.microsoft.com/office/drawing/2014/main" id="{014AD441-21E5-26DE-A703-1A10EB0F4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196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1" name="Freeform 419">
                  <a:extLst>
                    <a:ext uri="{FF2B5EF4-FFF2-40B4-BE49-F238E27FC236}">
                      <a16:creationId xmlns:a16="http://schemas.microsoft.com/office/drawing/2014/main" id="{B65CC66C-959D-4970-2F4C-FEF3CF4356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" y="1954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2" name="Freeform 420">
                  <a:extLst>
                    <a:ext uri="{FF2B5EF4-FFF2-40B4-BE49-F238E27FC236}">
                      <a16:creationId xmlns:a16="http://schemas.microsoft.com/office/drawing/2014/main" id="{FEF5CAB6-8CA4-C94B-8363-0498563AA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5" y="1954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3" name="Freeform 421">
                  <a:extLst>
                    <a:ext uri="{FF2B5EF4-FFF2-40B4-BE49-F238E27FC236}">
                      <a16:creationId xmlns:a16="http://schemas.microsoft.com/office/drawing/2014/main" id="{9B5F9F9E-D641-DDF8-953F-81C38A253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6" y="195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4" name="Freeform 422">
                  <a:extLst>
                    <a:ext uri="{FF2B5EF4-FFF2-40B4-BE49-F238E27FC236}">
                      <a16:creationId xmlns:a16="http://schemas.microsoft.com/office/drawing/2014/main" id="{73587C57-86C5-ED33-03A6-050932DE0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3" y="1958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5" name="Freeform 423">
                  <a:extLst>
                    <a:ext uri="{FF2B5EF4-FFF2-40B4-BE49-F238E27FC236}">
                      <a16:creationId xmlns:a16="http://schemas.microsoft.com/office/drawing/2014/main" id="{E0C76605-17D8-E04A-40D3-DCD0B0248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9" y="1950"/>
                  <a:ext cx="7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1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6" name="Freeform 424">
                  <a:extLst>
                    <a:ext uri="{FF2B5EF4-FFF2-40B4-BE49-F238E27FC236}">
                      <a16:creationId xmlns:a16="http://schemas.microsoft.com/office/drawing/2014/main" id="{0B09C5F5-EB1A-1E39-594A-EB9F97BCD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1950"/>
                  <a:ext cx="1" cy="1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7" name="Freeform 425">
                  <a:extLst>
                    <a:ext uri="{FF2B5EF4-FFF2-40B4-BE49-F238E27FC236}">
                      <a16:creationId xmlns:a16="http://schemas.microsoft.com/office/drawing/2014/main" id="{113F1F5E-182A-793D-BCE5-6F9680253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2" y="1947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8" name="Freeform 426">
                  <a:extLst>
                    <a:ext uri="{FF2B5EF4-FFF2-40B4-BE49-F238E27FC236}">
                      <a16:creationId xmlns:a16="http://schemas.microsoft.com/office/drawing/2014/main" id="{D252CEEE-5F6D-DC9B-5242-F6A2BCAD4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9" y="1954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39" name="Freeform 427">
                  <a:extLst>
                    <a:ext uri="{FF2B5EF4-FFF2-40B4-BE49-F238E27FC236}">
                      <a16:creationId xmlns:a16="http://schemas.microsoft.com/office/drawing/2014/main" id="{5E943D56-26C8-75D4-2FDD-F69891893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5" y="1946"/>
                  <a:ext cx="7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2" y="30"/>
                      </a:lnTo>
                      <a:lnTo>
                        <a:pt x="30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0" name="Freeform 428">
                  <a:extLst>
                    <a:ext uri="{FF2B5EF4-FFF2-40B4-BE49-F238E27FC236}">
                      <a16:creationId xmlns:a16="http://schemas.microsoft.com/office/drawing/2014/main" id="{6BCA82F4-44AB-9348-0AE9-03314A607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" y="1946"/>
                  <a:ext cx="14" cy="14"/>
                </a:xfrm>
                <a:custGeom>
                  <a:avLst/>
                  <a:gdLst>
                    <a:gd name="T0" fmla="*/ 0 w 57"/>
                    <a:gd name="T1" fmla="*/ 0 h 55"/>
                    <a:gd name="T2" fmla="*/ 0 w 57"/>
                    <a:gd name="T3" fmla="*/ 0 h 55"/>
                    <a:gd name="T4" fmla="*/ 0 w 57"/>
                    <a:gd name="T5" fmla="*/ 0 h 55"/>
                    <a:gd name="T6" fmla="*/ 0 w 57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5"/>
                    <a:gd name="T14" fmla="*/ 57 w 57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5">
                      <a:moveTo>
                        <a:pt x="57" y="0"/>
                      </a:moveTo>
                      <a:lnTo>
                        <a:pt x="0" y="55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1" name="Freeform 429">
                  <a:extLst>
                    <a:ext uri="{FF2B5EF4-FFF2-40B4-BE49-F238E27FC236}">
                      <a16:creationId xmlns:a16="http://schemas.microsoft.com/office/drawing/2014/main" id="{A7354233-2143-0BD1-2F5D-A55E5CF8A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943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1" y="0"/>
                      </a:moveTo>
                      <a:lnTo>
                        <a:pt x="8" y="4"/>
                      </a:lnTo>
                      <a:lnTo>
                        <a:pt x="0" y="12"/>
                      </a:lnTo>
                      <a:lnTo>
                        <a:pt x="22" y="34"/>
                      </a:lnTo>
                      <a:lnTo>
                        <a:pt x="30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2" name="Freeform 430">
                  <a:extLst>
                    <a:ext uri="{FF2B5EF4-FFF2-40B4-BE49-F238E27FC236}">
                      <a16:creationId xmlns:a16="http://schemas.microsoft.com/office/drawing/2014/main" id="{CB944A97-87BD-BB75-C9A9-AED6A9166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9" y="194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3" name="Freeform 431">
                  <a:extLst>
                    <a:ext uri="{FF2B5EF4-FFF2-40B4-BE49-F238E27FC236}">
                      <a16:creationId xmlns:a16="http://schemas.microsoft.com/office/drawing/2014/main" id="{B3A5EBDF-DDCA-61D1-E8AF-AB2959422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" y="1942"/>
                  <a:ext cx="7" cy="8"/>
                </a:xfrm>
                <a:custGeom>
                  <a:avLst/>
                  <a:gdLst>
                    <a:gd name="T0" fmla="*/ 0 w 30"/>
                    <a:gd name="T1" fmla="*/ 0 h 36"/>
                    <a:gd name="T2" fmla="*/ 0 w 30"/>
                    <a:gd name="T3" fmla="*/ 0 h 36"/>
                    <a:gd name="T4" fmla="*/ 0 w 30"/>
                    <a:gd name="T5" fmla="*/ 0 h 36"/>
                    <a:gd name="T6" fmla="*/ 0 w 30"/>
                    <a:gd name="T7" fmla="*/ 0 h 36"/>
                    <a:gd name="T8" fmla="*/ 0 w 30"/>
                    <a:gd name="T9" fmla="*/ 0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36"/>
                    <a:gd name="T17" fmla="*/ 30 w 3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36">
                      <a:moveTo>
                        <a:pt x="15" y="0"/>
                      </a:moveTo>
                      <a:lnTo>
                        <a:pt x="30" y="28"/>
                      </a:lnTo>
                      <a:lnTo>
                        <a:pt x="15" y="36"/>
                      </a:lnTo>
                      <a:lnTo>
                        <a:pt x="0" y="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4" name="Freeform 432">
                  <a:extLst>
                    <a:ext uri="{FF2B5EF4-FFF2-40B4-BE49-F238E27FC236}">
                      <a16:creationId xmlns:a16="http://schemas.microsoft.com/office/drawing/2014/main" id="{FF186C2B-6240-7C1B-69AA-BAA779A8E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3" y="1927"/>
                  <a:ext cx="7" cy="8"/>
                </a:xfrm>
                <a:custGeom>
                  <a:avLst/>
                  <a:gdLst>
                    <a:gd name="T0" fmla="*/ 0 w 28"/>
                    <a:gd name="T1" fmla="*/ 0 h 32"/>
                    <a:gd name="T2" fmla="*/ 0 w 28"/>
                    <a:gd name="T3" fmla="*/ 0 h 32"/>
                    <a:gd name="T4" fmla="*/ 0 w 28"/>
                    <a:gd name="T5" fmla="*/ 0 h 32"/>
                    <a:gd name="T6" fmla="*/ 0 w 28"/>
                    <a:gd name="T7" fmla="*/ 0 h 32"/>
                    <a:gd name="T8" fmla="*/ 0 w 28"/>
                    <a:gd name="T9" fmla="*/ 0 h 32"/>
                    <a:gd name="T10" fmla="*/ 0 w 28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2"/>
                    <a:gd name="T20" fmla="*/ 28 w 28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2">
                      <a:moveTo>
                        <a:pt x="10" y="0"/>
                      </a:moveTo>
                      <a:lnTo>
                        <a:pt x="5" y="4"/>
                      </a:lnTo>
                      <a:lnTo>
                        <a:pt x="0" y="10"/>
                      </a:lnTo>
                      <a:lnTo>
                        <a:pt x="22" y="32"/>
                      </a:lnTo>
                      <a:lnTo>
                        <a:pt x="28" y="2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5" name="Freeform 433">
                  <a:extLst>
                    <a:ext uri="{FF2B5EF4-FFF2-40B4-BE49-F238E27FC236}">
                      <a16:creationId xmlns:a16="http://schemas.microsoft.com/office/drawing/2014/main" id="{A704819B-5BFB-23F6-26F4-4E1D68F63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4" y="1927"/>
                  <a:ext cx="2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6" name="Freeform 434">
                  <a:extLst>
                    <a:ext uri="{FF2B5EF4-FFF2-40B4-BE49-F238E27FC236}">
                      <a16:creationId xmlns:a16="http://schemas.microsoft.com/office/drawing/2014/main" id="{04BCA593-6FDE-3BDE-EB20-CB6AA33C0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" y="1925"/>
                  <a:ext cx="8" cy="9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7" name="Freeform 435">
                  <a:extLst>
                    <a:ext uri="{FF2B5EF4-FFF2-40B4-BE49-F238E27FC236}">
                      <a16:creationId xmlns:a16="http://schemas.microsoft.com/office/drawing/2014/main" id="{BD44BDB0-5ACA-AD10-A2FE-51A8C28FC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3" y="193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8" name="Freeform 436">
                  <a:extLst>
                    <a:ext uri="{FF2B5EF4-FFF2-40B4-BE49-F238E27FC236}">
                      <a16:creationId xmlns:a16="http://schemas.microsoft.com/office/drawing/2014/main" id="{9C077B0C-7547-ECB7-D8BF-2A99F9967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" y="1923"/>
                  <a:ext cx="8" cy="9"/>
                </a:xfrm>
                <a:custGeom>
                  <a:avLst/>
                  <a:gdLst>
                    <a:gd name="T0" fmla="*/ 0 w 31"/>
                    <a:gd name="T1" fmla="*/ 0 h 34"/>
                    <a:gd name="T2" fmla="*/ 0 w 31"/>
                    <a:gd name="T3" fmla="*/ 0 h 34"/>
                    <a:gd name="T4" fmla="*/ 0 w 31"/>
                    <a:gd name="T5" fmla="*/ 0 h 34"/>
                    <a:gd name="T6" fmla="*/ 0 w 31"/>
                    <a:gd name="T7" fmla="*/ 0 h 34"/>
                    <a:gd name="T8" fmla="*/ 0 w 31"/>
                    <a:gd name="T9" fmla="*/ 0 h 34"/>
                    <a:gd name="T10" fmla="*/ 0 w 31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4"/>
                    <a:gd name="T20" fmla="*/ 31 w 31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4">
                      <a:moveTo>
                        <a:pt x="12" y="0"/>
                      </a:moveTo>
                      <a:lnTo>
                        <a:pt x="9" y="4"/>
                      </a:lnTo>
                      <a:lnTo>
                        <a:pt x="0" y="11"/>
                      </a:lnTo>
                      <a:lnTo>
                        <a:pt x="23" y="34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49" name="Freeform 437">
                  <a:extLst>
                    <a:ext uri="{FF2B5EF4-FFF2-40B4-BE49-F238E27FC236}">
                      <a16:creationId xmlns:a16="http://schemas.microsoft.com/office/drawing/2014/main" id="{5C45CFCC-2FBB-8556-22C5-C0C8A9B2E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192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0" name="Freeform 438">
                  <a:extLst>
                    <a:ext uri="{FF2B5EF4-FFF2-40B4-BE49-F238E27FC236}">
                      <a16:creationId xmlns:a16="http://schemas.microsoft.com/office/drawing/2014/main" id="{36E9A735-AFBD-F8AC-140E-5BCEFA22E8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1921"/>
                  <a:ext cx="8" cy="9"/>
                </a:xfrm>
                <a:custGeom>
                  <a:avLst/>
                  <a:gdLst>
                    <a:gd name="T0" fmla="*/ 0 w 35"/>
                    <a:gd name="T1" fmla="*/ 0 h 36"/>
                    <a:gd name="T2" fmla="*/ 0 w 35"/>
                    <a:gd name="T3" fmla="*/ 0 h 36"/>
                    <a:gd name="T4" fmla="*/ 0 w 35"/>
                    <a:gd name="T5" fmla="*/ 0 h 36"/>
                    <a:gd name="T6" fmla="*/ 0 w 35"/>
                    <a:gd name="T7" fmla="*/ 0 h 36"/>
                    <a:gd name="T8" fmla="*/ 0 w 35"/>
                    <a:gd name="T9" fmla="*/ 0 h 36"/>
                    <a:gd name="T10" fmla="*/ 0 w 35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6"/>
                    <a:gd name="T20" fmla="*/ 35 w 3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6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6"/>
                      </a:lnTo>
                      <a:lnTo>
                        <a:pt x="31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1" name="Freeform 439">
                  <a:extLst>
                    <a:ext uri="{FF2B5EF4-FFF2-40B4-BE49-F238E27FC236}">
                      <a16:creationId xmlns:a16="http://schemas.microsoft.com/office/drawing/2014/main" id="{14BAED75-02FD-0E90-FE61-C198E475E4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" y="192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2" name="Freeform 440">
                  <a:extLst>
                    <a:ext uri="{FF2B5EF4-FFF2-40B4-BE49-F238E27FC236}">
                      <a16:creationId xmlns:a16="http://schemas.microsoft.com/office/drawing/2014/main" id="{E24946E5-6D31-E5DB-4702-36E03FC74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5" y="1919"/>
                  <a:ext cx="7" cy="9"/>
                </a:xfrm>
                <a:custGeom>
                  <a:avLst/>
                  <a:gdLst>
                    <a:gd name="T0" fmla="*/ 0 w 30"/>
                    <a:gd name="T1" fmla="*/ 0 h 34"/>
                    <a:gd name="T2" fmla="*/ 0 w 30"/>
                    <a:gd name="T3" fmla="*/ 0 h 34"/>
                    <a:gd name="T4" fmla="*/ 0 w 30"/>
                    <a:gd name="T5" fmla="*/ 0 h 34"/>
                    <a:gd name="T6" fmla="*/ 0 w 30"/>
                    <a:gd name="T7" fmla="*/ 0 h 34"/>
                    <a:gd name="T8" fmla="*/ 0 w 30"/>
                    <a:gd name="T9" fmla="*/ 0 h 34"/>
                    <a:gd name="T10" fmla="*/ 0 w 30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4"/>
                    <a:gd name="T20" fmla="*/ 30 w 30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4">
                      <a:moveTo>
                        <a:pt x="12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4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3" name="Freeform 441">
                  <a:extLst>
                    <a:ext uri="{FF2B5EF4-FFF2-40B4-BE49-F238E27FC236}">
                      <a16:creationId xmlns:a16="http://schemas.microsoft.com/office/drawing/2014/main" id="{6E9968F7-AAD8-37A4-C3BB-DCDD66780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7" y="1919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4" name="Freeform 442">
                  <a:extLst>
                    <a:ext uri="{FF2B5EF4-FFF2-40B4-BE49-F238E27FC236}">
                      <a16:creationId xmlns:a16="http://schemas.microsoft.com/office/drawing/2014/main" id="{441A3A5D-A3AD-BC5F-67B7-BFD652E54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" y="1917"/>
                  <a:ext cx="7" cy="9"/>
                </a:xfrm>
                <a:custGeom>
                  <a:avLst/>
                  <a:gdLst>
                    <a:gd name="T0" fmla="*/ 0 w 29"/>
                    <a:gd name="T1" fmla="*/ 0 h 39"/>
                    <a:gd name="T2" fmla="*/ 0 w 29"/>
                    <a:gd name="T3" fmla="*/ 0 h 39"/>
                    <a:gd name="T4" fmla="*/ 0 w 29"/>
                    <a:gd name="T5" fmla="*/ 0 h 39"/>
                    <a:gd name="T6" fmla="*/ 0 w 29"/>
                    <a:gd name="T7" fmla="*/ 0 h 39"/>
                    <a:gd name="T8" fmla="*/ 0 w 29"/>
                    <a:gd name="T9" fmla="*/ 0 h 39"/>
                    <a:gd name="T10" fmla="*/ 0 w 2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9"/>
                    <a:gd name="T20" fmla="*/ 29 w 2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9">
                      <a:moveTo>
                        <a:pt x="23" y="0"/>
                      </a:moveTo>
                      <a:lnTo>
                        <a:pt x="16" y="3"/>
                      </a:lnTo>
                      <a:lnTo>
                        <a:pt x="0" y="10"/>
                      </a:lnTo>
                      <a:lnTo>
                        <a:pt x="13" y="39"/>
                      </a:lnTo>
                      <a:lnTo>
                        <a:pt x="29" y="3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5" name="Freeform 443">
                  <a:extLst>
                    <a:ext uri="{FF2B5EF4-FFF2-40B4-BE49-F238E27FC236}">
                      <a16:creationId xmlns:a16="http://schemas.microsoft.com/office/drawing/2014/main" id="{840D52EE-9CA2-0463-1FC7-B21294C9AC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917"/>
                  <a:ext cx="2" cy="1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0 h 3"/>
                    <a:gd name="T4" fmla="*/ 0 w 7"/>
                    <a:gd name="T5" fmla="*/ 0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3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6" name="Freeform 444">
                  <a:extLst>
                    <a:ext uri="{FF2B5EF4-FFF2-40B4-BE49-F238E27FC236}">
                      <a16:creationId xmlns:a16="http://schemas.microsoft.com/office/drawing/2014/main" id="{B1631618-B50E-D9EA-28EB-413D9B9BF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4" y="1917"/>
                  <a:ext cx="4" cy="8"/>
                </a:xfrm>
                <a:custGeom>
                  <a:avLst/>
                  <a:gdLst>
                    <a:gd name="T0" fmla="*/ 0 w 19"/>
                    <a:gd name="T1" fmla="*/ 0 h 33"/>
                    <a:gd name="T2" fmla="*/ 0 w 19"/>
                    <a:gd name="T3" fmla="*/ 0 h 33"/>
                    <a:gd name="T4" fmla="*/ 0 w 19"/>
                    <a:gd name="T5" fmla="*/ 0 h 33"/>
                    <a:gd name="T6" fmla="*/ 0 w 19"/>
                    <a:gd name="T7" fmla="*/ 0 h 33"/>
                    <a:gd name="T8" fmla="*/ 0 w 19"/>
                    <a:gd name="T9" fmla="*/ 0 h 33"/>
                    <a:gd name="T10" fmla="*/ 0 w 19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33"/>
                    <a:gd name="T20" fmla="*/ 19 w 19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33">
                      <a:moveTo>
                        <a:pt x="19" y="28"/>
                      </a:move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8" y="33"/>
                      </a:lnTo>
                      <a:lnTo>
                        <a:pt x="19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7" name="Freeform 445">
                  <a:extLst>
                    <a:ext uri="{FF2B5EF4-FFF2-40B4-BE49-F238E27FC236}">
                      <a16:creationId xmlns:a16="http://schemas.microsoft.com/office/drawing/2014/main" id="{BDAC0E0E-F157-00C1-54D8-85B184105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5" y="1924"/>
                  <a:ext cx="3" cy="1"/>
                </a:xfrm>
                <a:custGeom>
                  <a:avLst/>
                  <a:gdLst>
                    <a:gd name="T0" fmla="*/ 0 w 11"/>
                    <a:gd name="T1" fmla="*/ 0 h 5"/>
                    <a:gd name="T2" fmla="*/ 0 w 11"/>
                    <a:gd name="T3" fmla="*/ 0 h 5"/>
                    <a:gd name="T4" fmla="*/ 0 w 11"/>
                    <a:gd name="T5" fmla="*/ 0 h 5"/>
                    <a:gd name="T6" fmla="*/ 0 w 1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5"/>
                    <a:gd name="T14" fmla="*/ 11 w 1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5">
                      <a:moveTo>
                        <a:pt x="11" y="0"/>
                      </a:moveTo>
                      <a:lnTo>
                        <a:pt x="6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8" name="Freeform 446">
                  <a:extLst>
                    <a:ext uri="{FF2B5EF4-FFF2-40B4-BE49-F238E27FC236}">
                      <a16:creationId xmlns:a16="http://schemas.microsoft.com/office/drawing/2014/main" id="{1E1FDD63-370A-548E-6279-0F7E7996E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3" y="1917"/>
                  <a:ext cx="6" cy="7"/>
                </a:xfrm>
                <a:custGeom>
                  <a:avLst/>
                  <a:gdLst>
                    <a:gd name="T0" fmla="*/ 0 w 27"/>
                    <a:gd name="T1" fmla="*/ 0 h 28"/>
                    <a:gd name="T2" fmla="*/ 0 w 27"/>
                    <a:gd name="T3" fmla="*/ 0 h 28"/>
                    <a:gd name="T4" fmla="*/ 0 w 27"/>
                    <a:gd name="T5" fmla="*/ 0 h 28"/>
                    <a:gd name="T6" fmla="*/ 0 w 27"/>
                    <a:gd name="T7" fmla="*/ 0 h 28"/>
                    <a:gd name="T8" fmla="*/ 0 w 27"/>
                    <a:gd name="T9" fmla="*/ 0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8"/>
                    <a:gd name="T17" fmla="*/ 27 w 27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8">
                      <a:moveTo>
                        <a:pt x="5" y="0"/>
                      </a:moveTo>
                      <a:lnTo>
                        <a:pt x="27" y="23"/>
                      </a:lnTo>
                      <a:lnTo>
                        <a:pt x="22" y="28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59" name="Freeform 447">
                  <a:extLst>
                    <a:ext uri="{FF2B5EF4-FFF2-40B4-BE49-F238E27FC236}">
                      <a16:creationId xmlns:a16="http://schemas.microsoft.com/office/drawing/2014/main" id="{ECD18DDA-F390-FFEF-CCBF-F9466FFE6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901"/>
                  <a:ext cx="6" cy="7"/>
                </a:xfrm>
                <a:custGeom>
                  <a:avLst/>
                  <a:gdLst>
                    <a:gd name="T0" fmla="*/ 0 w 25"/>
                    <a:gd name="T1" fmla="*/ 0 h 27"/>
                    <a:gd name="T2" fmla="*/ 0 w 25"/>
                    <a:gd name="T3" fmla="*/ 0 h 27"/>
                    <a:gd name="T4" fmla="*/ 0 w 25"/>
                    <a:gd name="T5" fmla="*/ 0 h 27"/>
                    <a:gd name="T6" fmla="*/ 0 w 25"/>
                    <a:gd name="T7" fmla="*/ 0 h 27"/>
                    <a:gd name="T8" fmla="*/ 0 w 25"/>
                    <a:gd name="T9" fmla="*/ 0 h 27"/>
                    <a:gd name="T10" fmla="*/ 0 w 25"/>
                    <a:gd name="T11" fmla="*/ 0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7"/>
                    <a:gd name="T20" fmla="*/ 25 w 25"/>
                    <a:gd name="T21" fmla="*/ 27 h 2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3" y="27"/>
                      </a:lnTo>
                      <a:lnTo>
                        <a:pt x="25" y="2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0" name="Freeform 448">
                  <a:extLst>
                    <a:ext uri="{FF2B5EF4-FFF2-40B4-BE49-F238E27FC236}">
                      <a16:creationId xmlns:a16="http://schemas.microsoft.com/office/drawing/2014/main" id="{C98A2837-FDD8-CA23-FFFC-6EBE99ED5C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5" y="1901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1" name="Freeform 449">
                  <a:extLst>
                    <a:ext uri="{FF2B5EF4-FFF2-40B4-BE49-F238E27FC236}">
                      <a16:creationId xmlns:a16="http://schemas.microsoft.com/office/drawing/2014/main" id="{FE674F29-2205-E5D8-D3C7-A6F677FFE6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6" y="189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2" name="Freeform 450">
                  <a:extLst>
                    <a:ext uri="{FF2B5EF4-FFF2-40B4-BE49-F238E27FC236}">
                      <a16:creationId xmlns:a16="http://schemas.microsoft.com/office/drawing/2014/main" id="{EFB714D3-2DE6-7C55-63E4-39E0BE21E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3" y="190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3" name="Freeform 451">
                  <a:extLst>
                    <a:ext uri="{FF2B5EF4-FFF2-40B4-BE49-F238E27FC236}">
                      <a16:creationId xmlns:a16="http://schemas.microsoft.com/office/drawing/2014/main" id="{57B97836-FEF2-B0D8-6299-6DD3856FE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9" y="1897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4" name="Freeform 452">
                  <a:extLst>
                    <a:ext uri="{FF2B5EF4-FFF2-40B4-BE49-F238E27FC236}">
                      <a16:creationId xmlns:a16="http://schemas.microsoft.com/office/drawing/2014/main" id="{2DEC04AC-1DE8-F404-C437-AF4AAEF5E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1" y="1897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5" name="Freeform 453">
                  <a:extLst>
                    <a:ext uri="{FF2B5EF4-FFF2-40B4-BE49-F238E27FC236}">
                      <a16:creationId xmlns:a16="http://schemas.microsoft.com/office/drawing/2014/main" id="{7957BCDD-FA8D-182C-2329-25ECCE854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2" y="1895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6" name="Freeform 454">
                  <a:extLst>
                    <a:ext uri="{FF2B5EF4-FFF2-40B4-BE49-F238E27FC236}">
                      <a16:creationId xmlns:a16="http://schemas.microsoft.com/office/drawing/2014/main" id="{6D95A715-2307-43BC-367E-E2EB2E0B6D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9" y="190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7" name="Freeform 455">
                  <a:extLst>
                    <a:ext uri="{FF2B5EF4-FFF2-40B4-BE49-F238E27FC236}">
                      <a16:creationId xmlns:a16="http://schemas.microsoft.com/office/drawing/2014/main" id="{A2C74DB7-C5E1-C09B-885F-91D899694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5" y="1893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8" name="Freeform 456">
                  <a:extLst>
                    <a:ext uri="{FF2B5EF4-FFF2-40B4-BE49-F238E27FC236}">
                      <a16:creationId xmlns:a16="http://schemas.microsoft.com/office/drawing/2014/main" id="{AC3C88A6-6857-753D-1AC0-5862C3DA83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7" y="1893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69" name="Freeform 457">
                  <a:extLst>
                    <a:ext uri="{FF2B5EF4-FFF2-40B4-BE49-F238E27FC236}">
                      <a16:creationId xmlns:a16="http://schemas.microsoft.com/office/drawing/2014/main" id="{318D41A4-7115-07CE-07D1-75F4E3E2D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891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0" name="Freeform 458">
                  <a:extLst>
                    <a:ext uri="{FF2B5EF4-FFF2-40B4-BE49-F238E27FC236}">
                      <a16:creationId xmlns:a16="http://schemas.microsoft.com/office/drawing/2014/main" id="{A414CF51-FF6C-FF93-05A3-4EAAEF7DBF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5" y="18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1" name="Freeform 459">
                  <a:extLst>
                    <a:ext uri="{FF2B5EF4-FFF2-40B4-BE49-F238E27FC236}">
                      <a16:creationId xmlns:a16="http://schemas.microsoft.com/office/drawing/2014/main" id="{562927A5-A248-F9B7-EA7B-AB858A79E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1" y="1890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2" name="Freeform 460">
                  <a:extLst>
                    <a:ext uri="{FF2B5EF4-FFF2-40B4-BE49-F238E27FC236}">
                      <a16:creationId xmlns:a16="http://schemas.microsoft.com/office/drawing/2014/main" id="{C74F3B1E-7E9F-66FA-349E-BF786A772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3" y="1876"/>
                  <a:ext cx="14" cy="14"/>
                </a:xfrm>
                <a:custGeom>
                  <a:avLst/>
                  <a:gdLst>
                    <a:gd name="T0" fmla="*/ 0 w 55"/>
                    <a:gd name="T1" fmla="*/ 0 h 55"/>
                    <a:gd name="T2" fmla="*/ 0 w 55"/>
                    <a:gd name="T3" fmla="*/ 0 h 55"/>
                    <a:gd name="T4" fmla="*/ 0 w 55"/>
                    <a:gd name="T5" fmla="*/ 0 h 55"/>
                    <a:gd name="T6" fmla="*/ 0 w 55"/>
                    <a:gd name="T7" fmla="*/ 0 h 5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"/>
                    <a:gd name="T13" fmla="*/ 0 h 55"/>
                    <a:gd name="T14" fmla="*/ 55 w 55"/>
                    <a:gd name="T15" fmla="*/ 55 h 5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" h="55">
                      <a:moveTo>
                        <a:pt x="0" y="55"/>
                      </a:moveTo>
                      <a:lnTo>
                        <a:pt x="55" y="0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3" name="Freeform 461">
                  <a:extLst>
                    <a:ext uri="{FF2B5EF4-FFF2-40B4-BE49-F238E27FC236}">
                      <a16:creationId xmlns:a16="http://schemas.microsoft.com/office/drawing/2014/main" id="{20A3543E-BE72-C6D1-5891-512877BC8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3" y="1889"/>
                  <a:ext cx="7" cy="7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30"/>
                    <a:gd name="T17" fmla="*/ 28 w 2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30">
                      <a:moveTo>
                        <a:pt x="6" y="0"/>
                      </a:moveTo>
                      <a:lnTo>
                        <a:pt x="28" y="22"/>
                      </a:lnTo>
                      <a:lnTo>
                        <a:pt x="22" y="30"/>
                      </a:lnTo>
                      <a:lnTo>
                        <a:pt x="0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4" name="Freeform 462">
                  <a:extLst>
                    <a:ext uri="{FF2B5EF4-FFF2-40B4-BE49-F238E27FC236}">
                      <a16:creationId xmlns:a16="http://schemas.microsoft.com/office/drawing/2014/main" id="{372161EF-5633-24A1-50E0-FE4B0197D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4" y="1873"/>
                  <a:ext cx="6" cy="7"/>
                </a:xfrm>
                <a:custGeom>
                  <a:avLst/>
                  <a:gdLst>
                    <a:gd name="T0" fmla="*/ 0 w 25"/>
                    <a:gd name="T1" fmla="*/ 0 h 26"/>
                    <a:gd name="T2" fmla="*/ 0 w 25"/>
                    <a:gd name="T3" fmla="*/ 0 h 26"/>
                    <a:gd name="T4" fmla="*/ 0 w 25"/>
                    <a:gd name="T5" fmla="*/ 0 h 26"/>
                    <a:gd name="T6" fmla="*/ 0 w 25"/>
                    <a:gd name="T7" fmla="*/ 0 h 26"/>
                    <a:gd name="T8" fmla="*/ 0 w 25"/>
                    <a:gd name="T9" fmla="*/ 0 h 26"/>
                    <a:gd name="T10" fmla="*/ 0 w 25"/>
                    <a:gd name="T11" fmla="*/ 0 h 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6"/>
                    <a:gd name="T20" fmla="*/ 25 w 25"/>
                    <a:gd name="T21" fmla="*/ 26 h 2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6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5" name="Freeform 463">
                  <a:extLst>
                    <a:ext uri="{FF2B5EF4-FFF2-40B4-BE49-F238E27FC236}">
                      <a16:creationId xmlns:a16="http://schemas.microsoft.com/office/drawing/2014/main" id="{CF9211C9-CB4A-6C47-7E7D-4BF7C797F0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5" y="1873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6" name="Freeform 464">
                  <a:extLst>
                    <a:ext uri="{FF2B5EF4-FFF2-40B4-BE49-F238E27FC236}">
                      <a16:creationId xmlns:a16="http://schemas.microsoft.com/office/drawing/2014/main" id="{75A642E6-7559-10C9-6CB9-9BE324517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6" y="1871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7" name="Freeform 465">
                  <a:extLst>
                    <a:ext uri="{FF2B5EF4-FFF2-40B4-BE49-F238E27FC236}">
                      <a16:creationId xmlns:a16="http://schemas.microsoft.com/office/drawing/2014/main" id="{7124C81E-1AB5-56E9-59F1-FEC2C20672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3" y="1878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8" name="Freeform 466">
                  <a:extLst>
                    <a:ext uri="{FF2B5EF4-FFF2-40B4-BE49-F238E27FC236}">
                      <a16:creationId xmlns:a16="http://schemas.microsoft.com/office/drawing/2014/main" id="{7B9B7DC2-5244-106C-F442-9C70CEC06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9" y="1869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79" name="Freeform 467">
                  <a:extLst>
                    <a:ext uri="{FF2B5EF4-FFF2-40B4-BE49-F238E27FC236}">
                      <a16:creationId xmlns:a16="http://schemas.microsoft.com/office/drawing/2014/main" id="{ACAA5A00-F6ED-475F-B68F-AB7E172FC0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1" y="1869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0" name="Freeform 468">
                  <a:extLst>
                    <a:ext uri="{FF2B5EF4-FFF2-40B4-BE49-F238E27FC236}">
                      <a16:creationId xmlns:a16="http://schemas.microsoft.com/office/drawing/2014/main" id="{C50C6939-4804-8A52-A93C-41EB02A1D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2" y="1867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1" name="Freeform 469">
                  <a:extLst>
                    <a:ext uri="{FF2B5EF4-FFF2-40B4-BE49-F238E27FC236}">
                      <a16:creationId xmlns:a16="http://schemas.microsoft.com/office/drawing/2014/main" id="{CA926D13-7847-A8FF-11D7-900666E7B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9" y="1874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3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2" name="Freeform 470">
                  <a:extLst>
                    <a:ext uri="{FF2B5EF4-FFF2-40B4-BE49-F238E27FC236}">
                      <a16:creationId xmlns:a16="http://schemas.microsoft.com/office/drawing/2014/main" id="{86B9389E-F1E1-D7E4-DD6D-26FE783A1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5" y="1865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1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3" name="Freeform 471">
                  <a:extLst>
                    <a:ext uri="{FF2B5EF4-FFF2-40B4-BE49-F238E27FC236}">
                      <a16:creationId xmlns:a16="http://schemas.microsoft.com/office/drawing/2014/main" id="{3F02AFAA-59C4-68BF-C4A9-8ED2F3730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7" y="1865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4" name="Freeform 472">
                  <a:extLst>
                    <a:ext uri="{FF2B5EF4-FFF2-40B4-BE49-F238E27FC236}">
                      <a16:creationId xmlns:a16="http://schemas.microsoft.com/office/drawing/2014/main" id="{FF6FA178-2336-F210-4C3B-DC402EB66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8" y="186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5" name="Freeform 473">
                  <a:extLst>
                    <a:ext uri="{FF2B5EF4-FFF2-40B4-BE49-F238E27FC236}">
                      <a16:creationId xmlns:a16="http://schemas.microsoft.com/office/drawing/2014/main" id="{3F254BB0-F3A6-1F2C-BD7B-CE656CAC0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5" y="1870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6" name="Freeform 474">
                  <a:extLst>
                    <a:ext uri="{FF2B5EF4-FFF2-40B4-BE49-F238E27FC236}">
                      <a16:creationId xmlns:a16="http://schemas.microsoft.com/office/drawing/2014/main" id="{4C2FF2CC-8A3D-CA3B-C726-B5670F2B7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1" y="186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4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4" y="31"/>
                      </a:lnTo>
                      <a:lnTo>
                        <a:pt x="3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7" name="Rectangle 475">
                  <a:extLst>
                    <a:ext uri="{FF2B5EF4-FFF2-40B4-BE49-F238E27FC236}">
                      <a16:creationId xmlns:a16="http://schemas.microsoft.com/office/drawing/2014/main" id="{F452485D-9365-F0E8-64AA-40F4B96E2D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13" y="186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988" name="Freeform 476">
                  <a:extLst>
                    <a:ext uri="{FF2B5EF4-FFF2-40B4-BE49-F238E27FC236}">
                      <a16:creationId xmlns:a16="http://schemas.microsoft.com/office/drawing/2014/main" id="{2D9DB12C-7067-090D-5807-7FD417BA3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60"/>
                  <a:ext cx="7" cy="8"/>
                </a:xfrm>
                <a:custGeom>
                  <a:avLst/>
                  <a:gdLst>
                    <a:gd name="T0" fmla="*/ 0 w 29"/>
                    <a:gd name="T1" fmla="*/ 0 h 31"/>
                    <a:gd name="T2" fmla="*/ 0 w 29"/>
                    <a:gd name="T3" fmla="*/ 0 h 31"/>
                    <a:gd name="T4" fmla="*/ 0 w 29"/>
                    <a:gd name="T5" fmla="*/ 0 h 31"/>
                    <a:gd name="T6" fmla="*/ 0 w 29"/>
                    <a:gd name="T7" fmla="*/ 0 h 31"/>
                    <a:gd name="T8" fmla="*/ 0 w 29"/>
                    <a:gd name="T9" fmla="*/ 0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31"/>
                    <a:gd name="T17" fmla="*/ 29 w 29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31">
                      <a:moveTo>
                        <a:pt x="7" y="0"/>
                      </a:moveTo>
                      <a:lnTo>
                        <a:pt x="29" y="22"/>
                      </a:lnTo>
                      <a:lnTo>
                        <a:pt x="22" y="31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89" name="Freeform 477">
                  <a:extLst>
                    <a:ext uri="{FF2B5EF4-FFF2-40B4-BE49-F238E27FC236}">
                      <a16:creationId xmlns:a16="http://schemas.microsoft.com/office/drawing/2014/main" id="{03CEA9A1-A71F-6C25-E7D0-56C50D14D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6" y="184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0" y="30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0" name="Freeform 478">
                  <a:extLst>
                    <a:ext uri="{FF2B5EF4-FFF2-40B4-BE49-F238E27FC236}">
                      <a16:creationId xmlns:a16="http://schemas.microsoft.com/office/drawing/2014/main" id="{97C6B87A-B457-0049-755A-E717C5E0F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3" y="1850"/>
                  <a:ext cx="1" cy="1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0 h 4"/>
                    <a:gd name="T4" fmla="*/ 0 w 5"/>
                    <a:gd name="T5" fmla="*/ 0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1" name="Freeform 479">
                  <a:extLst>
                    <a:ext uri="{FF2B5EF4-FFF2-40B4-BE49-F238E27FC236}">
                      <a16:creationId xmlns:a16="http://schemas.microsoft.com/office/drawing/2014/main" id="{E56A5D36-ED56-D360-BAEB-0D3980980D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9" y="1841"/>
                  <a:ext cx="7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4" y="33"/>
                      </a:lnTo>
                      <a:lnTo>
                        <a:pt x="31" y="2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2" name="Freeform 480">
                  <a:extLst>
                    <a:ext uri="{FF2B5EF4-FFF2-40B4-BE49-F238E27FC236}">
                      <a16:creationId xmlns:a16="http://schemas.microsoft.com/office/drawing/2014/main" id="{ADA7DF69-1F5D-AC68-01C7-99B4EFDCA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1" y="1841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3" name="Freeform 481">
                  <a:extLst>
                    <a:ext uri="{FF2B5EF4-FFF2-40B4-BE49-F238E27FC236}">
                      <a16:creationId xmlns:a16="http://schemas.microsoft.com/office/drawing/2014/main" id="{AC377116-777A-5635-735C-8A3D41F57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2" y="183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4" name="Freeform 482">
                  <a:extLst>
                    <a:ext uri="{FF2B5EF4-FFF2-40B4-BE49-F238E27FC236}">
                      <a16:creationId xmlns:a16="http://schemas.microsoft.com/office/drawing/2014/main" id="{D0E66377-02FF-35A0-B1BA-972649061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9" y="1846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5" name="Freeform 483">
                  <a:extLst>
                    <a:ext uri="{FF2B5EF4-FFF2-40B4-BE49-F238E27FC236}">
                      <a16:creationId xmlns:a16="http://schemas.microsoft.com/office/drawing/2014/main" id="{D28BDEAF-F377-BD57-EFC8-D8262136FC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1837"/>
                  <a:ext cx="7" cy="9"/>
                </a:xfrm>
                <a:custGeom>
                  <a:avLst/>
                  <a:gdLst>
                    <a:gd name="T0" fmla="*/ 0 w 29"/>
                    <a:gd name="T1" fmla="*/ 0 h 33"/>
                    <a:gd name="T2" fmla="*/ 0 w 29"/>
                    <a:gd name="T3" fmla="*/ 0 h 33"/>
                    <a:gd name="T4" fmla="*/ 0 w 29"/>
                    <a:gd name="T5" fmla="*/ 0 h 33"/>
                    <a:gd name="T6" fmla="*/ 0 w 29"/>
                    <a:gd name="T7" fmla="*/ 0 h 33"/>
                    <a:gd name="T8" fmla="*/ 0 w 29"/>
                    <a:gd name="T9" fmla="*/ 0 h 33"/>
                    <a:gd name="T10" fmla="*/ 0 w 29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3"/>
                    <a:gd name="T20" fmla="*/ 29 w 29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29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6" name="Freeform 484">
                  <a:extLst>
                    <a:ext uri="{FF2B5EF4-FFF2-40B4-BE49-F238E27FC236}">
                      <a16:creationId xmlns:a16="http://schemas.microsoft.com/office/drawing/2014/main" id="{F42EBD66-5F63-06C5-5271-EDC289D0D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7" y="1837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7" name="Freeform 485">
                  <a:extLst>
                    <a:ext uri="{FF2B5EF4-FFF2-40B4-BE49-F238E27FC236}">
                      <a16:creationId xmlns:a16="http://schemas.microsoft.com/office/drawing/2014/main" id="{904EE2F3-3DF7-192F-4642-FD4C3BE29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8" y="1835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2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8" name="Freeform 486">
                  <a:extLst>
                    <a:ext uri="{FF2B5EF4-FFF2-40B4-BE49-F238E27FC236}">
                      <a16:creationId xmlns:a16="http://schemas.microsoft.com/office/drawing/2014/main" id="{0D55FC28-EEE7-DF47-F582-C8585494B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5" y="1841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999" name="Freeform 487">
                  <a:extLst>
                    <a:ext uri="{FF2B5EF4-FFF2-40B4-BE49-F238E27FC236}">
                      <a16:creationId xmlns:a16="http://schemas.microsoft.com/office/drawing/2014/main" id="{A06CD4A3-633B-A777-5552-A5817CE23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0" y="1832"/>
                  <a:ext cx="9" cy="9"/>
                </a:xfrm>
                <a:custGeom>
                  <a:avLst/>
                  <a:gdLst>
                    <a:gd name="T0" fmla="*/ 0 w 36"/>
                    <a:gd name="T1" fmla="*/ 0 h 34"/>
                    <a:gd name="T2" fmla="*/ 0 w 36"/>
                    <a:gd name="T3" fmla="*/ 0 h 34"/>
                    <a:gd name="T4" fmla="*/ 0 w 36"/>
                    <a:gd name="T5" fmla="*/ 0 h 34"/>
                    <a:gd name="T6" fmla="*/ 0 w 36"/>
                    <a:gd name="T7" fmla="*/ 0 h 34"/>
                    <a:gd name="T8" fmla="*/ 0 w 36"/>
                    <a:gd name="T9" fmla="*/ 0 h 34"/>
                    <a:gd name="T10" fmla="*/ 0 w 36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4"/>
                    <a:gd name="T20" fmla="*/ 36 w 36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4">
                      <a:moveTo>
                        <a:pt x="11" y="0"/>
                      </a:moveTo>
                      <a:lnTo>
                        <a:pt x="7" y="3"/>
                      </a:lnTo>
                      <a:lnTo>
                        <a:pt x="0" y="19"/>
                      </a:lnTo>
                      <a:lnTo>
                        <a:pt x="28" y="34"/>
                      </a:lnTo>
                      <a:lnTo>
                        <a:pt x="36" y="18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0" name="Freeform 488">
                  <a:extLst>
                    <a:ext uri="{FF2B5EF4-FFF2-40B4-BE49-F238E27FC236}">
                      <a16:creationId xmlns:a16="http://schemas.microsoft.com/office/drawing/2014/main" id="{F2484784-FB9B-2B45-3405-7CDA2AD1D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2" y="183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1" name="Freeform 489">
                  <a:extLst>
                    <a:ext uri="{FF2B5EF4-FFF2-40B4-BE49-F238E27FC236}">
                      <a16:creationId xmlns:a16="http://schemas.microsoft.com/office/drawing/2014/main" id="{A4523AA7-9E91-81F3-4438-F1C123EEC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3" y="1831"/>
                  <a:ext cx="7" cy="7"/>
                </a:xfrm>
                <a:custGeom>
                  <a:avLst/>
                  <a:gdLst>
                    <a:gd name="T0" fmla="*/ 0 w 27"/>
                    <a:gd name="T1" fmla="*/ 0 h 27"/>
                    <a:gd name="T2" fmla="*/ 0 w 27"/>
                    <a:gd name="T3" fmla="*/ 0 h 27"/>
                    <a:gd name="T4" fmla="*/ 0 w 27"/>
                    <a:gd name="T5" fmla="*/ 0 h 27"/>
                    <a:gd name="T6" fmla="*/ 0 w 27"/>
                    <a:gd name="T7" fmla="*/ 0 h 27"/>
                    <a:gd name="T8" fmla="*/ 0 w 2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27"/>
                    <a:gd name="T17" fmla="*/ 27 w 2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27">
                      <a:moveTo>
                        <a:pt x="4" y="0"/>
                      </a:moveTo>
                      <a:lnTo>
                        <a:pt x="27" y="23"/>
                      </a:lnTo>
                      <a:lnTo>
                        <a:pt x="22" y="27"/>
                      </a:lnTo>
                      <a:lnTo>
                        <a:pt x="0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2" name="Freeform 490">
                  <a:extLst>
                    <a:ext uri="{FF2B5EF4-FFF2-40B4-BE49-F238E27FC236}">
                      <a16:creationId xmlns:a16="http://schemas.microsoft.com/office/drawing/2014/main" id="{36B20901-7E8B-E003-FD2A-5A342806F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4" y="1816"/>
                  <a:ext cx="6" cy="7"/>
                </a:xfrm>
                <a:custGeom>
                  <a:avLst/>
                  <a:gdLst>
                    <a:gd name="T0" fmla="*/ 0 w 25"/>
                    <a:gd name="T1" fmla="*/ 0 h 29"/>
                    <a:gd name="T2" fmla="*/ 0 w 25"/>
                    <a:gd name="T3" fmla="*/ 0 h 29"/>
                    <a:gd name="T4" fmla="*/ 0 w 25"/>
                    <a:gd name="T5" fmla="*/ 0 h 29"/>
                    <a:gd name="T6" fmla="*/ 0 w 25"/>
                    <a:gd name="T7" fmla="*/ 0 h 29"/>
                    <a:gd name="T8" fmla="*/ 0 w 25"/>
                    <a:gd name="T9" fmla="*/ 0 h 29"/>
                    <a:gd name="T10" fmla="*/ 0 w 25"/>
                    <a:gd name="T11" fmla="*/ 0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29"/>
                    <a:gd name="T20" fmla="*/ 25 w 25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29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2" y="29"/>
                      </a:lnTo>
                      <a:lnTo>
                        <a:pt x="25" y="2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3" name="Freeform 491">
                  <a:extLst>
                    <a:ext uri="{FF2B5EF4-FFF2-40B4-BE49-F238E27FC236}">
                      <a16:creationId xmlns:a16="http://schemas.microsoft.com/office/drawing/2014/main" id="{4B182D85-859E-4474-CDF7-EBE6422830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81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4" name="Freeform 492">
                  <a:extLst>
                    <a:ext uri="{FF2B5EF4-FFF2-40B4-BE49-F238E27FC236}">
                      <a16:creationId xmlns:a16="http://schemas.microsoft.com/office/drawing/2014/main" id="{92DDEEB4-60A2-891A-AB49-8AB582ED4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6" y="181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5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5" name="Freeform 493">
                  <a:extLst>
                    <a:ext uri="{FF2B5EF4-FFF2-40B4-BE49-F238E27FC236}">
                      <a16:creationId xmlns:a16="http://schemas.microsoft.com/office/drawing/2014/main" id="{0EFAF2C4-BB7F-EE9F-7835-3A495283E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3" y="1820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6" name="Freeform 494">
                  <a:extLst>
                    <a:ext uri="{FF2B5EF4-FFF2-40B4-BE49-F238E27FC236}">
                      <a16:creationId xmlns:a16="http://schemas.microsoft.com/office/drawing/2014/main" id="{77311544-0930-8836-3111-5958C6FEB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9" y="1812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0" y="10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7" name="Freeform 495">
                  <a:extLst>
                    <a:ext uri="{FF2B5EF4-FFF2-40B4-BE49-F238E27FC236}">
                      <a16:creationId xmlns:a16="http://schemas.microsoft.com/office/drawing/2014/main" id="{74FE4791-2317-2290-E1C0-7EF817996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1" y="1812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8" name="Freeform 496">
                  <a:extLst>
                    <a:ext uri="{FF2B5EF4-FFF2-40B4-BE49-F238E27FC236}">
                      <a16:creationId xmlns:a16="http://schemas.microsoft.com/office/drawing/2014/main" id="{C2FD332F-D9DA-7E40-8BD3-2B0CD08FF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2" y="1809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5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4" y="37"/>
                      </a:lnTo>
                      <a:lnTo>
                        <a:pt x="29" y="28"/>
                      </a:lnTo>
                      <a:lnTo>
                        <a:pt x="34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09" name="Freeform 497">
                  <a:extLst>
                    <a:ext uri="{FF2B5EF4-FFF2-40B4-BE49-F238E27FC236}">
                      <a16:creationId xmlns:a16="http://schemas.microsoft.com/office/drawing/2014/main" id="{2E13BA85-AA28-18D8-B75E-E2BBF439A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9" y="1816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0" name="Freeform 498">
                  <a:extLst>
                    <a:ext uri="{FF2B5EF4-FFF2-40B4-BE49-F238E27FC236}">
                      <a16:creationId xmlns:a16="http://schemas.microsoft.com/office/drawing/2014/main" id="{9374FBA0-33DC-D213-5265-C69F25654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5" y="1808"/>
                  <a:ext cx="7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30" y="22"/>
                      </a:move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22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1" name="Rectangle 499">
                  <a:extLst>
                    <a:ext uri="{FF2B5EF4-FFF2-40B4-BE49-F238E27FC236}">
                      <a16:creationId xmlns:a16="http://schemas.microsoft.com/office/drawing/2014/main" id="{5F4CBB58-DAE7-A994-ECBD-F1DDBB113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7" y="18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12" name="Freeform 500">
                  <a:extLst>
                    <a:ext uri="{FF2B5EF4-FFF2-40B4-BE49-F238E27FC236}">
                      <a16:creationId xmlns:a16="http://schemas.microsoft.com/office/drawing/2014/main" id="{DED67BE3-CDB3-7B66-FDB0-1600A0DE8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7" y="1804"/>
                  <a:ext cx="9" cy="10"/>
                </a:xfrm>
                <a:custGeom>
                  <a:avLst/>
                  <a:gdLst>
                    <a:gd name="T0" fmla="*/ 0 w 39"/>
                    <a:gd name="T1" fmla="*/ 0 h 38"/>
                    <a:gd name="T2" fmla="*/ 0 w 39"/>
                    <a:gd name="T3" fmla="*/ 0 h 38"/>
                    <a:gd name="T4" fmla="*/ 0 w 39"/>
                    <a:gd name="T5" fmla="*/ 0 h 38"/>
                    <a:gd name="T6" fmla="*/ 0 w 39"/>
                    <a:gd name="T7" fmla="*/ 0 h 38"/>
                    <a:gd name="T8" fmla="*/ 0 w 39"/>
                    <a:gd name="T9" fmla="*/ 0 h 38"/>
                    <a:gd name="T10" fmla="*/ 0 w 39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8"/>
                    <a:gd name="T20" fmla="*/ 39 w 39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8">
                      <a:moveTo>
                        <a:pt x="39" y="22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3" y="38"/>
                      </a:lnTo>
                      <a:lnTo>
                        <a:pt x="3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3" name="Rectangle 501">
                  <a:extLst>
                    <a:ext uri="{FF2B5EF4-FFF2-40B4-BE49-F238E27FC236}">
                      <a16:creationId xmlns:a16="http://schemas.microsoft.com/office/drawing/2014/main" id="{D78F1790-BCF7-FCD4-0A4C-82532BBF0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1" y="180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14" name="Freeform 502">
                  <a:extLst>
                    <a:ext uri="{FF2B5EF4-FFF2-40B4-BE49-F238E27FC236}">
                      <a16:creationId xmlns:a16="http://schemas.microsoft.com/office/drawing/2014/main" id="{BABFBEFE-3B28-8BCB-3231-1DA976372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1" y="1802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3" y="31"/>
                      </a:lnTo>
                      <a:lnTo>
                        <a:pt x="31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5" name="Freeform 503">
                  <a:extLst>
                    <a:ext uri="{FF2B5EF4-FFF2-40B4-BE49-F238E27FC236}">
                      <a16:creationId xmlns:a16="http://schemas.microsoft.com/office/drawing/2014/main" id="{1494603D-9C0C-5F03-C1AC-68BA7A44AA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9" y="1802"/>
                  <a:ext cx="14" cy="14"/>
                </a:xfrm>
                <a:custGeom>
                  <a:avLst/>
                  <a:gdLst>
                    <a:gd name="T0" fmla="*/ 0 w 57"/>
                    <a:gd name="T1" fmla="*/ 0 h 57"/>
                    <a:gd name="T2" fmla="*/ 0 w 57"/>
                    <a:gd name="T3" fmla="*/ 0 h 57"/>
                    <a:gd name="T4" fmla="*/ 0 w 57"/>
                    <a:gd name="T5" fmla="*/ 0 h 57"/>
                    <a:gd name="T6" fmla="*/ 0 w 57"/>
                    <a:gd name="T7" fmla="*/ 0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7"/>
                    <a:gd name="T13" fmla="*/ 0 h 57"/>
                    <a:gd name="T14" fmla="*/ 57 w 57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7" h="57">
                      <a:moveTo>
                        <a:pt x="57" y="0"/>
                      </a:moveTo>
                      <a:lnTo>
                        <a:pt x="0" y="5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6" name="Freeform 504">
                  <a:extLst>
                    <a:ext uri="{FF2B5EF4-FFF2-40B4-BE49-F238E27FC236}">
                      <a16:creationId xmlns:a16="http://schemas.microsoft.com/office/drawing/2014/main" id="{0D7DADBE-937C-781F-F7AA-63CFC28B0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3" y="1802"/>
                  <a:ext cx="6" cy="6"/>
                </a:xfrm>
                <a:custGeom>
                  <a:avLst/>
                  <a:gdLst>
                    <a:gd name="T0" fmla="*/ 0 w 25"/>
                    <a:gd name="T1" fmla="*/ 0 h 24"/>
                    <a:gd name="T2" fmla="*/ 0 w 25"/>
                    <a:gd name="T3" fmla="*/ 0 h 24"/>
                    <a:gd name="T4" fmla="*/ 0 w 25"/>
                    <a:gd name="T5" fmla="*/ 0 h 24"/>
                    <a:gd name="T6" fmla="*/ 0 w 25"/>
                    <a:gd name="T7" fmla="*/ 0 h 24"/>
                    <a:gd name="T8" fmla="*/ 0 w 25"/>
                    <a:gd name="T9" fmla="*/ 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"/>
                    <a:gd name="T16" fmla="*/ 0 h 24"/>
                    <a:gd name="T17" fmla="*/ 25 w 25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" h="24">
                      <a:moveTo>
                        <a:pt x="2" y="0"/>
                      </a:moveTo>
                      <a:lnTo>
                        <a:pt x="25" y="22"/>
                      </a:lnTo>
                      <a:lnTo>
                        <a:pt x="22" y="2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7" name="Freeform 505">
                  <a:extLst>
                    <a:ext uri="{FF2B5EF4-FFF2-40B4-BE49-F238E27FC236}">
                      <a16:creationId xmlns:a16="http://schemas.microsoft.com/office/drawing/2014/main" id="{827D3BC4-D75A-98E4-484D-2CE46A3C45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" y="1785"/>
                  <a:ext cx="8" cy="9"/>
                </a:xfrm>
                <a:custGeom>
                  <a:avLst/>
                  <a:gdLst>
                    <a:gd name="T0" fmla="*/ 0 w 34"/>
                    <a:gd name="T1" fmla="*/ 0 h 34"/>
                    <a:gd name="T2" fmla="*/ 0 w 34"/>
                    <a:gd name="T3" fmla="*/ 0 h 34"/>
                    <a:gd name="T4" fmla="*/ 0 w 34"/>
                    <a:gd name="T5" fmla="*/ 0 h 34"/>
                    <a:gd name="T6" fmla="*/ 0 w 34"/>
                    <a:gd name="T7" fmla="*/ 0 h 34"/>
                    <a:gd name="T8" fmla="*/ 0 w 34"/>
                    <a:gd name="T9" fmla="*/ 0 h 34"/>
                    <a:gd name="T10" fmla="*/ 0 w 34"/>
                    <a:gd name="T11" fmla="*/ 0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4"/>
                    <a:gd name="T20" fmla="*/ 34 w 34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4">
                      <a:moveTo>
                        <a:pt x="34" y="20"/>
                      </a:moveTo>
                      <a:lnTo>
                        <a:pt x="13" y="0"/>
                      </a:lnTo>
                      <a:lnTo>
                        <a:pt x="0" y="6"/>
                      </a:lnTo>
                      <a:lnTo>
                        <a:pt x="15" y="34"/>
                      </a:lnTo>
                      <a:lnTo>
                        <a:pt x="26" y="28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8" name="Freeform 506">
                  <a:extLst>
                    <a:ext uri="{FF2B5EF4-FFF2-40B4-BE49-F238E27FC236}">
                      <a16:creationId xmlns:a16="http://schemas.microsoft.com/office/drawing/2014/main" id="{F51EFDFE-024F-EA67-360E-9A086C5D4E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1" y="1791"/>
                  <a:ext cx="2" cy="1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0 h 8"/>
                    <a:gd name="T4" fmla="*/ 0 w 8"/>
                    <a:gd name="T5" fmla="*/ 0 h 8"/>
                    <a:gd name="T6" fmla="*/ 0 w 8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8" y="0"/>
                      </a:moveTo>
                      <a:lnTo>
                        <a:pt x="5" y="5"/>
                      </a:lnTo>
                      <a:lnTo>
                        <a:pt x="0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19" name="Freeform 507">
                  <a:extLst>
                    <a:ext uri="{FF2B5EF4-FFF2-40B4-BE49-F238E27FC236}">
                      <a16:creationId xmlns:a16="http://schemas.microsoft.com/office/drawing/2014/main" id="{4D7FFF41-0E04-A5AD-89B6-98C5FCF1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1782"/>
                  <a:ext cx="9" cy="9"/>
                </a:xfrm>
                <a:custGeom>
                  <a:avLst/>
                  <a:gdLst>
                    <a:gd name="T0" fmla="*/ 0 w 37"/>
                    <a:gd name="T1" fmla="*/ 0 h 33"/>
                    <a:gd name="T2" fmla="*/ 0 w 37"/>
                    <a:gd name="T3" fmla="*/ 0 h 33"/>
                    <a:gd name="T4" fmla="*/ 0 w 37"/>
                    <a:gd name="T5" fmla="*/ 0 h 33"/>
                    <a:gd name="T6" fmla="*/ 0 w 37"/>
                    <a:gd name="T7" fmla="*/ 0 h 33"/>
                    <a:gd name="T8" fmla="*/ 0 w 37"/>
                    <a:gd name="T9" fmla="*/ 0 h 33"/>
                    <a:gd name="T10" fmla="*/ 0 w 37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3"/>
                    <a:gd name="T20" fmla="*/ 37 w 37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3">
                      <a:moveTo>
                        <a:pt x="11" y="0"/>
                      </a:moveTo>
                      <a:lnTo>
                        <a:pt x="9" y="4"/>
                      </a:lnTo>
                      <a:lnTo>
                        <a:pt x="0" y="20"/>
                      </a:lnTo>
                      <a:lnTo>
                        <a:pt x="29" y="33"/>
                      </a:lnTo>
                      <a:lnTo>
                        <a:pt x="37" y="17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0" name="Freeform 508">
                  <a:extLst>
                    <a:ext uri="{FF2B5EF4-FFF2-40B4-BE49-F238E27FC236}">
                      <a16:creationId xmlns:a16="http://schemas.microsoft.com/office/drawing/2014/main" id="{A1AEEC72-8AAC-B318-38C3-339CEABEA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8" y="1782"/>
                  <a:ext cx="1" cy="1"/>
                </a:xfrm>
                <a:custGeom>
                  <a:avLst/>
                  <a:gdLst>
                    <a:gd name="T0" fmla="*/ 0 w 2"/>
                    <a:gd name="T1" fmla="*/ 0 h 4"/>
                    <a:gd name="T2" fmla="*/ 1 w 2"/>
                    <a:gd name="T3" fmla="*/ 0 h 4"/>
                    <a:gd name="T4" fmla="*/ 1 w 2"/>
                    <a:gd name="T5" fmla="*/ 0 h 4"/>
                    <a:gd name="T6" fmla="*/ 0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1" name="Freeform 509">
                  <a:extLst>
                    <a:ext uri="{FF2B5EF4-FFF2-40B4-BE49-F238E27FC236}">
                      <a16:creationId xmlns:a16="http://schemas.microsoft.com/office/drawing/2014/main" id="{23120B58-67A7-0002-FC80-810E25CEF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9" y="1780"/>
                  <a:ext cx="7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3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2" name="Freeform 510">
                  <a:extLst>
                    <a:ext uri="{FF2B5EF4-FFF2-40B4-BE49-F238E27FC236}">
                      <a16:creationId xmlns:a16="http://schemas.microsoft.com/office/drawing/2014/main" id="{7D3BE77B-292E-896B-CF6B-BCA200C8A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0" y="1780"/>
                  <a:ext cx="2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3" name="Freeform 511">
                  <a:extLst>
                    <a:ext uri="{FF2B5EF4-FFF2-40B4-BE49-F238E27FC236}">
                      <a16:creationId xmlns:a16="http://schemas.microsoft.com/office/drawing/2014/main" id="{193ED10F-1489-4F09-6FFD-F35FE4647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2" y="1777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4" name="Freeform 512">
                  <a:extLst>
                    <a:ext uri="{FF2B5EF4-FFF2-40B4-BE49-F238E27FC236}">
                      <a16:creationId xmlns:a16="http://schemas.microsoft.com/office/drawing/2014/main" id="{C31C4579-D478-654F-F5F5-E1E8C0CD4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9" y="1784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5" name="Freeform 513">
                  <a:extLst>
                    <a:ext uri="{FF2B5EF4-FFF2-40B4-BE49-F238E27FC236}">
                      <a16:creationId xmlns:a16="http://schemas.microsoft.com/office/drawing/2014/main" id="{F5CD48EF-2023-B8F1-775A-DAD68F1D3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4" y="1776"/>
                  <a:ext cx="8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8" y="3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6" name="Freeform 514">
                  <a:extLst>
                    <a:ext uri="{FF2B5EF4-FFF2-40B4-BE49-F238E27FC236}">
                      <a16:creationId xmlns:a16="http://schemas.microsoft.com/office/drawing/2014/main" id="{6C0955F9-B8D5-66BE-23B4-3537FBC3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7" y="1776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7" name="Freeform 515">
                  <a:extLst>
                    <a:ext uri="{FF2B5EF4-FFF2-40B4-BE49-F238E27FC236}">
                      <a16:creationId xmlns:a16="http://schemas.microsoft.com/office/drawing/2014/main" id="{153B6C80-9C10-8BB5-D84D-4A556A12C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8" y="1773"/>
                  <a:ext cx="8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35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8" name="Freeform 516">
                  <a:extLst>
                    <a:ext uri="{FF2B5EF4-FFF2-40B4-BE49-F238E27FC236}">
                      <a16:creationId xmlns:a16="http://schemas.microsoft.com/office/drawing/2014/main" id="{FA3CD12F-567B-EA07-5B1F-85870D069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5" y="1780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29" name="Freeform 517">
                  <a:extLst>
                    <a:ext uri="{FF2B5EF4-FFF2-40B4-BE49-F238E27FC236}">
                      <a16:creationId xmlns:a16="http://schemas.microsoft.com/office/drawing/2014/main" id="{316C5DF2-4F9D-E7BC-3A37-FF388A1B9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1" y="1772"/>
                  <a:ext cx="7" cy="8"/>
                </a:xfrm>
                <a:custGeom>
                  <a:avLst/>
                  <a:gdLst>
                    <a:gd name="T0" fmla="*/ 0 w 30"/>
                    <a:gd name="T1" fmla="*/ 0 h 29"/>
                    <a:gd name="T2" fmla="*/ 0 w 30"/>
                    <a:gd name="T3" fmla="*/ 0 h 29"/>
                    <a:gd name="T4" fmla="*/ 0 w 30"/>
                    <a:gd name="T5" fmla="*/ 0 h 29"/>
                    <a:gd name="T6" fmla="*/ 0 w 30"/>
                    <a:gd name="T7" fmla="*/ 0 h 29"/>
                    <a:gd name="T8" fmla="*/ 0 w 30"/>
                    <a:gd name="T9" fmla="*/ 0 h 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29"/>
                    <a:gd name="T17" fmla="*/ 30 w 30"/>
                    <a:gd name="T18" fmla="*/ 29 h 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29">
                      <a:moveTo>
                        <a:pt x="8" y="0"/>
                      </a:moveTo>
                      <a:lnTo>
                        <a:pt x="30" y="22"/>
                      </a:lnTo>
                      <a:lnTo>
                        <a:pt x="23" y="29"/>
                      </a:lnTo>
                      <a:lnTo>
                        <a:pt x="0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0" name="Freeform 518">
                  <a:extLst>
                    <a:ext uri="{FF2B5EF4-FFF2-40B4-BE49-F238E27FC236}">
                      <a16:creationId xmlns:a16="http://schemas.microsoft.com/office/drawing/2014/main" id="{F1F53DFB-3702-E9DE-5B23-5F3E81036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1" y="1756"/>
                  <a:ext cx="7" cy="7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w 28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0"/>
                    <a:gd name="T20" fmla="*/ 28 w 28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0">
                      <a:moveTo>
                        <a:pt x="10" y="0"/>
                      </a:moveTo>
                      <a:lnTo>
                        <a:pt x="5" y="2"/>
                      </a:lnTo>
                      <a:lnTo>
                        <a:pt x="0" y="7"/>
                      </a:lnTo>
                      <a:lnTo>
                        <a:pt x="23" y="30"/>
                      </a:lnTo>
                      <a:lnTo>
                        <a:pt x="28" y="2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1" name="Freeform 519">
                  <a:extLst>
                    <a:ext uri="{FF2B5EF4-FFF2-40B4-BE49-F238E27FC236}">
                      <a16:creationId xmlns:a16="http://schemas.microsoft.com/office/drawing/2014/main" id="{DD4B9329-2253-D234-093E-3D7FFE616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1756"/>
                  <a:ext cx="2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2" name="Freeform 520">
                  <a:extLst>
                    <a:ext uri="{FF2B5EF4-FFF2-40B4-BE49-F238E27FC236}">
                      <a16:creationId xmlns:a16="http://schemas.microsoft.com/office/drawing/2014/main" id="{3798681F-D161-8A06-4ECD-F1C9FFB76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4" y="1753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3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3" name="Freeform 521">
                  <a:extLst>
                    <a:ext uri="{FF2B5EF4-FFF2-40B4-BE49-F238E27FC236}">
                      <a16:creationId xmlns:a16="http://schemas.microsoft.com/office/drawing/2014/main" id="{FB59EBA1-A0B6-33BE-1420-63FB6CB07B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1" y="1759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8" y="0"/>
                      </a:moveTo>
                      <a:lnTo>
                        <a:pt x="5" y="3"/>
                      </a:lnTo>
                      <a:lnTo>
                        <a:pt x="0" y="6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4" name="Freeform 522">
                  <a:extLst>
                    <a:ext uri="{FF2B5EF4-FFF2-40B4-BE49-F238E27FC236}">
                      <a16:creationId xmlns:a16="http://schemas.microsoft.com/office/drawing/2014/main" id="{C7641DB8-82A8-4A30-9DB2-7932D0EE6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6" y="1750"/>
                  <a:ext cx="9" cy="9"/>
                </a:xfrm>
                <a:custGeom>
                  <a:avLst/>
                  <a:gdLst>
                    <a:gd name="T0" fmla="*/ 0 w 37"/>
                    <a:gd name="T1" fmla="*/ 0 h 35"/>
                    <a:gd name="T2" fmla="*/ 0 w 37"/>
                    <a:gd name="T3" fmla="*/ 0 h 35"/>
                    <a:gd name="T4" fmla="*/ 0 w 37"/>
                    <a:gd name="T5" fmla="*/ 0 h 35"/>
                    <a:gd name="T6" fmla="*/ 0 w 37"/>
                    <a:gd name="T7" fmla="*/ 0 h 35"/>
                    <a:gd name="T8" fmla="*/ 0 w 37"/>
                    <a:gd name="T9" fmla="*/ 0 h 35"/>
                    <a:gd name="T10" fmla="*/ 0 w 37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5"/>
                    <a:gd name="T20" fmla="*/ 37 w 37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5">
                      <a:moveTo>
                        <a:pt x="12" y="0"/>
                      </a:moveTo>
                      <a:lnTo>
                        <a:pt x="8" y="4"/>
                      </a:lnTo>
                      <a:lnTo>
                        <a:pt x="0" y="20"/>
                      </a:lnTo>
                      <a:lnTo>
                        <a:pt x="29" y="35"/>
                      </a:lnTo>
                      <a:lnTo>
                        <a:pt x="37" y="1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5" name="Freeform 523">
                  <a:extLst>
                    <a:ext uri="{FF2B5EF4-FFF2-40B4-BE49-F238E27FC236}">
                      <a16:creationId xmlns:a16="http://schemas.microsoft.com/office/drawing/2014/main" id="{5BA1A622-DC06-F4E7-93F2-EC1C103E33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8" y="1750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6" name="Freeform 524">
                  <a:extLst>
                    <a:ext uri="{FF2B5EF4-FFF2-40B4-BE49-F238E27FC236}">
                      <a16:creationId xmlns:a16="http://schemas.microsoft.com/office/drawing/2014/main" id="{B9339911-AA01-7590-1DE8-DDD189D52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9" y="1748"/>
                  <a:ext cx="7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7" name="Freeform 525">
                  <a:extLst>
                    <a:ext uri="{FF2B5EF4-FFF2-40B4-BE49-F238E27FC236}">
                      <a16:creationId xmlns:a16="http://schemas.microsoft.com/office/drawing/2014/main" id="{766B8943-2DE3-3345-8D3D-DEABAF6D7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0" y="1748"/>
                  <a:ext cx="2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8" name="Freeform 526">
                  <a:extLst>
                    <a:ext uri="{FF2B5EF4-FFF2-40B4-BE49-F238E27FC236}">
                      <a16:creationId xmlns:a16="http://schemas.microsoft.com/office/drawing/2014/main" id="{9DB17D29-DC80-E185-48AE-E4D9E679C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2" y="1745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39" name="Freeform 527">
                  <a:extLst>
                    <a:ext uri="{FF2B5EF4-FFF2-40B4-BE49-F238E27FC236}">
                      <a16:creationId xmlns:a16="http://schemas.microsoft.com/office/drawing/2014/main" id="{09BA598F-911F-E47C-5106-3E97D00D3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9" y="1752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0" name="Freeform 528">
                  <a:extLst>
                    <a:ext uri="{FF2B5EF4-FFF2-40B4-BE49-F238E27FC236}">
                      <a16:creationId xmlns:a16="http://schemas.microsoft.com/office/drawing/2014/main" id="{930256BF-9EBB-224E-3517-60AA6E6E7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4" y="1743"/>
                  <a:ext cx="8" cy="9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9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1" name="Freeform 529">
                  <a:extLst>
                    <a:ext uri="{FF2B5EF4-FFF2-40B4-BE49-F238E27FC236}">
                      <a16:creationId xmlns:a16="http://schemas.microsoft.com/office/drawing/2014/main" id="{5DEBC8B5-BF03-A8F5-BFE6-4F527960B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7" y="1743"/>
                  <a:ext cx="1" cy="1"/>
                </a:xfrm>
                <a:custGeom>
                  <a:avLst/>
                  <a:gdLst>
                    <a:gd name="T0" fmla="*/ 0 w 3"/>
                    <a:gd name="T1" fmla="*/ 1 h 2"/>
                    <a:gd name="T2" fmla="*/ 0 w 3"/>
                    <a:gd name="T3" fmla="*/ 1 h 2"/>
                    <a:gd name="T4" fmla="*/ 0 w 3"/>
                    <a:gd name="T5" fmla="*/ 0 h 2"/>
                    <a:gd name="T6" fmla="*/ 0 w 3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2" name="Freeform 530">
                  <a:extLst>
                    <a:ext uri="{FF2B5EF4-FFF2-40B4-BE49-F238E27FC236}">
                      <a16:creationId xmlns:a16="http://schemas.microsoft.com/office/drawing/2014/main" id="{A712E9DD-C612-2836-4669-DC9D36137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8" y="1742"/>
                  <a:ext cx="7" cy="9"/>
                </a:xfrm>
                <a:custGeom>
                  <a:avLst/>
                  <a:gdLst>
                    <a:gd name="T0" fmla="*/ 0 w 30"/>
                    <a:gd name="T1" fmla="*/ 0 h 35"/>
                    <a:gd name="T2" fmla="*/ 0 w 30"/>
                    <a:gd name="T3" fmla="*/ 0 h 35"/>
                    <a:gd name="T4" fmla="*/ 0 w 30"/>
                    <a:gd name="T5" fmla="*/ 0 h 35"/>
                    <a:gd name="T6" fmla="*/ 0 w 30"/>
                    <a:gd name="T7" fmla="*/ 0 h 35"/>
                    <a:gd name="T8" fmla="*/ 0 w 30"/>
                    <a:gd name="T9" fmla="*/ 0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"/>
                    <a:gd name="T16" fmla="*/ 0 h 35"/>
                    <a:gd name="T17" fmla="*/ 30 w 30"/>
                    <a:gd name="T18" fmla="*/ 35 h 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" h="35">
                      <a:moveTo>
                        <a:pt x="15" y="0"/>
                      </a:moveTo>
                      <a:lnTo>
                        <a:pt x="30" y="28"/>
                      </a:lnTo>
                      <a:lnTo>
                        <a:pt x="15" y="35"/>
                      </a:lnTo>
                      <a:lnTo>
                        <a:pt x="0" y="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3" name="Freeform 531">
                  <a:extLst>
                    <a:ext uri="{FF2B5EF4-FFF2-40B4-BE49-F238E27FC236}">
                      <a16:creationId xmlns:a16="http://schemas.microsoft.com/office/drawing/2014/main" id="{EEFCB1B0-B47D-E6D5-DE64-8AA98A4D7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1" y="1725"/>
                  <a:ext cx="6" cy="8"/>
                </a:xfrm>
                <a:custGeom>
                  <a:avLst/>
                  <a:gdLst>
                    <a:gd name="T0" fmla="*/ 0 w 24"/>
                    <a:gd name="T1" fmla="*/ 0 h 31"/>
                    <a:gd name="T2" fmla="*/ 0 w 24"/>
                    <a:gd name="T3" fmla="*/ 0 h 31"/>
                    <a:gd name="T4" fmla="*/ 0 w 24"/>
                    <a:gd name="T5" fmla="*/ 0 h 31"/>
                    <a:gd name="T6" fmla="*/ 0 w 24"/>
                    <a:gd name="T7" fmla="*/ 0 h 31"/>
                    <a:gd name="T8" fmla="*/ 0 w 24"/>
                    <a:gd name="T9" fmla="*/ 0 h 31"/>
                    <a:gd name="T10" fmla="*/ 0 w 24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4"/>
                    <a:gd name="T19" fmla="*/ 0 h 31"/>
                    <a:gd name="T20" fmla="*/ 24 w 24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4" h="31">
                      <a:moveTo>
                        <a:pt x="24" y="22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3" y="31"/>
                      </a:lnTo>
                      <a:lnTo>
                        <a:pt x="18" y="29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4" name="Freeform 532">
                  <a:extLst>
                    <a:ext uri="{FF2B5EF4-FFF2-40B4-BE49-F238E27FC236}">
                      <a16:creationId xmlns:a16="http://schemas.microsoft.com/office/drawing/2014/main" id="{A08949D7-7E7E-D82D-40DC-5707CBAB9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" y="1731"/>
                  <a:ext cx="2" cy="1"/>
                </a:xfrm>
                <a:custGeom>
                  <a:avLst/>
                  <a:gdLst>
                    <a:gd name="T0" fmla="*/ 0 w 6"/>
                    <a:gd name="T1" fmla="*/ 0 h 7"/>
                    <a:gd name="T2" fmla="*/ 0 w 6"/>
                    <a:gd name="T3" fmla="*/ 0 h 7"/>
                    <a:gd name="T4" fmla="*/ 0 w 6"/>
                    <a:gd name="T5" fmla="*/ 0 h 7"/>
                    <a:gd name="T6" fmla="*/ 0 w 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7"/>
                    <a:gd name="T14" fmla="*/ 6 w 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7">
                      <a:moveTo>
                        <a:pt x="6" y="0"/>
                      </a:moveTo>
                      <a:lnTo>
                        <a:pt x="5" y="4"/>
                      </a:lnTo>
                      <a:lnTo>
                        <a:pt x="0" y="7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5" name="Freeform 533">
                  <a:extLst>
                    <a:ext uri="{FF2B5EF4-FFF2-40B4-BE49-F238E27FC236}">
                      <a16:creationId xmlns:a16="http://schemas.microsoft.com/office/drawing/2014/main" id="{EEDBFCB5-3A2A-13BB-CFD2-9E5AF68DB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0" y="1721"/>
                  <a:ext cx="9" cy="10"/>
                </a:xfrm>
                <a:custGeom>
                  <a:avLst/>
                  <a:gdLst>
                    <a:gd name="T0" fmla="*/ 0 w 37"/>
                    <a:gd name="T1" fmla="*/ 0 h 38"/>
                    <a:gd name="T2" fmla="*/ 0 w 37"/>
                    <a:gd name="T3" fmla="*/ 0 h 38"/>
                    <a:gd name="T4" fmla="*/ 0 w 37"/>
                    <a:gd name="T5" fmla="*/ 0 h 38"/>
                    <a:gd name="T6" fmla="*/ 0 w 37"/>
                    <a:gd name="T7" fmla="*/ 0 h 38"/>
                    <a:gd name="T8" fmla="*/ 0 w 37"/>
                    <a:gd name="T9" fmla="*/ 0 h 38"/>
                    <a:gd name="T10" fmla="*/ 0 w 37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8"/>
                    <a:gd name="T20" fmla="*/ 37 w 37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8">
                      <a:moveTo>
                        <a:pt x="16" y="0"/>
                      </a:moveTo>
                      <a:lnTo>
                        <a:pt x="9" y="8"/>
                      </a:lnTo>
                      <a:lnTo>
                        <a:pt x="0" y="24"/>
                      </a:lnTo>
                      <a:lnTo>
                        <a:pt x="28" y="38"/>
                      </a:lnTo>
                      <a:lnTo>
                        <a:pt x="37" y="2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6" name="Freeform 534">
                  <a:extLst>
                    <a:ext uri="{FF2B5EF4-FFF2-40B4-BE49-F238E27FC236}">
                      <a16:creationId xmlns:a16="http://schemas.microsoft.com/office/drawing/2014/main" id="{BD370C31-1004-635A-2750-DAE49728B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2" y="1721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7" name="Freeform 535">
                  <a:extLst>
                    <a:ext uri="{FF2B5EF4-FFF2-40B4-BE49-F238E27FC236}">
                      <a16:creationId xmlns:a16="http://schemas.microsoft.com/office/drawing/2014/main" id="{46A48CB9-22E4-101E-BC23-3CCF4F0E6F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4" y="1719"/>
                  <a:ext cx="8" cy="9"/>
                </a:xfrm>
                <a:custGeom>
                  <a:avLst/>
                  <a:gdLst>
                    <a:gd name="T0" fmla="*/ 0 w 34"/>
                    <a:gd name="T1" fmla="*/ 0 h 36"/>
                    <a:gd name="T2" fmla="*/ 0 w 34"/>
                    <a:gd name="T3" fmla="*/ 0 h 36"/>
                    <a:gd name="T4" fmla="*/ 0 w 34"/>
                    <a:gd name="T5" fmla="*/ 0 h 36"/>
                    <a:gd name="T6" fmla="*/ 0 w 34"/>
                    <a:gd name="T7" fmla="*/ 0 h 36"/>
                    <a:gd name="T8" fmla="*/ 0 w 34"/>
                    <a:gd name="T9" fmla="*/ 0 h 36"/>
                    <a:gd name="T10" fmla="*/ 0 w 34"/>
                    <a:gd name="T11" fmla="*/ 0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6"/>
                    <a:gd name="T20" fmla="*/ 34 w 34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6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3" y="3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8" name="Freeform 536">
                  <a:extLst>
                    <a:ext uri="{FF2B5EF4-FFF2-40B4-BE49-F238E27FC236}">
                      <a16:creationId xmlns:a16="http://schemas.microsoft.com/office/drawing/2014/main" id="{BBBAF66C-C3E5-7354-1928-FC6C57067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1" y="1726"/>
                  <a:ext cx="1" cy="1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1 h 2"/>
                    <a:gd name="T4" fmla="*/ 0 w 5"/>
                    <a:gd name="T5" fmla="*/ 1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49" name="Freeform 537">
                  <a:extLst>
                    <a:ext uri="{FF2B5EF4-FFF2-40B4-BE49-F238E27FC236}">
                      <a16:creationId xmlns:a16="http://schemas.microsoft.com/office/drawing/2014/main" id="{E2485B4D-57BC-6414-8EE7-819015F90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7" y="1718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2"/>
                      </a:moveTo>
                      <a:lnTo>
                        <a:pt x="9" y="0"/>
                      </a:lnTo>
                      <a:lnTo>
                        <a:pt x="0" y="7"/>
                      </a:lnTo>
                      <a:lnTo>
                        <a:pt x="23" y="31"/>
                      </a:lnTo>
                      <a:lnTo>
                        <a:pt x="3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0" name="Rectangle 538">
                  <a:extLst>
                    <a:ext uri="{FF2B5EF4-FFF2-40B4-BE49-F238E27FC236}">
                      <a16:creationId xmlns:a16="http://schemas.microsoft.com/office/drawing/2014/main" id="{156165C7-3236-A413-1FB1-EA8FCEF9BD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9" y="171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51" name="Freeform 539">
                  <a:extLst>
                    <a:ext uri="{FF2B5EF4-FFF2-40B4-BE49-F238E27FC236}">
                      <a16:creationId xmlns:a16="http://schemas.microsoft.com/office/drawing/2014/main" id="{4DCCA6D5-8F46-4585-C88F-9E3BEF46E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9" y="1715"/>
                  <a:ext cx="7" cy="9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7" y="2"/>
                      </a:lnTo>
                      <a:lnTo>
                        <a:pt x="0" y="11"/>
                      </a:lnTo>
                      <a:lnTo>
                        <a:pt x="22" y="33"/>
                      </a:lnTo>
                      <a:lnTo>
                        <a:pt x="30" y="2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2" name="Freeform 540">
                  <a:extLst>
                    <a:ext uri="{FF2B5EF4-FFF2-40B4-BE49-F238E27FC236}">
                      <a16:creationId xmlns:a16="http://schemas.microsoft.com/office/drawing/2014/main" id="{E86AEB8C-3E4D-3143-2AF4-34B887E35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1" y="1715"/>
                  <a:ext cx="1" cy="1"/>
                </a:xfrm>
                <a:custGeom>
                  <a:avLst/>
                  <a:gdLst>
                    <a:gd name="T0" fmla="*/ 0 w 5"/>
                    <a:gd name="T1" fmla="*/ 1 h 2"/>
                    <a:gd name="T2" fmla="*/ 0 w 5"/>
                    <a:gd name="T3" fmla="*/ 1 h 2"/>
                    <a:gd name="T4" fmla="*/ 0 w 5"/>
                    <a:gd name="T5" fmla="*/ 0 h 2"/>
                    <a:gd name="T6" fmla="*/ 0 w 5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3" name="Freeform 541">
                  <a:extLst>
                    <a:ext uri="{FF2B5EF4-FFF2-40B4-BE49-F238E27FC236}">
                      <a16:creationId xmlns:a16="http://schemas.microsoft.com/office/drawing/2014/main" id="{0C2BE8EC-5845-1CBF-57EC-94A26E15ED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2" y="1713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2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29"/>
                      </a:lnTo>
                      <a:lnTo>
                        <a:pt x="3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4" name="Freeform 542">
                  <a:extLst>
                    <a:ext uri="{FF2B5EF4-FFF2-40B4-BE49-F238E27FC236}">
                      <a16:creationId xmlns:a16="http://schemas.microsoft.com/office/drawing/2014/main" id="{B5BE445E-6323-A8AB-DF27-D50A50D58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9" y="1719"/>
                  <a:ext cx="2" cy="1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5" name="Freeform 543">
                  <a:extLst>
                    <a:ext uri="{FF2B5EF4-FFF2-40B4-BE49-F238E27FC236}">
                      <a16:creationId xmlns:a16="http://schemas.microsoft.com/office/drawing/2014/main" id="{040125B8-A4C3-46B9-3F5F-C2B8F7A4E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4" y="1709"/>
                  <a:ext cx="9" cy="10"/>
                </a:xfrm>
                <a:custGeom>
                  <a:avLst/>
                  <a:gdLst>
                    <a:gd name="T0" fmla="*/ 0 w 35"/>
                    <a:gd name="T1" fmla="*/ 0 h 38"/>
                    <a:gd name="T2" fmla="*/ 0 w 35"/>
                    <a:gd name="T3" fmla="*/ 0 h 38"/>
                    <a:gd name="T4" fmla="*/ 0 w 35"/>
                    <a:gd name="T5" fmla="*/ 0 h 38"/>
                    <a:gd name="T6" fmla="*/ 0 w 35"/>
                    <a:gd name="T7" fmla="*/ 0 h 38"/>
                    <a:gd name="T8" fmla="*/ 0 w 35"/>
                    <a:gd name="T9" fmla="*/ 0 h 38"/>
                    <a:gd name="T10" fmla="*/ 0 w 35"/>
                    <a:gd name="T11" fmla="*/ 0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8"/>
                    <a:gd name="T20" fmla="*/ 35 w 35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8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0" y="24"/>
                      </a:lnTo>
                      <a:lnTo>
                        <a:pt x="28" y="38"/>
                      </a:lnTo>
                      <a:lnTo>
                        <a:pt x="35" y="2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6" name="Freeform 544">
                  <a:extLst>
                    <a:ext uri="{FF2B5EF4-FFF2-40B4-BE49-F238E27FC236}">
                      <a16:creationId xmlns:a16="http://schemas.microsoft.com/office/drawing/2014/main" id="{06AFC7C9-0285-D889-BD5C-A70432894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1709"/>
                  <a:ext cx="2" cy="2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0 h 8"/>
                    <a:gd name="T4" fmla="*/ 0 w 7"/>
                    <a:gd name="T5" fmla="*/ 0 h 8"/>
                    <a:gd name="T6" fmla="*/ 0 w 7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8"/>
                    <a:gd name="T14" fmla="*/ 7 w 7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8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7" name="Freeform 545">
                  <a:extLst>
                    <a:ext uri="{FF2B5EF4-FFF2-40B4-BE49-F238E27FC236}">
                      <a16:creationId xmlns:a16="http://schemas.microsoft.com/office/drawing/2014/main" id="{402CC86B-25E8-AD61-C1FE-9269C5F911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1709"/>
                  <a:ext cx="3" cy="7"/>
                </a:xfrm>
                <a:custGeom>
                  <a:avLst/>
                  <a:gdLst>
                    <a:gd name="T0" fmla="*/ 0 w 15"/>
                    <a:gd name="T1" fmla="*/ 0 h 29"/>
                    <a:gd name="T2" fmla="*/ 0 w 15"/>
                    <a:gd name="T3" fmla="*/ 0 h 29"/>
                    <a:gd name="T4" fmla="*/ 0 w 15"/>
                    <a:gd name="T5" fmla="*/ 0 h 29"/>
                    <a:gd name="T6" fmla="*/ 0 w 15"/>
                    <a:gd name="T7" fmla="*/ 0 h 29"/>
                    <a:gd name="T8" fmla="*/ 0 w 15"/>
                    <a:gd name="T9" fmla="*/ 0 h 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29"/>
                    <a:gd name="T17" fmla="*/ 15 w 15"/>
                    <a:gd name="T18" fmla="*/ 29 h 2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29">
                      <a:moveTo>
                        <a:pt x="2" y="0"/>
                      </a:moveTo>
                      <a:lnTo>
                        <a:pt x="15" y="29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8" name="Freeform 546">
                  <a:extLst>
                    <a:ext uri="{FF2B5EF4-FFF2-40B4-BE49-F238E27FC236}">
                      <a16:creationId xmlns:a16="http://schemas.microsoft.com/office/drawing/2014/main" id="{551A93FC-9778-286F-7A67-AE3D7AB2C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1693"/>
                  <a:ext cx="6" cy="8"/>
                </a:xfrm>
                <a:custGeom>
                  <a:avLst/>
                  <a:gdLst>
                    <a:gd name="T0" fmla="*/ 0 w 26"/>
                    <a:gd name="T1" fmla="*/ 0 h 30"/>
                    <a:gd name="T2" fmla="*/ 0 w 26"/>
                    <a:gd name="T3" fmla="*/ 0 h 30"/>
                    <a:gd name="T4" fmla="*/ 0 w 26"/>
                    <a:gd name="T5" fmla="*/ 0 h 30"/>
                    <a:gd name="T6" fmla="*/ 0 w 26"/>
                    <a:gd name="T7" fmla="*/ 0 h 30"/>
                    <a:gd name="T8" fmla="*/ 0 w 26"/>
                    <a:gd name="T9" fmla="*/ 0 h 30"/>
                    <a:gd name="T10" fmla="*/ 0 w 26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30"/>
                    <a:gd name="T20" fmla="*/ 26 w 26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30">
                      <a:moveTo>
                        <a:pt x="7" y="0"/>
                      </a:move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22" y="30"/>
                      </a:lnTo>
                      <a:lnTo>
                        <a:pt x="26" y="2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59" name="Freeform 547">
                  <a:extLst>
                    <a:ext uri="{FF2B5EF4-FFF2-40B4-BE49-F238E27FC236}">
                      <a16:creationId xmlns:a16="http://schemas.microsoft.com/office/drawing/2014/main" id="{883F9645-D2BF-413B-C01E-5C8107AE3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7" y="1693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0" name="Freeform 548">
                  <a:extLst>
                    <a:ext uri="{FF2B5EF4-FFF2-40B4-BE49-F238E27FC236}">
                      <a16:creationId xmlns:a16="http://schemas.microsoft.com/office/drawing/2014/main" id="{F790D494-09FB-74D9-31FE-B563A4B97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1691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7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1" name="Freeform 549">
                  <a:extLst>
                    <a:ext uri="{FF2B5EF4-FFF2-40B4-BE49-F238E27FC236}">
                      <a16:creationId xmlns:a16="http://schemas.microsoft.com/office/drawing/2014/main" id="{9261AD80-A354-C9BC-98CA-EA8AF78B3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5" y="1697"/>
                  <a:ext cx="2" cy="2"/>
                </a:xfrm>
                <a:custGeom>
                  <a:avLst/>
                  <a:gdLst>
                    <a:gd name="T0" fmla="*/ 0 w 6"/>
                    <a:gd name="T1" fmla="*/ 0 h 7"/>
                    <a:gd name="T2" fmla="*/ 0 w 6"/>
                    <a:gd name="T3" fmla="*/ 0 h 7"/>
                    <a:gd name="T4" fmla="*/ 0 w 6"/>
                    <a:gd name="T5" fmla="*/ 0 h 7"/>
                    <a:gd name="T6" fmla="*/ 0 w 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7"/>
                    <a:gd name="T14" fmla="*/ 6 w 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7">
                      <a:moveTo>
                        <a:pt x="6" y="0"/>
                      </a:moveTo>
                      <a:lnTo>
                        <a:pt x="4" y="5"/>
                      </a:lnTo>
                      <a:lnTo>
                        <a:pt x="0" y="7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2" name="Freeform 550">
                  <a:extLst>
                    <a:ext uri="{FF2B5EF4-FFF2-40B4-BE49-F238E27FC236}">
                      <a16:creationId xmlns:a16="http://schemas.microsoft.com/office/drawing/2014/main" id="{3B0A01C9-0A2A-C9D6-FCDD-B41801F8B3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0" y="1687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9" y="7"/>
                      </a:lnTo>
                      <a:lnTo>
                        <a:pt x="0" y="23"/>
                      </a:lnTo>
                      <a:lnTo>
                        <a:pt x="28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3" name="Freeform 551">
                  <a:extLst>
                    <a:ext uri="{FF2B5EF4-FFF2-40B4-BE49-F238E27FC236}">
                      <a16:creationId xmlns:a16="http://schemas.microsoft.com/office/drawing/2014/main" id="{041CF559-CCC2-170B-E202-B1904B63F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1687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0" y="7"/>
                      </a:move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4" name="Freeform 552">
                  <a:extLst>
                    <a:ext uri="{FF2B5EF4-FFF2-40B4-BE49-F238E27FC236}">
                      <a16:creationId xmlns:a16="http://schemas.microsoft.com/office/drawing/2014/main" id="{21B8AAC9-FC12-E275-3B82-EC8655C5C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4" y="1685"/>
                  <a:ext cx="8" cy="10"/>
                </a:xfrm>
                <a:custGeom>
                  <a:avLst/>
                  <a:gdLst>
                    <a:gd name="T0" fmla="*/ 0 w 33"/>
                    <a:gd name="T1" fmla="*/ 0 h 37"/>
                    <a:gd name="T2" fmla="*/ 0 w 33"/>
                    <a:gd name="T3" fmla="*/ 0 h 37"/>
                    <a:gd name="T4" fmla="*/ 0 w 33"/>
                    <a:gd name="T5" fmla="*/ 0 h 37"/>
                    <a:gd name="T6" fmla="*/ 0 w 33"/>
                    <a:gd name="T7" fmla="*/ 0 h 37"/>
                    <a:gd name="T8" fmla="*/ 0 w 33"/>
                    <a:gd name="T9" fmla="*/ 0 h 37"/>
                    <a:gd name="T10" fmla="*/ 0 w 33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7"/>
                    <a:gd name="T20" fmla="*/ 33 w 33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7">
                      <a:moveTo>
                        <a:pt x="33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4" y="37"/>
                      </a:lnTo>
                      <a:lnTo>
                        <a:pt x="30" y="30"/>
                      </a:lnTo>
                      <a:lnTo>
                        <a:pt x="33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5" name="Freeform 553">
                  <a:extLst>
                    <a:ext uri="{FF2B5EF4-FFF2-40B4-BE49-F238E27FC236}">
                      <a16:creationId xmlns:a16="http://schemas.microsoft.com/office/drawing/2014/main" id="{EE9F8482-C4B5-E269-0271-BEEB44BA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1" y="1692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6" name="Freeform 554">
                  <a:extLst>
                    <a:ext uri="{FF2B5EF4-FFF2-40B4-BE49-F238E27FC236}">
                      <a16:creationId xmlns:a16="http://schemas.microsoft.com/office/drawing/2014/main" id="{47642DFF-7C81-717E-F4FB-ECB32870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684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31" y="24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7" name="Rectangle 555">
                  <a:extLst>
                    <a:ext uri="{FF2B5EF4-FFF2-40B4-BE49-F238E27FC236}">
                      <a16:creationId xmlns:a16="http://schemas.microsoft.com/office/drawing/2014/main" id="{4B57E867-F4CF-E9C9-4B94-C713F7203C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9" y="168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68" name="Freeform 556">
                  <a:extLst>
                    <a:ext uri="{FF2B5EF4-FFF2-40B4-BE49-F238E27FC236}">
                      <a16:creationId xmlns:a16="http://schemas.microsoft.com/office/drawing/2014/main" id="{A13D1694-78E2-0B09-1DAA-949630950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9" y="1681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1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69" name="Freeform 557">
                  <a:extLst>
                    <a:ext uri="{FF2B5EF4-FFF2-40B4-BE49-F238E27FC236}">
                      <a16:creationId xmlns:a16="http://schemas.microsoft.com/office/drawing/2014/main" id="{AEF145B4-425A-7E35-2BC7-64C031C2D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1" y="1681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0" name="Freeform 558">
                  <a:extLst>
                    <a:ext uri="{FF2B5EF4-FFF2-40B4-BE49-F238E27FC236}">
                      <a16:creationId xmlns:a16="http://schemas.microsoft.com/office/drawing/2014/main" id="{5DC52AD7-FF5D-A7DC-4C58-DA62030A0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1" y="1679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1" name="Freeform 559">
                  <a:extLst>
                    <a:ext uri="{FF2B5EF4-FFF2-40B4-BE49-F238E27FC236}">
                      <a16:creationId xmlns:a16="http://schemas.microsoft.com/office/drawing/2014/main" id="{7BF40C4A-8E8D-E6B2-B62E-42628B6AC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9" y="1685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2" name="Freeform 560">
                  <a:extLst>
                    <a:ext uri="{FF2B5EF4-FFF2-40B4-BE49-F238E27FC236}">
                      <a16:creationId xmlns:a16="http://schemas.microsoft.com/office/drawing/2014/main" id="{7A16E6CC-D7E6-7AC6-C0E0-959DCBFEA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4" y="1681"/>
                  <a:ext cx="7" cy="4"/>
                </a:xfrm>
                <a:custGeom>
                  <a:avLst/>
                  <a:gdLst>
                    <a:gd name="T0" fmla="*/ 0 w 28"/>
                    <a:gd name="T1" fmla="*/ 0 h 15"/>
                    <a:gd name="T2" fmla="*/ 0 w 28"/>
                    <a:gd name="T3" fmla="*/ 0 h 15"/>
                    <a:gd name="T4" fmla="*/ 0 w 28"/>
                    <a:gd name="T5" fmla="*/ 0 h 15"/>
                    <a:gd name="T6" fmla="*/ 0 w 28"/>
                    <a:gd name="T7" fmla="*/ 0 h 15"/>
                    <a:gd name="T8" fmla="*/ 0 w 28"/>
                    <a:gd name="T9" fmla="*/ 0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8"/>
                    <a:gd name="T16" fmla="*/ 0 h 15"/>
                    <a:gd name="T17" fmla="*/ 28 w 28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8" h="15">
                      <a:moveTo>
                        <a:pt x="0" y="0"/>
                      </a:moveTo>
                      <a:lnTo>
                        <a:pt x="28" y="15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3" name="Freeform 561">
                  <a:extLst>
                    <a:ext uri="{FF2B5EF4-FFF2-40B4-BE49-F238E27FC236}">
                      <a16:creationId xmlns:a16="http://schemas.microsoft.com/office/drawing/2014/main" id="{7E0A0584-B441-0C33-71FF-E69F7A6D10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3" y="1661"/>
                  <a:ext cx="7" cy="9"/>
                </a:xfrm>
                <a:custGeom>
                  <a:avLst/>
                  <a:gdLst>
                    <a:gd name="T0" fmla="*/ 0 w 28"/>
                    <a:gd name="T1" fmla="*/ 0 h 35"/>
                    <a:gd name="T2" fmla="*/ 0 w 28"/>
                    <a:gd name="T3" fmla="*/ 0 h 35"/>
                    <a:gd name="T4" fmla="*/ 0 w 28"/>
                    <a:gd name="T5" fmla="*/ 0 h 35"/>
                    <a:gd name="T6" fmla="*/ 0 w 28"/>
                    <a:gd name="T7" fmla="*/ 0 h 35"/>
                    <a:gd name="T8" fmla="*/ 0 w 28"/>
                    <a:gd name="T9" fmla="*/ 0 h 35"/>
                    <a:gd name="T10" fmla="*/ 0 w 28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5"/>
                    <a:gd name="T20" fmla="*/ 28 w 28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5">
                      <a:moveTo>
                        <a:pt x="28" y="26"/>
                      </a:move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15" y="35"/>
                      </a:lnTo>
                      <a:lnTo>
                        <a:pt x="25" y="3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4" name="Freeform 562">
                  <a:extLst>
                    <a:ext uri="{FF2B5EF4-FFF2-40B4-BE49-F238E27FC236}">
                      <a16:creationId xmlns:a16="http://schemas.microsoft.com/office/drawing/2014/main" id="{F81DB3EC-EC92-820A-1702-EE67F9D96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" y="1668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5" name="Freeform 563">
                  <a:extLst>
                    <a:ext uri="{FF2B5EF4-FFF2-40B4-BE49-F238E27FC236}">
                      <a16:creationId xmlns:a16="http://schemas.microsoft.com/office/drawing/2014/main" id="{229C71C1-9DB8-2A08-63B4-D5E42C641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5" y="1660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6" name="Freeform 564">
                  <a:extLst>
                    <a:ext uri="{FF2B5EF4-FFF2-40B4-BE49-F238E27FC236}">
                      <a16:creationId xmlns:a16="http://schemas.microsoft.com/office/drawing/2014/main" id="{CABA26FB-33E7-BB3C-7777-644CAE3BC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9" y="1660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112" y="0"/>
                      </a:moveTo>
                      <a:lnTo>
                        <a:pt x="0" y="11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7" name="Freeform 565">
                  <a:extLst>
                    <a:ext uri="{FF2B5EF4-FFF2-40B4-BE49-F238E27FC236}">
                      <a16:creationId xmlns:a16="http://schemas.microsoft.com/office/drawing/2014/main" id="{3A2A0556-2393-35D0-5147-4596B1316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7" y="1656"/>
                  <a:ext cx="9" cy="10"/>
                </a:xfrm>
                <a:custGeom>
                  <a:avLst/>
                  <a:gdLst>
                    <a:gd name="T0" fmla="*/ 0 w 38"/>
                    <a:gd name="T1" fmla="*/ 0 h 40"/>
                    <a:gd name="T2" fmla="*/ 0 w 38"/>
                    <a:gd name="T3" fmla="*/ 0 h 40"/>
                    <a:gd name="T4" fmla="*/ 0 w 38"/>
                    <a:gd name="T5" fmla="*/ 0 h 40"/>
                    <a:gd name="T6" fmla="*/ 0 w 38"/>
                    <a:gd name="T7" fmla="*/ 0 h 40"/>
                    <a:gd name="T8" fmla="*/ 0 w 38"/>
                    <a:gd name="T9" fmla="*/ 0 h 40"/>
                    <a:gd name="T10" fmla="*/ 0 w 38"/>
                    <a:gd name="T11" fmla="*/ 0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0"/>
                    <a:gd name="T20" fmla="*/ 38 w 38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0">
                      <a:moveTo>
                        <a:pt x="38" y="24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2" y="40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8" name="Freeform 566">
                  <a:extLst>
                    <a:ext uri="{FF2B5EF4-FFF2-40B4-BE49-F238E27FC236}">
                      <a16:creationId xmlns:a16="http://schemas.microsoft.com/office/drawing/2014/main" id="{65F88453-3B33-952F-97DC-42C66860A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6" y="1634"/>
                  <a:ext cx="28" cy="28"/>
                </a:xfrm>
                <a:custGeom>
                  <a:avLst/>
                  <a:gdLst>
                    <a:gd name="T0" fmla="*/ 0 w 112"/>
                    <a:gd name="T1" fmla="*/ 0 h 113"/>
                    <a:gd name="T2" fmla="*/ 0 w 112"/>
                    <a:gd name="T3" fmla="*/ 0 h 113"/>
                    <a:gd name="T4" fmla="*/ 0 w 112"/>
                    <a:gd name="T5" fmla="*/ 0 h 113"/>
                    <a:gd name="T6" fmla="*/ 0 w 112"/>
                    <a:gd name="T7" fmla="*/ 0 h 11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3"/>
                    <a:gd name="T14" fmla="*/ 112 w 112"/>
                    <a:gd name="T15" fmla="*/ 113 h 11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3">
                      <a:moveTo>
                        <a:pt x="0" y="113"/>
                      </a:moveTo>
                      <a:lnTo>
                        <a:pt x="112" y="0"/>
                      </a:lnTo>
                      <a:lnTo>
                        <a:pt x="0" y="1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79" name="Freeform 567">
                  <a:extLst>
                    <a:ext uri="{FF2B5EF4-FFF2-40B4-BE49-F238E27FC236}">
                      <a16:creationId xmlns:a16="http://schemas.microsoft.com/office/drawing/2014/main" id="{C3D966B1-8F40-007D-74D9-E0F178912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1" y="1653"/>
                  <a:ext cx="7" cy="9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35"/>
                    <a:gd name="T20" fmla="*/ 29 w 29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35">
                      <a:moveTo>
                        <a:pt x="11" y="0"/>
                      </a:moveTo>
                      <a:lnTo>
                        <a:pt x="7" y="4"/>
                      </a:lnTo>
                      <a:lnTo>
                        <a:pt x="0" y="11"/>
                      </a:lnTo>
                      <a:lnTo>
                        <a:pt x="22" y="35"/>
                      </a:lnTo>
                      <a:lnTo>
                        <a:pt x="29" y="2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0" name="Freeform 568">
                  <a:extLst>
                    <a:ext uri="{FF2B5EF4-FFF2-40B4-BE49-F238E27FC236}">
                      <a16:creationId xmlns:a16="http://schemas.microsoft.com/office/drawing/2014/main" id="{5C5DDDCB-D421-6C03-FEC2-07E754D6A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3" y="1653"/>
                  <a:ext cx="1" cy="1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0 h 4"/>
                    <a:gd name="T4" fmla="*/ 0 w 4"/>
                    <a:gd name="T5" fmla="*/ 0 h 4"/>
                    <a:gd name="T6" fmla="*/ 0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0" y="4"/>
                      </a:move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1" name="Freeform 569">
                  <a:extLst>
                    <a:ext uri="{FF2B5EF4-FFF2-40B4-BE49-F238E27FC236}">
                      <a16:creationId xmlns:a16="http://schemas.microsoft.com/office/drawing/2014/main" id="{A7A850EF-F509-C15A-D7E5-83CA715E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3" y="1651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7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2" name="Freeform 570">
                  <a:extLst>
                    <a:ext uri="{FF2B5EF4-FFF2-40B4-BE49-F238E27FC236}">
                      <a16:creationId xmlns:a16="http://schemas.microsoft.com/office/drawing/2014/main" id="{056595CD-3BA5-55A3-F174-794E888EC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657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3" name="Freeform 571">
                  <a:extLst>
                    <a:ext uri="{FF2B5EF4-FFF2-40B4-BE49-F238E27FC236}">
                      <a16:creationId xmlns:a16="http://schemas.microsoft.com/office/drawing/2014/main" id="{85DC50FF-7D7D-ABA1-B39B-8E96ED4CD0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6" y="1647"/>
                  <a:ext cx="9" cy="10"/>
                </a:xfrm>
                <a:custGeom>
                  <a:avLst/>
                  <a:gdLst>
                    <a:gd name="T0" fmla="*/ 0 w 35"/>
                    <a:gd name="T1" fmla="*/ 0 h 37"/>
                    <a:gd name="T2" fmla="*/ 0 w 35"/>
                    <a:gd name="T3" fmla="*/ 0 h 37"/>
                    <a:gd name="T4" fmla="*/ 0 w 35"/>
                    <a:gd name="T5" fmla="*/ 0 h 37"/>
                    <a:gd name="T6" fmla="*/ 0 w 35"/>
                    <a:gd name="T7" fmla="*/ 0 h 37"/>
                    <a:gd name="T8" fmla="*/ 0 w 35"/>
                    <a:gd name="T9" fmla="*/ 0 h 37"/>
                    <a:gd name="T10" fmla="*/ 0 w 3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37"/>
                    <a:gd name="T20" fmla="*/ 35 w 3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37">
                      <a:moveTo>
                        <a:pt x="15" y="0"/>
                      </a:moveTo>
                      <a:lnTo>
                        <a:pt x="7" y="7"/>
                      </a:lnTo>
                      <a:lnTo>
                        <a:pt x="0" y="23"/>
                      </a:lnTo>
                      <a:lnTo>
                        <a:pt x="28" y="37"/>
                      </a:lnTo>
                      <a:lnTo>
                        <a:pt x="35" y="21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4" name="Freeform 572">
                  <a:extLst>
                    <a:ext uri="{FF2B5EF4-FFF2-40B4-BE49-F238E27FC236}">
                      <a16:creationId xmlns:a16="http://schemas.microsoft.com/office/drawing/2014/main" id="{EDB84CAB-0410-F4D7-D566-70AFAC0E3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8" y="1647"/>
                  <a:ext cx="2" cy="2"/>
                </a:xfrm>
                <a:custGeom>
                  <a:avLst/>
                  <a:gdLst>
                    <a:gd name="T0" fmla="*/ 0 w 8"/>
                    <a:gd name="T1" fmla="*/ 0 h 7"/>
                    <a:gd name="T2" fmla="*/ 0 w 8"/>
                    <a:gd name="T3" fmla="*/ 0 h 7"/>
                    <a:gd name="T4" fmla="*/ 0 w 8"/>
                    <a:gd name="T5" fmla="*/ 0 h 7"/>
                    <a:gd name="T6" fmla="*/ 0 w 8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7"/>
                    <a:gd name="T14" fmla="*/ 8 w 8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7">
                      <a:moveTo>
                        <a:pt x="0" y="7"/>
                      </a:moveTo>
                      <a:lnTo>
                        <a:pt x="3" y="2"/>
                      </a:lnTo>
                      <a:lnTo>
                        <a:pt x="8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5" name="Freeform 573">
                  <a:extLst>
                    <a:ext uri="{FF2B5EF4-FFF2-40B4-BE49-F238E27FC236}">
                      <a16:creationId xmlns:a16="http://schemas.microsoft.com/office/drawing/2014/main" id="{3DA99EC6-89FD-D61F-C0BE-4FA5BC470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0" y="1646"/>
                  <a:ext cx="5" cy="9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32"/>
                    <a:gd name="T17" fmla="*/ 20 w 2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32">
                      <a:moveTo>
                        <a:pt x="6" y="0"/>
                      </a:moveTo>
                      <a:lnTo>
                        <a:pt x="20" y="28"/>
                      </a:lnTo>
                      <a:lnTo>
                        <a:pt x="13" y="32"/>
                      </a:lnTo>
                      <a:lnTo>
                        <a:pt x="0" y="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6" name="Freeform 574">
                  <a:extLst>
                    <a:ext uri="{FF2B5EF4-FFF2-40B4-BE49-F238E27FC236}">
                      <a16:creationId xmlns:a16="http://schemas.microsoft.com/office/drawing/2014/main" id="{3EF2D9CF-E756-48F0-9926-D546042EB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9" y="1628"/>
                  <a:ext cx="9" cy="9"/>
                </a:xfrm>
                <a:custGeom>
                  <a:avLst/>
                  <a:gdLst>
                    <a:gd name="T0" fmla="*/ 0 w 36"/>
                    <a:gd name="T1" fmla="*/ 0 h 37"/>
                    <a:gd name="T2" fmla="*/ 0 w 36"/>
                    <a:gd name="T3" fmla="*/ 0 h 37"/>
                    <a:gd name="T4" fmla="*/ 0 w 36"/>
                    <a:gd name="T5" fmla="*/ 0 h 37"/>
                    <a:gd name="T6" fmla="*/ 0 w 36"/>
                    <a:gd name="T7" fmla="*/ 0 h 37"/>
                    <a:gd name="T8" fmla="*/ 0 w 36"/>
                    <a:gd name="T9" fmla="*/ 0 h 37"/>
                    <a:gd name="T10" fmla="*/ 0 w 36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6"/>
                    <a:gd name="T19" fmla="*/ 0 h 37"/>
                    <a:gd name="T20" fmla="*/ 36 w 36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6" h="37">
                      <a:moveTo>
                        <a:pt x="36" y="23"/>
                      </a:moveTo>
                      <a:lnTo>
                        <a:pt x="13" y="0"/>
                      </a:lnTo>
                      <a:lnTo>
                        <a:pt x="0" y="14"/>
                      </a:lnTo>
                      <a:lnTo>
                        <a:pt x="23" y="37"/>
                      </a:lnTo>
                      <a:lnTo>
                        <a:pt x="36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7" name="Rectangle 575">
                  <a:extLst>
                    <a:ext uri="{FF2B5EF4-FFF2-40B4-BE49-F238E27FC236}">
                      <a16:creationId xmlns:a16="http://schemas.microsoft.com/office/drawing/2014/main" id="{8DC9B31E-B595-8AC0-1E8E-4B573A6F44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2" y="162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88" name="Freeform 576">
                  <a:extLst>
                    <a:ext uri="{FF2B5EF4-FFF2-40B4-BE49-F238E27FC236}">
                      <a16:creationId xmlns:a16="http://schemas.microsoft.com/office/drawing/2014/main" id="{63E4D25D-2E67-21E0-5FFE-6931DE1C6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2" y="1626"/>
                  <a:ext cx="8" cy="8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0"/>
                    <a:gd name="T20" fmla="*/ 30 w 3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0">
                      <a:moveTo>
                        <a:pt x="30" y="22"/>
                      </a:move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23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89" name="Rectangle 577">
                  <a:extLst>
                    <a:ext uri="{FF2B5EF4-FFF2-40B4-BE49-F238E27FC236}">
                      <a16:creationId xmlns:a16="http://schemas.microsoft.com/office/drawing/2014/main" id="{37283EE6-858C-00BC-436C-4F1782280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5" y="1626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090" name="Freeform 578">
                  <a:extLst>
                    <a:ext uri="{FF2B5EF4-FFF2-40B4-BE49-F238E27FC236}">
                      <a16:creationId xmlns:a16="http://schemas.microsoft.com/office/drawing/2014/main" id="{FE898F81-184D-6567-2724-C01A7EDE7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5" y="1624"/>
                  <a:ext cx="7" cy="8"/>
                </a:xfrm>
                <a:custGeom>
                  <a:avLst/>
                  <a:gdLst>
                    <a:gd name="T0" fmla="*/ 0 w 31"/>
                    <a:gd name="T1" fmla="*/ 0 h 31"/>
                    <a:gd name="T2" fmla="*/ 0 w 31"/>
                    <a:gd name="T3" fmla="*/ 0 h 31"/>
                    <a:gd name="T4" fmla="*/ 0 w 31"/>
                    <a:gd name="T5" fmla="*/ 0 h 31"/>
                    <a:gd name="T6" fmla="*/ 0 w 31"/>
                    <a:gd name="T7" fmla="*/ 0 h 31"/>
                    <a:gd name="T8" fmla="*/ 0 w 31"/>
                    <a:gd name="T9" fmla="*/ 0 h 31"/>
                    <a:gd name="T10" fmla="*/ 0 w 3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1"/>
                    <a:gd name="T20" fmla="*/ 31 w 3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1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22" y="31"/>
                      </a:lnTo>
                      <a:lnTo>
                        <a:pt x="31" y="2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1" name="Freeform 579">
                  <a:extLst>
                    <a:ext uri="{FF2B5EF4-FFF2-40B4-BE49-F238E27FC236}">
                      <a16:creationId xmlns:a16="http://schemas.microsoft.com/office/drawing/2014/main" id="{25292191-963A-F8F8-6D43-3CCF7F048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9" y="1624"/>
                  <a:ext cx="27" cy="28"/>
                </a:xfrm>
                <a:custGeom>
                  <a:avLst/>
                  <a:gdLst>
                    <a:gd name="T0" fmla="*/ 0 w 111"/>
                    <a:gd name="T1" fmla="*/ 0 h 112"/>
                    <a:gd name="T2" fmla="*/ 0 w 111"/>
                    <a:gd name="T3" fmla="*/ 0 h 112"/>
                    <a:gd name="T4" fmla="*/ 0 w 111"/>
                    <a:gd name="T5" fmla="*/ 0 h 112"/>
                    <a:gd name="T6" fmla="*/ 0 w 111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1"/>
                    <a:gd name="T13" fmla="*/ 0 h 112"/>
                    <a:gd name="T14" fmla="*/ 111 w 111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1" h="112">
                      <a:moveTo>
                        <a:pt x="111" y="0"/>
                      </a:moveTo>
                      <a:lnTo>
                        <a:pt x="0" y="112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2" name="Freeform 580">
                  <a:extLst>
                    <a:ext uri="{FF2B5EF4-FFF2-40B4-BE49-F238E27FC236}">
                      <a16:creationId xmlns:a16="http://schemas.microsoft.com/office/drawing/2014/main" id="{1707981C-9149-4D98-7A61-EBACF81C4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6" y="1620"/>
                  <a:ext cx="10" cy="10"/>
                </a:xfrm>
                <a:custGeom>
                  <a:avLst/>
                  <a:gdLst>
                    <a:gd name="T0" fmla="*/ 0 w 39"/>
                    <a:gd name="T1" fmla="*/ 0 h 39"/>
                    <a:gd name="T2" fmla="*/ 0 w 39"/>
                    <a:gd name="T3" fmla="*/ 0 h 39"/>
                    <a:gd name="T4" fmla="*/ 0 w 39"/>
                    <a:gd name="T5" fmla="*/ 0 h 39"/>
                    <a:gd name="T6" fmla="*/ 0 w 39"/>
                    <a:gd name="T7" fmla="*/ 0 h 39"/>
                    <a:gd name="T8" fmla="*/ 0 w 39"/>
                    <a:gd name="T9" fmla="*/ 0 h 39"/>
                    <a:gd name="T10" fmla="*/ 0 w 39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9"/>
                    <a:gd name="T20" fmla="*/ 39 w 39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9">
                      <a:moveTo>
                        <a:pt x="39" y="23"/>
                      </a:moveTo>
                      <a:lnTo>
                        <a:pt x="16" y="0"/>
                      </a:lnTo>
                      <a:lnTo>
                        <a:pt x="0" y="16"/>
                      </a:lnTo>
                      <a:lnTo>
                        <a:pt x="23" y="39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3" name="Freeform 581">
                  <a:extLst>
                    <a:ext uri="{FF2B5EF4-FFF2-40B4-BE49-F238E27FC236}">
                      <a16:creationId xmlns:a16="http://schemas.microsoft.com/office/drawing/2014/main" id="{D391C71F-BD95-317D-1F90-8DBA6F32F7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6" y="1598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0" y="112"/>
                      </a:moveTo>
                      <a:lnTo>
                        <a:pt x="112" y="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4" name="Freeform 582">
                  <a:extLst>
                    <a:ext uri="{FF2B5EF4-FFF2-40B4-BE49-F238E27FC236}">
                      <a16:creationId xmlns:a16="http://schemas.microsoft.com/office/drawing/2014/main" id="{EFA146B8-7E7F-013C-7015-4389E804B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0" y="1618"/>
                  <a:ext cx="8" cy="8"/>
                </a:xfrm>
                <a:custGeom>
                  <a:avLst/>
                  <a:gdLst>
                    <a:gd name="T0" fmla="*/ 0 w 30"/>
                    <a:gd name="T1" fmla="*/ 0 h 33"/>
                    <a:gd name="T2" fmla="*/ 0 w 30"/>
                    <a:gd name="T3" fmla="*/ 0 h 33"/>
                    <a:gd name="T4" fmla="*/ 0 w 30"/>
                    <a:gd name="T5" fmla="*/ 0 h 33"/>
                    <a:gd name="T6" fmla="*/ 0 w 30"/>
                    <a:gd name="T7" fmla="*/ 0 h 33"/>
                    <a:gd name="T8" fmla="*/ 0 w 30"/>
                    <a:gd name="T9" fmla="*/ 0 h 33"/>
                    <a:gd name="T10" fmla="*/ 0 w 30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33"/>
                    <a:gd name="T20" fmla="*/ 30 w 30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33">
                      <a:moveTo>
                        <a:pt x="12" y="0"/>
                      </a:move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23" y="33"/>
                      </a:lnTo>
                      <a:lnTo>
                        <a:pt x="30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5" name="Freeform 583">
                  <a:extLst>
                    <a:ext uri="{FF2B5EF4-FFF2-40B4-BE49-F238E27FC236}">
                      <a16:creationId xmlns:a16="http://schemas.microsoft.com/office/drawing/2014/main" id="{E21CCCF3-E0C2-13EA-CCA6-EB5F1676C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3" y="1618"/>
                  <a:ext cx="1" cy="1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0" y="3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6" name="Freeform 584">
                  <a:extLst>
                    <a:ext uri="{FF2B5EF4-FFF2-40B4-BE49-F238E27FC236}">
                      <a16:creationId xmlns:a16="http://schemas.microsoft.com/office/drawing/2014/main" id="{64008D37-D414-70F6-B213-E7688264E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3" y="1615"/>
                  <a:ext cx="10" cy="10"/>
                </a:xfrm>
                <a:custGeom>
                  <a:avLst/>
                  <a:gdLst>
                    <a:gd name="T0" fmla="*/ 0 w 38"/>
                    <a:gd name="T1" fmla="*/ 0 h 37"/>
                    <a:gd name="T2" fmla="*/ 0 w 38"/>
                    <a:gd name="T3" fmla="*/ 0 h 37"/>
                    <a:gd name="T4" fmla="*/ 0 w 38"/>
                    <a:gd name="T5" fmla="*/ 0 h 37"/>
                    <a:gd name="T6" fmla="*/ 0 w 38"/>
                    <a:gd name="T7" fmla="*/ 0 h 37"/>
                    <a:gd name="T8" fmla="*/ 0 w 38"/>
                    <a:gd name="T9" fmla="*/ 0 h 37"/>
                    <a:gd name="T10" fmla="*/ 0 w 38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37"/>
                    <a:gd name="T20" fmla="*/ 38 w 38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37">
                      <a:moveTo>
                        <a:pt x="38" y="21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15" y="37"/>
                      </a:lnTo>
                      <a:lnTo>
                        <a:pt x="31" y="28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7" name="Freeform 585">
                  <a:extLst>
                    <a:ext uri="{FF2B5EF4-FFF2-40B4-BE49-F238E27FC236}">
                      <a16:creationId xmlns:a16="http://schemas.microsoft.com/office/drawing/2014/main" id="{55B89A11-82E1-8A84-6BDD-BE5EFEADFB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1" y="1621"/>
                  <a:ext cx="2" cy="1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4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8" name="Freeform 586">
                  <a:extLst>
                    <a:ext uri="{FF2B5EF4-FFF2-40B4-BE49-F238E27FC236}">
                      <a16:creationId xmlns:a16="http://schemas.microsoft.com/office/drawing/2014/main" id="{ED0C133C-A3CD-747B-E94B-9CE130434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6" y="1616"/>
                  <a:ext cx="8" cy="5"/>
                </a:xfrm>
                <a:custGeom>
                  <a:avLst/>
                  <a:gdLst>
                    <a:gd name="T0" fmla="*/ 0 w 31"/>
                    <a:gd name="T1" fmla="*/ 0 h 20"/>
                    <a:gd name="T2" fmla="*/ 0 w 31"/>
                    <a:gd name="T3" fmla="*/ 0 h 20"/>
                    <a:gd name="T4" fmla="*/ 0 w 31"/>
                    <a:gd name="T5" fmla="*/ 0 h 20"/>
                    <a:gd name="T6" fmla="*/ 0 w 31"/>
                    <a:gd name="T7" fmla="*/ 0 h 20"/>
                    <a:gd name="T8" fmla="*/ 0 w 31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20"/>
                    <a:gd name="T17" fmla="*/ 31 w 31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20">
                      <a:moveTo>
                        <a:pt x="2" y="0"/>
                      </a:moveTo>
                      <a:lnTo>
                        <a:pt x="31" y="15"/>
                      </a:lnTo>
                      <a:lnTo>
                        <a:pt x="28" y="20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099" name="Freeform 587">
                  <a:extLst>
                    <a:ext uri="{FF2B5EF4-FFF2-40B4-BE49-F238E27FC236}">
                      <a16:creationId xmlns:a16="http://schemas.microsoft.com/office/drawing/2014/main" id="{406FB818-22B4-D810-519C-C91504133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6" y="1598"/>
                  <a:ext cx="7" cy="7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1"/>
                    <a:gd name="T20" fmla="*/ 27 w 27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1">
                      <a:moveTo>
                        <a:pt x="27" y="21"/>
                      </a:moveTo>
                      <a:lnTo>
                        <a:pt x="5" y="0"/>
                      </a:lnTo>
                      <a:lnTo>
                        <a:pt x="0" y="3"/>
                      </a:lnTo>
                      <a:lnTo>
                        <a:pt x="15" y="31"/>
                      </a:lnTo>
                      <a:lnTo>
                        <a:pt x="20" y="28"/>
                      </a:lnTo>
                      <a:lnTo>
                        <a:pt x="27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0" name="Freeform 588">
                  <a:extLst>
                    <a:ext uri="{FF2B5EF4-FFF2-40B4-BE49-F238E27FC236}">
                      <a16:creationId xmlns:a16="http://schemas.microsoft.com/office/drawing/2014/main" id="{27C12BD6-D68C-70B3-C097-633DC0451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1" y="1603"/>
                  <a:ext cx="2" cy="2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0 h 7"/>
                    <a:gd name="T4" fmla="*/ 0 w 7"/>
                    <a:gd name="T5" fmla="*/ 0 h 7"/>
                    <a:gd name="T6" fmla="*/ 0 w 7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7"/>
                    <a:gd name="T14" fmla="*/ 7 w 7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7">
                      <a:moveTo>
                        <a:pt x="7" y="0"/>
                      </a:move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1" name="Freeform 589">
                  <a:extLst>
                    <a:ext uri="{FF2B5EF4-FFF2-40B4-BE49-F238E27FC236}">
                      <a16:creationId xmlns:a16="http://schemas.microsoft.com/office/drawing/2014/main" id="{81488367-163F-C012-A005-D21A94744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6" y="1594"/>
                  <a:ext cx="9" cy="9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8" y="6"/>
                      </a:lnTo>
                      <a:lnTo>
                        <a:pt x="0" y="22"/>
                      </a:lnTo>
                      <a:lnTo>
                        <a:pt x="29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2" name="Freeform 590">
                  <a:extLst>
                    <a:ext uri="{FF2B5EF4-FFF2-40B4-BE49-F238E27FC236}">
                      <a16:creationId xmlns:a16="http://schemas.microsoft.com/office/drawing/2014/main" id="{3E82E700-E328-2593-26AB-F86F72A3F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8" y="1594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0" y="6"/>
                      </a:moveTo>
                      <a:lnTo>
                        <a:pt x="3" y="3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3" name="Freeform 591">
                  <a:extLst>
                    <a:ext uri="{FF2B5EF4-FFF2-40B4-BE49-F238E27FC236}">
                      <a16:creationId xmlns:a16="http://schemas.microsoft.com/office/drawing/2014/main" id="{9E05C64C-A26C-75F6-F9FD-85EDF7BDA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0" y="1591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4" name="Freeform 592">
                  <a:extLst>
                    <a:ext uri="{FF2B5EF4-FFF2-40B4-BE49-F238E27FC236}">
                      <a16:creationId xmlns:a16="http://schemas.microsoft.com/office/drawing/2014/main" id="{B8C3C2AA-5640-2ECA-5DE8-F944B17BA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7" y="1598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5" name="Freeform 593">
                  <a:extLst>
                    <a:ext uri="{FF2B5EF4-FFF2-40B4-BE49-F238E27FC236}">
                      <a16:creationId xmlns:a16="http://schemas.microsoft.com/office/drawing/2014/main" id="{B077E415-F94F-6A72-194E-8D278FDA1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2" y="1590"/>
                  <a:ext cx="9" cy="8"/>
                </a:xfrm>
                <a:custGeom>
                  <a:avLst/>
                  <a:gdLst>
                    <a:gd name="T0" fmla="*/ 0 w 34"/>
                    <a:gd name="T1" fmla="*/ 0 h 30"/>
                    <a:gd name="T2" fmla="*/ 0 w 34"/>
                    <a:gd name="T3" fmla="*/ 0 h 30"/>
                    <a:gd name="T4" fmla="*/ 0 w 34"/>
                    <a:gd name="T5" fmla="*/ 0 h 30"/>
                    <a:gd name="T6" fmla="*/ 0 w 34"/>
                    <a:gd name="T7" fmla="*/ 0 h 30"/>
                    <a:gd name="T8" fmla="*/ 0 w 34"/>
                    <a:gd name="T9" fmla="*/ 0 h 30"/>
                    <a:gd name="T10" fmla="*/ 0 w 34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0"/>
                    <a:gd name="T20" fmla="*/ 34 w 34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0">
                      <a:moveTo>
                        <a:pt x="34" y="18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3" y="30"/>
                      </a:lnTo>
                      <a:lnTo>
                        <a:pt x="31" y="2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6" name="Freeform 594">
                  <a:extLst>
                    <a:ext uri="{FF2B5EF4-FFF2-40B4-BE49-F238E27FC236}">
                      <a16:creationId xmlns:a16="http://schemas.microsoft.com/office/drawing/2014/main" id="{F6A59900-D24C-FFFF-F1AC-9C96ABEB8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0" y="1595"/>
                  <a:ext cx="1" cy="1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0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3" y="0"/>
                      </a:move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7" name="Freeform 595">
                  <a:extLst>
                    <a:ext uri="{FF2B5EF4-FFF2-40B4-BE49-F238E27FC236}">
                      <a16:creationId xmlns:a16="http://schemas.microsoft.com/office/drawing/2014/main" id="{AA1FFF55-D301-0178-08C4-9EF643F11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4" y="1586"/>
                  <a:ext cx="9" cy="9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16" y="0"/>
                      </a:moveTo>
                      <a:lnTo>
                        <a:pt x="8" y="6"/>
                      </a:lnTo>
                      <a:lnTo>
                        <a:pt x="0" y="22"/>
                      </a:lnTo>
                      <a:lnTo>
                        <a:pt x="29" y="37"/>
                      </a:lnTo>
                      <a:lnTo>
                        <a:pt x="37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8" name="Freeform 596">
                  <a:extLst>
                    <a:ext uri="{FF2B5EF4-FFF2-40B4-BE49-F238E27FC236}">
                      <a16:creationId xmlns:a16="http://schemas.microsoft.com/office/drawing/2014/main" id="{BE6E586B-1713-BE06-4D19-9815D4A3B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6" y="1586"/>
                  <a:ext cx="2" cy="1"/>
                </a:xfrm>
                <a:custGeom>
                  <a:avLst/>
                  <a:gdLst>
                    <a:gd name="T0" fmla="*/ 0 w 8"/>
                    <a:gd name="T1" fmla="*/ 0 h 6"/>
                    <a:gd name="T2" fmla="*/ 0 w 8"/>
                    <a:gd name="T3" fmla="*/ 0 h 6"/>
                    <a:gd name="T4" fmla="*/ 0 w 8"/>
                    <a:gd name="T5" fmla="*/ 0 h 6"/>
                    <a:gd name="T6" fmla="*/ 0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0" y="6"/>
                      </a:moveTo>
                      <a:lnTo>
                        <a:pt x="3" y="3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09" name="Freeform 597">
                  <a:extLst>
                    <a:ext uri="{FF2B5EF4-FFF2-40B4-BE49-F238E27FC236}">
                      <a16:creationId xmlns:a16="http://schemas.microsoft.com/office/drawing/2014/main" id="{BE2521BC-B997-DF18-41C0-830CF86E1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8" y="1583"/>
                  <a:ext cx="8" cy="10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0 w 34"/>
                    <a:gd name="T5" fmla="*/ 0 h 37"/>
                    <a:gd name="T6" fmla="*/ 0 w 34"/>
                    <a:gd name="T7" fmla="*/ 0 h 37"/>
                    <a:gd name="T8" fmla="*/ 0 w 34"/>
                    <a:gd name="T9" fmla="*/ 0 h 37"/>
                    <a:gd name="T10" fmla="*/ 0 w 34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7"/>
                    <a:gd name="T20" fmla="*/ 34 w 34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7">
                      <a:moveTo>
                        <a:pt x="34" y="26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3" y="37"/>
                      </a:lnTo>
                      <a:lnTo>
                        <a:pt x="29" y="29"/>
                      </a:lnTo>
                      <a:lnTo>
                        <a:pt x="34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0" name="Freeform 598">
                  <a:extLst>
                    <a:ext uri="{FF2B5EF4-FFF2-40B4-BE49-F238E27FC236}">
                      <a16:creationId xmlns:a16="http://schemas.microsoft.com/office/drawing/2014/main" id="{24C94545-B3B5-587B-2D39-9FD802E49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5" y="1590"/>
                  <a:ext cx="1" cy="1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0 h 3"/>
                    <a:gd name="T4" fmla="*/ 0 w 5"/>
                    <a:gd name="T5" fmla="*/ 0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1" name="Freeform 599">
                  <a:extLst>
                    <a:ext uri="{FF2B5EF4-FFF2-40B4-BE49-F238E27FC236}">
                      <a16:creationId xmlns:a16="http://schemas.microsoft.com/office/drawing/2014/main" id="{BF7A38F8-BD71-58CB-927F-10B14DB87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0" y="1582"/>
                  <a:ext cx="8" cy="8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0"/>
                    <a:gd name="T20" fmla="*/ 31 w 31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0">
                      <a:moveTo>
                        <a:pt x="31" y="22"/>
                      </a:move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23" y="30"/>
                      </a:lnTo>
                      <a:lnTo>
                        <a:pt x="3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2" name="Rectangle 600">
                  <a:extLst>
                    <a:ext uri="{FF2B5EF4-FFF2-40B4-BE49-F238E27FC236}">
                      <a16:creationId xmlns:a16="http://schemas.microsoft.com/office/drawing/2014/main" id="{A977BC01-A520-7593-17E5-98ABD2AA3B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3" y="1582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0113" name="Freeform 601">
                  <a:extLst>
                    <a:ext uri="{FF2B5EF4-FFF2-40B4-BE49-F238E27FC236}">
                      <a16:creationId xmlns:a16="http://schemas.microsoft.com/office/drawing/2014/main" id="{1E8D047B-4874-6345-7B21-FE134A144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3" y="1582"/>
                  <a:ext cx="5" cy="6"/>
                </a:xfrm>
                <a:custGeom>
                  <a:avLst/>
                  <a:gdLst>
                    <a:gd name="T0" fmla="*/ 0 w 23"/>
                    <a:gd name="T1" fmla="*/ 0 h 22"/>
                    <a:gd name="T2" fmla="*/ 0 w 23"/>
                    <a:gd name="T3" fmla="*/ 0 h 22"/>
                    <a:gd name="T4" fmla="*/ 0 w 23"/>
                    <a:gd name="T5" fmla="*/ 0 h 22"/>
                    <a:gd name="T6" fmla="*/ 0 w 23"/>
                    <a:gd name="T7" fmla="*/ 0 h 2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22"/>
                    <a:gd name="T14" fmla="*/ 23 w 23"/>
                    <a:gd name="T15" fmla="*/ 22 h 2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22">
                      <a:moveTo>
                        <a:pt x="0" y="0"/>
                      </a:moveTo>
                      <a:lnTo>
                        <a:pt x="23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4" name="Freeform 602">
                  <a:extLst>
                    <a:ext uri="{FF2B5EF4-FFF2-40B4-BE49-F238E27FC236}">
                      <a16:creationId xmlns:a16="http://schemas.microsoft.com/office/drawing/2014/main" id="{C8F67817-8D4F-A9C8-C21E-B222B32CB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0" y="1564"/>
                  <a:ext cx="6" cy="6"/>
                </a:xfrm>
                <a:custGeom>
                  <a:avLst/>
                  <a:gdLst>
                    <a:gd name="T0" fmla="*/ 0 w 26"/>
                    <a:gd name="T1" fmla="*/ 0 h 25"/>
                    <a:gd name="T2" fmla="*/ 0 w 26"/>
                    <a:gd name="T3" fmla="*/ 0 h 25"/>
                    <a:gd name="T4" fmla="*/ 0 w 26"/>
                    <a:gd name="T5" fmla="*/ 0 h 25"/>
                    <a:gd name="T6" fmla="*/ 0 w 26"/>
                    <a:gd name="T7" fmla="*/ 0 h 25"/>
                    <a:gd name="T8" fmla="*/ 0 w 26"/>
                    <a:gd name="T9" fmla="*/ 0 h 25"/>
                    <a:gd name="T10" fmla="*/ 0 w 26"/>
                    <a:gd name="T11" fmla="*/ 0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25"/>
                    <a:gd name="T20" fmla="*/ 26 w 26"/>
                    <a:gd name="T21" fmla="*/ 25 h 2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2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23" y="25"/>
                      </a:lnTo>
                      <a:lnTo>
                        <a:pt x="26" y="2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5" name="Freeform 603">
                  <a:extLst>
                    <a:ext uri="{FF2B5EF4-FFF2-40B4-BE49-F238E27FC236}">
                      <a16:creationId xmlns:a16="http://schemas.microsoft.com/office/drawing/2014/main" id="{0F9650E5-030E-3BC8-5D1A-9E756F084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0" y="1536"/>
                  <a:ext cx="28" cy="28"/>
                </a:xfrm>
                <a:custGeom>
                  <a:avLst/>
                  <a:gdLst>
                    <a:gd name="T0" fmla="*/ 0 w 112"/>
                    <a:gd name="T1" fmla="*/ 0 h 112"/>
                    <a:gd name="T2" fmla="*/ 0 w 112"/>
                    <a:gd name="T3" fmla="*/ 0 h 112"/>
                    <a:gd name="T4" fmla="*/ 0 w 112"/>
                    <a:gd name="T5" fmla="*/ 0 h 112"/>
                    <a:gd name="T6" fmla="*/ 0 w 112"/>
                    <a:gd name="T7" fmla="*/ 0 h 1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2"/>
                    <a:gd name="T13" fmla="*/ 0 h 112"/>
                    <a:gd name="T14" fmla="*/ 112 w 112"/>
                    <a:gd name="T15" fmla="*/ 112 h 1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2" h="112">
                      <a:moveTo>
                        <a:pt x="0" y="112"/>
                      </a:moveTo>
                      <a:lnTo>
                        <a:pt x="112" y="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6" name="Freeform 604">
                  <a:extLst>
                    <a:ext uri="{FF2B5EF4-FFF2-40B4-BE49-F238E27FC236}">
                      <a16:creationId xmlns:a16="http://schemas.microsoft.com/office/drawing/2014/main" id="{FB9D5360-0B67-50A5-9855-CB9FC27729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0" y="1562"/>
                  <a:ext cx="8" cy="8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w 31"/>
                    <a:gd name="T11" fmla="*/ 0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33"/>
                    <a:gd name="T20" fmla="*/ 31 w 31"/>
                    <a:gd name="T21" fmla="*/ 33 h 3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33">
                      <a:moveTo>
                        <a:pt x="12" y="0"/>
                      </a:move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7" name="Freeform 605">
                  <a:extLst>
                    <a:ext uri="{FF2B5EF4-FFF2-40B4-BE49-F238E27FC236}">
                      <a16:creationId xmlns:a16="http://schemas.microsoft.com/office/drawing/2014/main" id="{3FFDBFDE-67DD-15CC-0DAE-3FCE0594D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3" y="1562"/>
                  <a:ext cx="1" cy="1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1 h 2"/>
                    <a:gd name="T4" fmla="*/ 0 w 4"/>
                    <a:gd name="T5" fmla="*/ 0 h 2"/>
                    <a:gd name="T6" fmla="*/ 0 w 4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2"/>
                    <a:gd name="T14" fmla="*/ 4 w 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2">
                      <a:moveTo>
                        <a:pt x="0" y="2"/>
                      </a:move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0118" name="Freeform 606">
                  <a:extLst>
                    <a:ext uri="{FF2B5EF4-FFF2-40B4-BE49-F238E27FC236}">
                      <a16:creationId xmlns:a16="http://schemas.microsoft.com/office/drawing/2014/main" id="{8B118D4B-D4B0-645E-1BAD-15F6AC789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4" y="1559"/>
                  <a:ext cx="9" cy="10"/>
                </a:xfrm>
                <a:custGeom>
                  <a:avLst/>
                  <a:gdLst>
                    <a:gd name="T0" fmla="*/ 0 w 37"/>
                    <a:gd name="T1" fmla="*/ 0 h 37"/>
                    <a:gd name="T2" fmla="*/ 0 w 37"/>
                    <a:gd name="T3" fmla="*/ 0 h 37"/>
                    <a:gd name="T4" fmla="*/ 0 w 37"/>
                    <a:gd name="T5" fmla="*/ 0 h 37"/>
                    <a:gd name="T6" fmla="*/ 0 w 37"/>
                    <a:gd name="T7" fmla="*/ 0 h 37"/>
                    <a:gd name="T8" fmla="*/ 0 w 37"/>
                    <a:gd name="T9" fmla="*/ 0 h 37"/>
                    <a:gd name="T10" fmla="*/ 0 w 37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7"/>
                    <a:gd name="T20" fmla="*/ 37 w 3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7">
                      <a:moveTo>
                        <a:pt x="37" y="23"/>
                      </a:moveTo>
                      <a:lnTo>
                        <a:pt x="16" y="0"/>
                      </a:lnTo>
                      <a:lnTo>
                        <a:pt x="0" y="9"/>
                      </a:lnTo>
                      <a:lnTo>
                        <a:pt x="15" y="37"/>
                      </a:lnTo>
                      <a:lnTo>
                        <a:pt x="31" y="29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09768" name="Freeform 608">
                <a:extLst>
                  <a:ext uri="{FF2B5EF4-FFF2-40B4-BE49-F238E27FC236}">
                    <a16:creationId xmlns:a16="http://schemas.microsoft.com/office/drawing/2014/main" id="{A32E6369-DEE8-495D-4C9E-4EEC23F7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163" y="3790950"/>
                <a:ext cx="3175" cy="158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0 w 6"/>
                  <a:gd name="T5" fmla="*/ 2147483647 h 6"/>
                  <a:gd name="T6" fmla="*/ 2147483647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"/>
                  <a:gd name="T14" fmla="*/ 6 w 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">
                    <a:moveTo>
                      <a:pt x="6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69" name="Freeform 609">
                <a:extLst>
                  <a:ext uri="{FF2B5EF4-FFF2-40B4-BE49-F238E27FC236}">
                    <a16:creationId xmlns:a16="http://schemas.microsoft.com/office/drawing/2014/main" id="{E1E07903-BD65-87D2-E813-9041007D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225" y="3775075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0" name="Freeform 610">
                <a:extLst>
                  <a:ext uri="{FF2B5EF4-FFF2-40B4-BE49-F238E27FC236}">
                    <a16:creationId xmlns:a16="http://schemas.microsoft.com/office/drawing/2014/main" id="{D6E71BA8-800F-D166-557C-0F9B0B03C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400" y="3775075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1" name="Freeform 611">
                <a:extLst>
                  <a:ext uri="{FF2B5EF4-FFF2-40B4-BE49-F238E27FC236}">
                    <a16:creationId xmlns:a16="http://schemas.microsoft.com/office/drawing/2014/main" id="{1BCAACB8-2CE7-08C3-32BB-3F9FEC352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575" y="3771900"/>
                <a:ext cx="12700" cy="14288"/>
              </a:xfrm>
              <a:custGeom>
                <a:avLst/>
                <a:gdLst>
                  <a:gd name="T0" fmla="*/ 2147483647 w 34"/>
                  <a:gd name="T1" fmla="*/ 2147483647 h 36"/>
                  <a:gd name="T2" fmla="*/ 2147483647 w 34"/>
                  <a:gd name="T3" fmla="*/ 0 h 36"/>
                  <a:gd name="T4" fmla="*/ 0 w 34"/>
                  <a:gd name="T5" fmla="*/ 2147483647 h 36"/>
                  <a:gd name="T6" fmla="*/ 2147483647 w 34"/>
                  <a:gd name="T7" fmla="*/ 2147483647 h 36"/>
                  <a:gd name="T8" fmla="*/ 2147483647 w 34"/>
                  <a:gd name="T9" fmla="*/ 2147483647 h 36"/>
                  <a:gd name="T10" fmla="*/ 2147483647 w 34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6"/>
                  <a:gd name="T20" fmla="*/ 34 w 34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6">
                    <a:moveTo>
                      <a:pt x="34" y="26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3" y="36"/>
                    </a:lnTo>
                    <a:lnTo>
                      <a:pt x="29" y="28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2" name="Freeform 612">
                <a:extLst>
                  <a:ext uri="{FF2B5EF4-FFF2-40B4-BE49-F238E27FC236}">
                    <a16:creationId xmlns:a16="http://schemas.microsoft.com/office/drawing/2014/main" id="{B07091D2-05EE-AD9D-AD39-274256F5B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688" y="3783013"/>
                <a:ext cx="1587" cy="1587"/>
              </a:xfrm>
              <a:custGeom>
                <a:avLst/>
                <a:gdLst>
                  <a:gd name="T0" fmla="*/ 2147483647 w 5"/>
                  <a:gd name="T1" fmla="*/ 0 h 2"/>
                  <a:gd name="T2" fmla="*/ 2147483647 w 5"/>
                  <a:gd name="T3" fmla="*/ 2147483647 h 2"/>
                  <a:gd name="T4" fmla="*/ 0 w 5"/>
                  <a:gd name="T5" fmla="*/ 2147483647 h 2"/>
                  <a:gd name="T6" fmla="*/ 2147483647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5" y="0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3" name="Freeform 613">
                <a:extLst>
                  <a:ext uri="{FF2B5EF4-FFF2-40B4-BE49-F238E27FC236}">
                    <a16:creationId xmlns:a16="http://schemas.microsoft.com/office/drawing/2014/main" id="{F68DF9E0-2330-C044-3AF3-AD5C02843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750" y="3770313"/>
                <a:ext cx="14288" cy="12700"/>
              </a:xfrm>
              <a:custGeom>
                <a:avLst/>
                <a:gdLst>
                  <a:gd name="T0" fmla="*/ 2147483647 w 33"/>
                  <a:gd name="T1" fmla="*/ 2147483647 h 31"/>
                  <a:gd name="T2" fmla="*/ 2147483647 w 33"/>
                  <a:gd name="T3" fmla="*/ 0 h 31"/>
                  <a:gd name="T4" fmla="*/ 0 w 33"/>
                  <a:gd name="T5" fmla="*/ 2147483647 h 31"/>
                  <a:gd name="T6" fmla="*/ 2147483647 w 33"/>
                  <a:gd name="T7" fmla="*/ 2147483647 h 31"/>
                  <a:gd name="T8" fmla="*/ 2147483647 w 33"/>
                  <a:gd name="T9" fmla="*/ 2147483647 h 31"/>
                  <a:gd name="T10" fmla="*/ 2147483647 w 33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1"/>
                  <a:gd name="T20" fmla="*/ 33 w 33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1">
                    <a:moveTo>
                      <a:pt x="33" y="19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23" y="31"/>
                    </a:lnTo>
                    <a:lnTo>
                      <a:pt x="31" y="22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4" name="Freeform 614">
                <a:extLst>
                  <a:ext uri="{FF2B5EF4-FFF2-40B4-BE49-F238E27FC236}">
                    <a16:creationId xmlns:a16="http://schemas.microsoft.com/office/drawing/2014/main" id="{F29F8052-E0F7-7E95-59F6-5CA7478B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450" y="3778250"/>
                <a:ext cx="1588" cy="1588"/>
              </a:xfrm>
              <a:custGeom>
                <a:avLst/>
                <a:gdLst>
                  <a:gd name="T0" fmla="*/ 2147483647 w 2"/>
                  <a:gd name="T1" fmla="*/ 0 h 3"/>
                  <a:gd name="T2" fmla="*/ 2147483647 w 2"/>
                  <a:gd name="T3" fmla="*/ 2147483647 h 3"/>
                  <a:gd name="T4" fmla="*/ 0 w 2"/>
                  <a:gd name="T5" fmla="*/ 2147483647 h 3"/>
                  <a:gd name="T6" fmla="*/ 2147483647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5" name="Freeform 615">
                <a:extLst>
                  <a:ext uri="{FF2B5EF4-FFF2-40B4-BE49-F238E27FC236}">
                    <a16:creationId xmlns:a16="http://schemas.microsoft.com/office/drawing/2014/main" id="{6D20A9FF-BB8B-4553-1BA3-0FA9C5216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925" y="3762375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6" name="Freeform 616">
                <a:extLst>
                  <a:ext uri="{FF2B5EF4-FFF2-40B4-BE49-F238E27FC236}">
                    <a16:creationId xmlns:a16="http://schemas.microsoft.com/office/drawing/2014/main" id="{15DBBB61-6622-7285-9AA5-44BEDEA4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100" y="3762375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7" name="Freeform 617">
                <a:extLst>
                  <a:ext uri="{FF2B5EF4-FFF2-40B4-BE49-F238E27FC236}">
                    <a16:creationId xmlns:a16="http://schemas.microsoft.com/office/drawing/2014/main" id="{6E17BB8D-6B61-5CB3-E96A-F7C6E4348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275" y="3762375"/>
                <a:ext cx="6350" cy="11113"/>
              </a:xfrm>
              <a:custGeom>
                <a:avLst/>
                <a:gdLst>
                  <a:gd name="T0" fmla="*/ 2147483647 w 16"/>
                  <a:gd name="T1" fmla="*/ 0 h 29"/>
                  <a:gd name="T2" fmla="*/ 2147483647 w 16"/>
                  <a:gd name="T3" fmla="*/ 2147483647 h 29"/>
                  <a:gd name="T4" fmla="*/ 2147483647 w 16"/>
                  <a:gd name="T5" fmla="*/ 2147483647 h 29"/>
                  <a:gd name="T6" fmla="*/ 0 w 16"/>
                  <a:gd name="T7" fmla="*/ 0 h 29"/>
                  <a:gd name="T8" fmla="*/ 2147483647 w 1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9"/>
                  <a:gd name="T17" fmla="*/ 16 w 16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9">
                    <a:moveTo>
                      <a:pt x="1" y="0"/>
                    </a:moveTo>
                    <a:lnTo>
                      <a:pt x="16" y="29"/>
                    </a:lnTo>
                    <a:lnTo>
                      <a:pt x="13" y="29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8" name="Freeform 618">
                <a:extLst>
                  <a:ext uri="{FF2B5EF4-FFF2-40B4-BE49-F238E27FC236}">
                    <a16:creationId xmlns:a16="http://schemas.microsoft.com/office/drawing/2014/main" id="{DFC003FF-60B4-1AC8-2C9E-DEFBF3A78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263" y="3735388"/>
                <a:ext cx="11112" cy="11112"/>
              </a:xfrm>
              <a:custGeom>
                <a:avLst/>
                <a:gdLst>
                  <a:gd name="T0" fmla="*/ 2147483647 w 28"/>
                  <a:gd name="T1" fmla="*/ 2147483647 h 27"/>
                  <a:gd name="T2" fmla="*/ 2147483647 w 28"/>
                  <a:gd name="T3" fmla="*/ 0 h 27"/>
                  <a:gd name="T4" fmla="*/ 0 w 28"/>
                  <a:gd name="T5" fmla="*/ 2147483647 h 27"/>
                  <a:gd name="T6" fmla="*/ 2147483647 w 28"/>
                  <a:gd name="T7" fmla="*/ 2147483647 h 27"/>
                  <a:gd name="T8" fmla="*/ 2147483647 w 28"/>
                  <a:gd name="T9" fmla="*/ 2147483647 h 27"/>
                  <a:gd name="T10" fmla="*/ 2147483647 w 28"/>
                  <a:gd name="T11" fmla="*/ 2147483647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27"/>
                  <a:gd name="T20" fmla="*/ 28 w 28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27">
                    <a:moveTo>
                      <a:pt x="28" y="24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3" y="27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79" name="Rectangle 619">
                <a:extLst>
                  <a:ext uri="{FF2B5EF4-FFF2-40B4-BE49-F238E27FC236}">
                    <a16:creationId xmlns:a16="http://schemas.microsoft.com/office/drawing/2014/main" id="{4AE56BD8-199B-1C77-6E34-44C38D789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850" y="373538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80" name="Freeform 620">
                <a:extLst>
                  <a:ext uri="{FF2B5EF4-FFF2-40B4-BE49-F238E27FC236}">
                    <a16:creationId xmlns:a16="http://schemas.microsoft.com/office/drawing/2014/main" id="{9E9485B2-D730-DCFA-9D7B-160F8DCF3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50" y="3729038"/>
                <a:ext cx="15875" cy="15875"/>
              </a:xfrm>
              <a:custGeom>
                <a:avLst/>
                <a:gdLst>
                  <a:gd name="T0" fmla="*/ 2147483647 w 39"/>
                  <a:gd name="T1" fmla="*/ 2147483647 h 40"/>
                  <a:gd name="T2" fmla="*/ 2147483647 w 39"/>
                  <a:gd name="T3" fmla="*/ 0 h 40"/>
                  <a:gd name="T4" fmla="*/ 0 w 39"/>
                  <a:gd name="T5" fmla="*/ 2147483647 h 40"/>
                  <a:gd name="T6" fmla="*/ 2147483647 w 39"/>
                  <a:gd name="T7" fmla="*/ 2147483647 h 40"/>
                  <a:gd name="T8" fmla="*/ 2147483647 w 39"/>
                  <a:gd name="T9" fmla="*/ 2147483647 h 40"/>
                  <a:gd name="T10" fmla="*/ 2147483647 w 39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40"/>
                  <a:gd name="T20" fmla="*/ 39 w 39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40">
                    <a:moveTo>
                      <a:pt x="39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3" y="40"/>
                    </a:lnTo>
                    <a:lnTo>
                      <a:pt x="3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1" name="Rectangle 621">
                <a:extLst>
                  <a:ext uri="{FF2B5EF4-FFF2-40B4-BE49-F238E27FC236}">
                    <a16:creationId xmlns:a16="http://schemas.microsoft.com/office/drawing/2014/main" id="{6E9C9F57-5E8F-162F-EAC4-F754046A3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1200" y="37290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82" name="Freeform 622">
                <a:extLst>
                  <a:ext uri="{FF2B5EF4-FFF2-40B4-BE49-F238E27FC236}">
                    <a16:creationId xmlns:a16="http://schemas.microsoft.com/office/drawing/2014/main" id="{025EA450-FB15-A265-D9A0-9BC897E6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3725863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23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3" name="Rectangle 623">
                <a:extLst>
                  <a:ext uri="{FF2B5EF4-FFF2-40B4-BE49-F238E27FC236}">
                    <a16:creationId xmlns:a16="http://schemas.microsoft.com/office/drawing/2014/main" id="{AD7F9653-4B97-C4D5-8BC8-EFB44ECE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5963" y="372586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84" name="Freeform 624">
                <a:extLst>
                  <a:ext uri="{FF2B5EF4-FFF2-40B4-BE49-F238E27FC236}">
                    <a16:creationId xmlns:a16="http://schemas.microsoft.com/office/drawing/2014/main" id="{829D689E-9641-3249-C6C5-D47EFCD6B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963" y="3719513"/>
                <a:ext cx="14287" cy="15875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0 h 38"/>
                  <a:gd name="T4" fmla="*/ 0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8"/>
                  <a:gd name="T20" fmla="*/ 38 w 38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8">
                    <a:moveTo>
                      <a:pt x="38" y="22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38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5" name="Rectangle 625">
                <a:extLst>
                  <a:ext uri="{FF2B5EF4-FFF2-40B4-BE49-F238E27FC236}">
                    <a16:creationId xmlns:a16="http://schemas.microsoft.com/office/drawing/2014/main" id="{D1CB1F64-58C7-DC90-7D42-AF87A507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2313" y="371951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86" name="Freeform 626">
                <a:extLst>
                  <a:ext uri="{FF2B5EF4-FFF2-40B4-BE49-F238E27FC236}">
                    <a16:creationId xmlns:a16="http://schemas.microsoft.com/office/drawing/2014/main" id="{BB42EC45-FC11-F386-2ED8-2C0A09610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313" y="3714750"/>
                <a:ext cx="11112" cy="14288"/>
              </a:xfrm>
              <a:custGeom>
                <a:avLst/>
                <a:gdLst>
                  <a:gd name="T0" fmla="*/ 2147483647 w 29"/>
                  <a:gd name="T1" fmla="*/ 0 h 33"/>
                  <a:gd name="T2" fmla="*/ 2147483647 w 29"/>
                  <a:gd name="T3" fmla="*/ 2147483647 h 33"/>
                  <a:gd name="T4" fmla="*/ 0 w 29"/>
                  <a:gd name="T5" fmla="*/ 2147483647 h 33"/>
                  <a:gd name="T6" fmla="*/ 2147483647 w 29"/>
                  <a:gd name="T7" fmla="*/ 2147483647 h 33"/>
                  <a:gd name="T8" fmla="*/ 2147483647 w 29"/>
                  <a:gd name="T9" fmla="*/ 2147483647 h 33"/>
                  <a:gd name="T10" fmla="*/ 2147483647 w 2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3"/>
                  <a:gd name="T20" fmla="*/ 29 w 29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3">
                    <a:moveTo>
                      <a:pt x="12" y="0"/>
                    </a:moveTo>
                    <a:lnTo>
                      <a:pt x="7" y="2"/>
                    </a:lnTo>
                    <a:lnTo>
                      <a:pt x="0" y="11"/>
                    </a:lnTo>
                    <a:lnTo>
                      <a:pt x="22" y="33"/>
                    </a:lnTo>
                    <a:lnTo>
                      <a:pt x="29" y="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7" name="Freeform 627">
                <a:extLst>
                  <a:ext uri="{FF2B5EF4-FFF2-40B4-BE49-F238E27FC236}">
                    <a16:creationId xmlns:a16="http://schemas.microsoft.com/office/drawing/2014/main" id="{81978AFE-6FBC-D252-68BD-9B1AC6531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900" y="3714750"/>
                <a:ext cx="3175" cy="1588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2147483647 h 2"/>
                  <a:gd name="T4" fmla="*/ 2147483647 w 5"/>
                  <a:gd name="T5" fmla="*/ 0 h 2"/>
                  <a:gd name="T6" fmla="*/ 0 w 5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2"/>
                  <a:gd name="T14" fmla="*/ 5 w 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2">
                    <a:moveTo>
                      <a:pt x="0" y="2"/>
                    </a:moveTo>
                    <a:lnTo>
                      <a:pt x="1" y="1"/>
                    </a:lnTo>
                    <a:lnTo>
                      <a:pt x="5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8" name="Freeform 628">
                <a:extLst>
                  <a:ext uri="{FF2B5EF4-FFF2-40B4-BE49-F238E27FC236}">
                    <a16:creationId xmlns:a16="http://schemas.microsoft.com/office/drawing/2014/main" id="{1F4135DC-1918-2FBB-F726-FFC38AE96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075" y="3711575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3" y="37"/>
                    </a:lnTo>
                    <a:lnTo>
                      <a:pt x="29" y="30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89" name="Freeform 629">
                <a:extLst>
                  <a:ext uri="{FF2B5EF4-FFF2-40B4-BE49-F238E27FC236}">
                    <a16:creationId xmlns:a16="http://schemas.microsoft.com/office/drawing/2014/main" id="{4831A8D5-7CC2-3588-6A11-DB9C834A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188" y="3721100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0" name="Freeform 630">
                <a:extLst>
                  <a:ext uri="{FF2B5EF4-FFF2-40B4-BE49-F238E27FC236}">
                    <a16:creationId xmlns:a16="http://schemas.microsoft.com/office/drawing/2014/main" id="{011FE168-23B7-8DBC-BFA6-F498B6E6C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0" y="3713163"/>
                <a:ext cx="12700" cy="7937"/>
              </a:xfrm>
              <a:custGeom>
                <a:avLst/>
                <a:gdLst>
                  <a:gd name="T0" fmla="*/ 2147483647 w 33"/>
                  <a:gd name="T1" fmla="*/ 0 h 21"/>
                  <a:gd name="T2" fmla="*/ 2147483647 w 33"/>
                  <a:gd name="T3" fmla="*/ 2147483647 h 21"/>
                  <a:gd name="T4" fmla="*/ 2147483647 w 33"/>
                  <a:gd name="T5" fmla="*/ 2147483647 h 21"/>
                  <a:gd name="T6" fmla="*/ 0 w 33"/>
                  <a:gd name="T7" fmla="*/ 2147483647 h 21"/>
                  <a:gd name="T8" fmla="*/ 2147483647 w 3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1"/>
                  <a:gd name="T17" fmla="*/ 33 w 3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1">
                    <a:moveTo>
                      <a:pt x="3" y="0"/>
                    </a:moveTo>
                    <a:lnTo>
                      <a:pt x="33" y="14"/>
                    </a:lnTo>
                    <a:lnTo>
                      <a:pt x="29" y="21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1" name="Freeform 631">
                <a:extLst>
                  <a:ext uri="{FF2B5EF4-FFF2-40B4-BE49-F238E27FC236}">
                    <a16:creationId xmlns:a16="http://schemas.microsoft.com/office/drawing/2014/main" id="{CDEBD96A-F20E-BD4D-5861-EB6B2C6A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000" y="3679825"/>
                <a:ext cx="11113" cy="14288"/>
              </a:xfrm>
              <a:custGeom>
                <a:avLst/>
                <a:gdLst>
                  <a:gd name="T0" fmla="*/ 2147483647 w 30"/>
                  <a:gd name="T1" fmla="*/ 2147483647 h 33"/>
                  <a:gd name="T2" fmla="*/ 2147483647 w 30"/>
                  <a:gd name="T3" fmla="*/ 0 h 33"/>
                  <a:gd name="T4" fmla="*/ 0 w 30"/>
                  <a:gd name="T5" fmla="*/ 2147483647 h 33"/>
                  <a:gd name="T6" fmla="*/ 2147483647 w 30"/>
                  <a:gd name="T7" fmla="*/ 2147483647 h 33"/>
                  <a:gd name="T8" fmla="*/ 2147483647 w 30"/>
                  <a:gd name="T9" fmla="*/ 2147483647 h 33"/>
                  <a:gd name="T10" fmla="*/ 2147483647 w 30"/>
                  <a:gd name="T11" fmla="*/ 214748364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3"/>
                  <a:gd name="T20" fmla="*/ 30 w 30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3">
                    <a:moveTo>
                      <a:pt x="30" y="22"/>
                    </a:moveTo>
                    <a:lnTo>
                      <a:pt x="8" y="0"/>
                    </a:lnTo>
                    <a:lnTo>
                      <a:pt x="0" y="5"/>
                    </a:lnTo>
                    <a:lnTo>
                      <a:pt x="14" y="33"/>
                    </a:lnTo>
                    <a:lnTo>
                      <a:pt x="22" y="30"/>
                    </a:lnTo>
                    <a:lnTo>
                      <a:pt x="3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2" name="Freeform 632">
                <a:extLst>
                  <a:ext uri="{FF2B5EF4-FFF2-40B4-BE49-F238E27FC236}">
                    <a16:creationId xmlns:a16="http://schemas.microsoft.com/office/drawing/2014/main" id="{D103802A-C0EF-4835-367B-C81D3F074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938" y="3689350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3" name="Freeform 633">
                <a:extLst>
                  <a:ext uri="{FF2B5EF4-FFF2-40B4-BE49-F238E27FC236}">
                    <a16:creationId xmlns:a16="http://schemas.microsoft.com/office/drawing/2014/main" id="{7B43CFE2-5A46-67B3-7DD0-86D8ED872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000" y="3675063"/>
                <a:ext cx="14288" cy="14287"/>
              </a:xfrm>
              <a:custGeom>
                <a:avLst/>
                <a:gdLst>
                  <a:gd name="T0" fmla="*/ 2147483647 w 35"/>
                  <a:gd name="T1" fmla="*/ 0 h 34"/>
                  <a:gd name="T2" fmla="*/ 2147483647 w 35"/>
                  <a:gd name="T3" fmla="*/ 2147483647 h 34"/>
                  <a:gd name="T4" fmla="*/ 0 w 35"/>
                  <a:gd name="T5" fmla="*/ 2147483647 h 34"/>
                  <a:gd name="T6" fmla="*/ 2147483647 w 35"/>
                  <a:gd name="T7" fmla="*/ 2147483647 h 34"/>
                  <a:gd name="T8" fmla="*/ 2147483647 w 35"/>
                  <a:gd name="T9" fmla="*/ 2147483647 h 34"/>
                  <a:gd name="T10" fmla="*/ 2147483647 w 35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4"/>
                  <a:gd name="T20" fmla="*/ 35 w 35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4">
                    <a:moveTo>
                      <a:pt x="11" y="0"/>
                    </a:moveTo>
                    <a:lnTo>
                      <a:pt x="7" y="4"/>
                    </a:lnTo>
                    <a:lnTo>
                      <a:pt x="0" y="20"/>
                    </a:lnTo>
                    <a:lnTo>
                      <a:pt x="28" y="34"/>
                    </a:lnTo>
                    <a:lnTo>
                      <a:pt x="35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4" name="Freeform 634">
                <a:extLst>
                  <a:ext uri="{FF2B5EF4-FFF2-40B4-BE49-F238E27FC236}">
                    <a16:creationId xmlns:a16="http://schemas.microsoft.com/office/drawing/2014/main" id="{CE1F3710-CD3F-137D-3986-2D8540661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175" y="3675063"/>
                <a:ext cx="1588" cy="1587"/>
              </a:xfrm>
              <a:custGeom>
                <a:avLst/>
                <a:gdLst>
                  <a:gd name="T0" fmla="*/ 0 w 4"/>
                  <a:gd name="T1" fmla="*/ 2147483647 h 4"/>
                  <a:gd name="T2" fmla="*/ 2147483647 w 4"/>
                  <a:gd name="T3" fmla="*/ 2147483647 h 4"/>
                  <a:gd name="T4" fmla="*/ 2147483647 w 4"/>
                  <a:gd name="T5" fmla="*/ 0 h 4"/>
                  <a:gd name="T6" fmla="*/ 0 w 4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0" y="4"/>
                    </a:moveTo>
                    <a:lnTo>
                      <a:pt x="1" y="1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5" name="Freeform 635">
                <a:extLst>
                  <a:ext uri="{FF2B5EF4-FFF2-40B4-BE49-F238E27FC236}">
                    <a16:creationId xmlns:a16="http://schemas.microsoft.com/office/drawing/2014/main" id="{324CABBE-550C-7BF3-B839-339ACFA15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763" y="3671888"/>
                <a:ext cx="11112" cy="12700"/>
              </a:xfrm>
              <a:custGeom>
                <a:avLst/>
                <a:gdLst>
                  <a:gd name="T0" fmla="*/ 2147483647 w 29"/>
                  <a:gd name="T1" fmla="*/ 2147483647 h 31"/>
                  <a:gd name="T2" fmla="*/ 2147483647 w 29"/>
                  <a:gd name="T3" fmla="*/ 0 h 31"/>
                  <a:gd name="T4" fmla="*/ 0 w 29"/>
                  <a:gd name="T5" fmla="*/ 2147483647 h 31"/>
                  <a:gd name="T6" fmla="*/ 2147483647 w 29"/>
                  <a:gd name="T7" fmla="*/ 2147483647 h 31"/>
                  <a:gd name="T8" fmla="*/ 2147483647 w 29"/>
                  <a:gd name="T9" fmla="*/ 2147483647 h 31"/>
                  <a:gd name="T10" fmla="*/ 2147483647 w 29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1"/>
                  <a:gd name="T20" fmla="*/ 29 w 29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1">
                    <a:moveTo>
                      <a:pt x="29" y="24"/>
                    </a:moveTo>
                    <a:lnTo>
                      <a:pt x="7" y="0"/>
                    </a:lnTo>
                    <a:lnTo>
                      <a:pt x="0" y="9"/>
                    </a:lnTo>
                    <a:lnTo>
                      <a:pt x="22" y="31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6" name="Rectangle 636">
                <a:extLst>
                  <a:ext uri="{FF2B5EF4-FFF2-40B4-BE49-F238E27FC236}">
                    <a16:creationId xmlns:a16="http://schemas.microsoft.com/office/drawing/2014/main" id="{2B10A971-2E7F-A0F2-E654-24F427D6B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938" y="36718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97" name="Freeform 637">
                <a:extLst>
                  <a:ext uri="{FF2B5EF4-FFF2-40B4-BE49-F238E27FC236}">
                    <a16:creationId xmlns:a16="http://schemas.microsoft.com/office/drawing/2014/main" id="{6FBFE1A9-E0FB-76E6-1662-BC9F2186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938" y="3665538"/>
                <a:ext cx="14287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798" name="Rectangle 638">
                <a:extLst>
                  <a:ext uri="{FF2B5EF4-FFF2-40B4-BE49-F238E27FC236}">
                    <a16:creationId xmlns:a16="http://schemas.microsoft.com/office/drawing/2014/main" id="{E144E21B-7390-8FF7-E8D0-9971E7F6A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6288" y="366553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799" name="Freeform 639">
                <a:extLst>
                  <a:ext uri="{FF2B5EF4-FFF2-40B4-BE49-F238E27FC236}">
                    <a16:creationId xmlns:a16="http://schemas.microsoft.com/office/drawing/2014/main" id="{ADCF416C-6010-854A-2575-0093A4405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288" y="3660775"/>
                <a:ext cx="11112" cy="14288"/>
              </a:xfrm>
              <a:custGeom>
                <a:avLst/>
                <a:gdLst>
                  <a:gd name="T0" fmla="*/ 2147483647 w 31"/>
                  <a:gd name="T1" fmla="*/ 0 h 35"/>
                  <a:gd name="T2" fmla="*/ 2147483647 w 31"/>
                  <a:gd name="T3" fmla="*/ 2147483647 h 35"/>
                  <a:gd name="T4" fmla="*/ 0 w 31"/>
                  <a:gd name="T5" fmla="*/ 2147483647 h 35"/>
                  <a:gd name="T6" fmla="*/ 2147483647 w 31"/>
                  <a:gd name="T7" fmla="*/ 2147483647 h 35"/>
                  <a:gd name="T8" fmla="*/ 2147483647 w 31"/>
                  <a:gd name="T9" fmla="*/ 2147483647 h 35"/>
                  <a:gd name="T10" fmla="*/ 2147483647 w 31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5"/>
                  <a:gd name="T20" fmla="*/ 31 w 3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5">
                    <a:moveTo>
                      <a:pt x="12" y="0"/>
                    </a:moveTo>
                    <a:lnTo>
                      <a:pt x="9" y="4"/>
                    </a:lnTo>
                    <a:lnTo>
                      <a:pt x="0" y="11"/>
                    </a:lnTo>
                    <a:lnTo>
                      <a:pt x="22" y="35"/>
                    </a:lnTo>
                    <a:lnTo>
                      <a:pt x="31" y="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0" name="Freeform 640">
                <a:extLst>
                  <a:ext uri="{FF2B5EF4-FFF2-40B4-BE49-F238E27FC236}">
                    <a16:creationId xmlns:a16="http://schemas.microsoft.com/office/drawing/2014/main" id="{F3ABD3F0-8ECC-EBCC-3A6B-7C7385A9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463" y="3660775"/>
                <a:ext cx="1587" cy="1588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0 h 4"/>
                  <a:gd name="T6" fmla="*/ 0 w 3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0" y="4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1" name="Freeform 641">
                <a:extLst>
                  <a:ext uri="{FF2B5EF4-FFF2-40B4-BE49-F238E27FC236}">
                    <a16:creationId xmlns:a16="http://schemas.microsoft.com/office/drawing/2014/main" id="{B5B09B4E-B746-56A0-6031-DE175C5B3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050" y="36576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5" y="37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2" name="Freeform 642">
                <a:extLst>
                  <a:ext uri="{FF2B5EF4-FFF2-40B4-BE49-F238E27FC236}">
                    <a16:creationId xmlns:a16="http://schemas.microsoft.com/office/drawing/2014/main" id="{E811B269-CB0E-B53B-A7F1-C3EAAAA74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163" y="3667125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3" name="Freeform 643">
                <a:extLst>
                  <a:ext uri="{FF2B5EF4-FFF2-40B4-BE49-F238E27FC236}">
                    <a16:creationId xmlns:a16="http://schemas.microsoft.com/office/drawing/2014/main" id="{1EF32F01-0791-2023-D56F-C865AFBC9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225" y="3657600"/>
                <a:ext cx="12700" cy="9525"/>
              </a:xfrm>
              <a:custGeom>
                <a:avLst/>
                <a:gdLst>
                  <a:gd name="T0" fmla="*/ 2147483647 w 33"/>
                  <a:gd name="T1" fmla="*/ 0 h 22"/>
                  <a:gd name="T2" fmla="*/ 2147483647 w 33"/>
                  <a:gd name="T3" fmla="*/ 2147483647 h 22"/>
                  <a:gd name="T4" fmla="*/ 2147483647 w 33"/>
                  <a:gd name="T5" fmla="*/ 2147483647 h 22"/>
                  <a:gd name="T6" fmla="*/ 0 w 33"/>
                  <a:gd name="T7" fmla="*/ 2147483647 h 22"/>
                  <a:gd name="T8" fmla="*/ 2147483647 w 3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2"/>
                  <a:gd name="T17" fmla="*/ 33 w 3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2">
                    <a:moveTo>
                      <a:pt x="5" y="0"/>
                    </a:moveTo>
                    <a:lnTo>
                      <a:pt x="33" y="13"/>
                    </a:lnTo>
                    <a:lnTo>
                      <a:pt x="28" y="22"/>
                    </a:lnTo>
                    <a:lnTo>
                      <a:pt x="0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4" name="Freeform 644">
                <a:extLst>
                  <a:ext uri="{FF2B5EF4-FFF2-40B4-BE49-F238E27FC236}">
                    <a16:creationId xmlns:a16="http://schemas.microsoft.com/office/drawing/2014/main" id="{E2DB3C20-830E-FD5A-9826-E39AD88C0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800" y="3624263"/>
                <a:ext cx="12700" cy="12700"/>
              </a:xfrm>
              <a:custGeom>
                <a:avLst/>
                <a:gdLst>
                  <a:gd name="T0" fmla="*/ 2147483647 w 33"/>
                  <a:gd name="T1" fmla="*/ 0 h 32"/>
                  <a:gd name="T2" fmla="*/ 2147483647 w 33"/>
                  <a:gd name="T3" fmla="*/ 0 h 32"/>
                  <a:gd name="T4" fmla="*/ 0 w 33"/>
                  <a:gd name="T5" fmla="*/ 2147483647 h 32"/>
                  <a:gd name="T6" fmla="*/ 2147483647 w 33"/>
                  <a:gd name="T7" fmla="*/ 2147483647 h 32"/>
                  <a:gd name="T8" fmla="*/ 2147483647 w 33"/>
                  <a:gd name="T9" fmla="*/ 2147483647 h 32"/>
                  <a:gd name="T10" fmla="*/ 2147483647 w 3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2"/>
                  <a:gd name="T20" fmla="*/ 33 w 3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2">
                    <a:moveTo>
                      <a:pt x="9" y="0"/>
                    </a:moveTo>
                    <a:lnTo>
                      <a:pt x="9" y="0"/>
                    </a:lnTo>
                    <a:lnTo>
                      <a:pt x="0" y="10"/>
                    </a:lnTo>
                    <a:lnTo>
                      <a:pt x="23" y="32"/>
                    </a:lnTo>
                    <a:lnTo>
                      <a:pt x="33" y="2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5" name="Freeform 645">
                <a:extLst>
                  <a:ext uri="{FF2B5EF4-FFF2-40B4-BE49-F238E27FC236}">
                    <a16:creationId xmlns:a16="http://schemas.microsoft.com/office/drawing/2014/main" id="{C5079DA4-E252-4626-51AE-15B09EA9C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5" y="3579813"/>
                <a:ext cx="44450" cy="44450"/>
              </a:xfrm>
              <a:custGeom>
                <a:avLst/>
                <a:gdLst>
                  <a:gd name="T0" fmla="*/ 0 w 113"/>
                  <a:gd name="T1" fmla="*/ 2147483647 h 112"/>
                  <a:gd name="T2" fmla="*/ 2147483647 w 113"/>
                  <a:gd name="T3" fmla="*/ 0 h 112"/>
                  <a:gd name="T4" fmla="*/ 0 w 113"/>
                  <a:gd name="T5" fmla="*/ 2147483647 h 112"/>
                  <a:gd name="T6" fmla="*/ 0 w 113"/>
                  <a:gd name="T7" fmla="*/ 2147483647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112"/>
                  <a:gd name="T14" fmla="*/ 113 w 113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112">
                    <a:moveTo>
                      <a:pt x="0" y="112"/>
                    </a:moveTo>
                    <a:lnTo>
                      <a:pt x="113" y="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6" name="Freeform 646">
                <a:extLst>
                  <a:ext uri="{FF2B5EF4-FFF2-40B4-BE49-F238E27FC236}">
                    <a16:creationId xmlns:a16="http://schemas.microsoft.com/office/drawing/2014/main" id="{FBAB2A9A-4CDD-E905-D92E-25722073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5" y="3621088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4"/>
                    </a:moveTo>
                    <a:lnTo>
                      <a:pt x="9" y="0"/>
                    </a:lnTo>
                    <a:lnTo>
                      <a:pt x="0" y="9"/>
                    </a:lnTo>
                    <a:lnTo>
                      <a:pt x="24" y="31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7" name="Rectangle 647">
                <a:extLst>
                  <a:ext uri="{FF2B5EF4-FFF2-40B4-BE49-F238E27FC236}">
                    <a16:creationId xmlns:a16="http://schemas.microsoft.com/office/drawing/2014/main" id="{6470C766-E5BD-A922-B615-31350BC07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738" y="36210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08" name="Freeform 648">
                <a:extLst>
                  <a:ext uri="{FF2B5EF4-FFF2-40B4-BE49-F238E27FC236}">
                    <a16:creationId xmlns:a16="http://schemas.microsoft.com/office/drawing/2014/main" id="{BBA8785E-9AD3-D626-325F-C63ECA817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738" y="3614738"/>
                <a:ext cx="14287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09" name="Rectangle 649">
                <a:extLst>
                  <a:ext uri="{FF2B5EF4-FFF2-40B4-BE49-F238E27FC236}">
                    <a16:creationId xmlns:a16="http://schemas.microsoft.com/office/drawing/2014/main" id="{56572882-826A-E198-EE08-580C18318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088" y="361473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10" name="Freeform 650">
                <a:extLst>
                  <a:ext uri="{FF2B5EF4-FFF2-40B4-BE49-F238E27FC236}">
                    <a16:creationId xmlns:a16="http://schemas.microsoft.com/office/drawing/2014/main" id="{E65E80D5-4F1B-D378-D40B-F033ACD27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8" y="3611563"/>
                <a:ext cx="11112" cy="12700"/>
              </a:xfrm>
              <a:custGeom>
                <a:avLst/>
                <a:gdLst>
                  <a:gd name="T0" fmla="*/ 2147483647 w 31"/>
                  <a:gd name="T1" fmla="*/ 0 h 34"/>
                  <a:gd name="T2" fmla="*/ 2147483647 w 31"/>
                  <a:gd name="T3" fmla="*/ 2147483647 h 34"/>
                  <a:gd name="T4" fmla="*/ 0 w 31"/>
                  <a:gd name="T5" fmla="*/ 2147483647 h 34"/>
                  <a:gd name="T6" fmla="*/ 2147483647 w 31"/>
                  <a:gd name="T7" fmla="*/ 2147483647 h 34"/>
                  <a:gd name="T8" fmla="*/ 2147483647 w 31"/>
                  <a:gd name="T9" fmla="*/ 2147483647 h 34"/>
                  <a:gd name="T10" fmla="*/ 2147483647 w 31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4"/>
                  <a:gd name="T20" fmla="*/ 31 w 31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4">
                    <a:moveTo>
                      <a:pt x="12" y="0"/>
                    </a:moveTo>
                    <a:lnTo>
                      <a:pt x="7" y="3"/>
                    </a:lnTo>
                    <a:lnTo>
                      <a:pt x="0" y="10"/>
                    </a:lnTo>
                    <a:lnTo>
                      <a:pt x="22" y="34"/>
                    </a:lnTo>
                    <a:lnTo>
                      <a:pt x="31" y="2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1" name="Freeform 651">
                <a:extLst>
                  <a:ext uri="{FF2B5EF4-FFF2-40B4-BE49-F238E27FC236}">
                    <a16:creationId xmlns:a16="http://schemas.microsoft.com/office/drawing/2014/main" id="{CFE54A26-97C3-F709-FEF9-A0618BB2F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3611563"/>
                <a:ext cx="3175" cy="1587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2147483647 h 3"/>
                  <a:gd name="T4" fmla="*/ 2147483647 w 5"/>
                  <a:gd name="T5" fmla="*/ 0 h 3"/>
                  <a:gd name="T6" fmla="*/ 0 w 5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"/>
                  <a:gd name="T14" fmla="*/ 5 w 5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">
                    <a:moveTo>
                      <a:pt x="0" y="3"/>
                    </a:moveTo>
                    <a:lnTo>
                      <a:pt x="3" y="1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2" name="Freeform 652">
                <a:extLst>
                  <a:ext uri="{FF2B5EF4-FFF2-40B4-BE49-F238E27FC236}">
                    <a16:creationId xmlns:a16="http://schemas.microsoft.com/office/drawing/2014/main" id="{519B449B-142A-BDA7-9FE6-B580F3867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36068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7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3" name="Freeform 653">
                <a:extLst>
                  <a:ext uri="{FF2B5EF4-FFF2-40B4-BE49-F238E27FC236}">
                    <a16:creationId xmlns:a16="http://schemas.microsoft.com/office/drawing/2014/main" id="{77F876B2-C2B0-7505-1DCB-7EF7B1EDE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963" y="3616325"/>
                <a:ext cx="3175" cy="1588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4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4" name="Freeform 654">
                <a:extLst>
                  <a:ext uri="{FF2B5EF4-FFF2-40B4-BE49-F238E27FC236}">
                    <a16:creationId xmlns:a16="http://schemas.microsoft.com/office/drawing/2014/main" id="{25326175-45E4-C941-FD25-409E94ED3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5" y="3602038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5"/>
                    </a:lnTo>
                    <a:lnTo>
                      <a:pt x="0" y="21"/>
                    </a:lnTo>
                    <a:lnTo>
                      <a:pt x="28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5" name="Freeform 655">
                <a:extLst>
                  <a:ext uri="{FF2B5EF4-FFF2-40B4-BE49-F238E27FC236}">
                    <a16:creationId xmlns:a16="http://schemas.microsoft.com/office/drawing/2014/main" id="{7B632E89-EC9C-ABA0-8480-660BDD592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200" y="3602038"/>
                <a:ext cx="1588" cy="1587"/>
              </a:xfrm>
              <a:custGeom>
                <a:avLst/>
                <a:gdLst>
                  <a:gd name="T0" fmla="*/ 0 w 2"/>
                  <a:gd name="T1" fmla="*/ 2147483647 h 5"/>
                  <a:gd name="T2" fmla="*/ 2147483647 w 2"/>
                  <a:gd name="T3" fmla="*/ 2147483647 h 5"/>
                  <a:gd name="T4" fmla="*/ 2147483647 w 2"/>
                  <a:gd name="T5" fmla="*/ 0 h 5"/>
                  <a:gd name="T6" fmla="*/ 0 w 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5"/>
                  <a:gd name="T14" fmla="*/ 2 w 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6" name="Freeform 656">
                <a:extLst>
                  <a:ext uri="{FF2B5EF4-FFF2-40B4-BE49-F238E27FC236}">
                    <a16:creationId xmlns:a16="http://schemas.microsoft.com/office/drawing/2014/main" id="{B01AB24D-8220-7028-78D6-E8911F0D4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3600450"/>
                <a:ext cx="9525" cy="11113"/>
              </a:xfrm>
              <a:custGeom>
                <a:avLst/>
                <a:gdLst>
                  <a:gd name="T0" fmla="*/ 2147483647 w 26"/>
                  <a:gd name="T1" fmla="*/ 0 h 25"/>
                  <a:gd name="T2" fmla="*/ 2147483647 w 26"/>
                  <a:gd name="T3" fmla="*/ 2147483647 h 25"/>
                  <a:gd name="T4" fmla="*/ 2147483647 w 26"/>
                  <a:gd name="T5" fmla="*/ 2147483647 h 25"/>
                  <a:gd name="T6" fmla="*/ 0 w 26"/>
                  <a:gd name="T7" fmla="*/ 2147483647 h 25"/>
                  <a:gd name="T8" fmla="*/ 2147483647 w 26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5"/>
                  <a:gd name="T17" fmla="*/ 26 w 26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5">
                    <a:moveTo>
                      <a:pt x="4" y="0"/>
                    </a:moveTo>
                    <a:lnTo>
                      <a:pt x="26" y="22"/>
                    </a:lnTo>
                    <a:lnTo>
                      <a:pt x="22" y="2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7" name="Freeform 657">
                <a:extLst>
                  <a:ext uri="{FF2B5EF4-FFF2-40B4-BE49-F238E27FC236}">
                    <a16:creationId xmlns:a16="http://schemas.microsoft.com/office/drawing/2014/main" id="{E8ED6ED6-3AC9-41F6-F441-E45AF5AC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363" y="3570288"/>
                <a:ext cx="12700" cy="11112"/>
              </a:xfrm>
              <a:custGeom>
                <a:avLst/>
                <a:gdLst>
                  <a:gd name="T0" fmla="*/ 2147483647 w 32"/>
                  <a:gd name="T1" fmla="*/ 2147483647 h 29"/>
                  <a:gd name="T2" fmla="*/ 2147483647 w 32"/>
                  <a:gd name="T3" fmla="*/ 0 h 29"/>
                  <a:gd name="T4" fmla="*/ 0 w 32"/>
                  <a:gd name="T5" fmla="*/ 2147483647 h 29"/>
                  <a:gd name="T6" fmla="*/ 2147483647 w 32"/>
                  <a:gd name="T7" fmla="*/ 2147483647 h 29"/>
                  <a:gd name="T8" fmla="*/ 2147483647 w 32"/>
                  <a:gd name="T9" fmla="*/ 2147483647 h 29"/>
                  <a:gd name="T10" fmla="*/ 2147483647 w 32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29"/>
                  <a:gd name="T20" fmla="*/ 32 w 32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29">
                    <a:moveTo>
                      <a:pt x="32" y="17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2" y="29"/>
                    </a:lnTo>
                    <a:lnTo>
                      <a:pt x="28" y="22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8" name="Freeform 658">
                <a:extLst>
                  <a:ext uri="{FF2B5EF4-FFF2-40B4-BE49-F238E27FC236}">
                    <a16:creationId xmlns:a16="http://schemas.microsoft.com/office/drawing/2014/main" id="{75D24809-97F3-29EF-25E6-3AE54F90F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475" y="3578225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3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19" name="Freeform 659">
                <a:extLst>
                  <a:ext uri="{FF2B5EF4-FFF2-40B4-BE49-F238E27FC236}">
                    <a16:creationId xmlns:a16="http://schemas.microsoft.com/office/drawing/2014/main" id="{09F2F792-84C8-2E31-8282-245B5224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950" y="3562350"/>
                <a:ext cx="14288" cy="15875"/>
              </a:xfrm>
              <a:custGeom>
                <a:avLst/>
                <a:gdLst>
                  <a:gd name="T0" fmla="*/ 2147483647 w 37"/>
                  <a:gd name="T1" fmla="*/ 0 h 36"/>
                  <a:gd name="T2" fmla="*/ 2147483647 w 37"/>
                  <a:gd name="T3" fmla="*/ 2147483647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16" y="0"/>
                    </a:moveTo>
                    <a:lnTo>
                      <a:pt x="9" y="7"/>
                    </a:lnTo>
                    <a:lnTo>
                      <a:pt x="0" y="23"/>
                    </a:lnTo>
                    <a:lnTo>
                      <a:pt x="30" y="36"/>
                    </a:lnTo>
                    <a:lnTo>
                      <a:pt x="37" y="2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0" name="Freeform 660">
                <a:extLst>
                  <a:ext uri="{FF2B5EF4-FFF2-40B4-BE49-F238E27FC236}">
                    <a16:creationId xmlns:a16="http://schemas.microsoft.com/office/drawing/2014/main" id="{F4E21791-69AF-5B4A-B69A-21716DA7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125" y="3562350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1" name="Freeform 661">
                <a:extLst>
                  <a:ext uri="{FF2B5EF4-FFF2-40B4-BE49-F238E27FC236}">
                    <a16:creationId xmlns:a16="http://schemas.microsoft.com/office/drawing/2014/main" id="{C4BE3AF5-9F84-E5A3-6DC9-657F5CE52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0" y="3560763"/>
                <a:ext cx="14288" cy="12700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6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2" name="Freeform 662">
                <a:extLst>
                  <a:ext uri="{FF2B5EF4-FFF2-40B4-BE49-F238E27FC236}">
                    <a16:creationId xmlns:a16="http://schemas.microsoft.com/office/drawing/2014/main" id="{9138CE16-BB53-DABA-A437-B3A45A9E9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413" y="3568700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3" name="Freeform 663">
                <a:extLst>
                  <a:ext uri="{FF2B5EF4-FFF2-40B4-BE49-F238E27FC236}">
                    <a16:creationId xmlns:a16="http://schemas.microsoft.com/office/drawing/2014/main" id="{324DB158-8285-EAF4-C065-A1D0A823E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475" y="3554413"/>
                <a:ext cx="14288" cy="14287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15" y="0"/>
                    </a:moveTo>
                    <a:lnTo>
                      <a:pt x="7" y="6"/>
                    </a:lnTo>
                    <a:lnTo>
                      <a:pt x="0" y="22"/>
                    </a:lnTo>
                    <a:lnTo>
                      <a:pt x="28" y="37"/>
                    </a:lnTo>
                    <a:lnTo>
                      <a:pt x="37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4" name="Freeform 664">
                <a:extLst>
                  <a:ext uri="{FF2B5EF4-FFF2-40B4-BE49-F238E27FC236}">
                    <a16:creationId xmlns:a16="http://schemas.microsoft.com/office/drawing/2014/main" id="{3B99743F-5CF1-30FF-731C-C18F0ABF0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650" y="3554413"/>
                <a:ext cx="1588" cy="1587"/>
              </a:xfrm>
              <a:custGeom>
                <a:avLst/>
                <a:gdLst>
                  <a:gd name="T0" fmla="*/ 0 w 8"/>
                  <a:gd name="T1" fmla="*/ 2147483647 h 6"/>
                  <a:gd name="T2" fmla="*/ 2147483647 w 8"/>
                  <a:gd name="T3" fmla="*/ 2147483647 h 6"/>
                  <a:gd name="T4" fmla="*/ 2147483647 w 8"/>
                  <a:gd name="T5" fmla="*/ 0 h 6"/>
                  <a:gd name="T6" fmla="*/ 0 w 8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0" y="6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5" name="Freeform 665">
                <a:extLst>
                  <a:ext uri="{FF2B5EF4-FFF2-40B4-BE49-F238E27FC236}">
                    <a16:creationId xmlns:a16="http://schemas.microsoft.com/office/drawing/2014/main" id="{D4E020A2-DF99-DCD4-B633-8A93A30F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238" y="3549650"/>
                <a:ext cx="15875" cy="15875"/>
              </a:xfrm>
              <a:custGeom>
                <a:avLst/>
                <a:gdLst>
                  <a:gd name="T0" fmla="*/ 2147483647 w 38"/>
                  <a:gd name="T1" fmla="*/ 2147483647 h 36"/>
                  <a:gd name="T2" fmla="*/ 2147483647 w 38"/>
                  <a:gd name="T3" fmla="*/ 0 h 36"/>
                  <a:gd name="T4" fmla="*/ 0 w 38"/>
                  <a:gd name="T5" fmla="*/ 2147483647 h 36"/>
                  <a:gd name="T6" fmla="*/ 2147483647 w 38"/>
                  <a:gd name="T7" fmla="*/ 2147483647 h 36"/>
                  <a:gd name="T8" fmla="*/ 2147483647 w 38"/>
                  <a:gd name="T9" fmla="*/ 2147483647 h 36"/>
                  <a:gd name="T10" fmla="*/ 2147483647 w 38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6"/>
                  <a:gd name="T20" fmla="*/ 38 w 38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6">
                    <a:moveTo>
                      <a:pt x="38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5" y="36"/>
                    </a:lnTo>
                    <a:lnTo>
                      <a:pt x="31" y="28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6" name="Freeform 666">
                <a:extLst>
                  <a:ext uri="{FF2B5EF4-FFF2-40B4-BE49-F238E27FC236}">
                    <a16:creationId xmlns:a16="http://schemas.microsoft.com/office/drawing/2014/main" id="{8993866F-AC21-18C0-A9E0-EC42E7783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938" y="3559175"/>
                <a:ext cx="3175" cy="1588"/>
              </a:xfrm>
              <a:custGeom>
                <a:avLst/>
                <a:gdLst>
                  <a:gd name="T0" fmla="*/ 2147483647 w 7"/>
                  <a:gd name="T1" fmla="*/ 0 h 6"/>
                  <a:gd name="T2" fmla="*/ 2147483647 w 7"/>
                  <a:gd name="T3" fmla="*/ 2147483647 h 6"/>
                  <a:gd name="T4" fmla="*/ 0 w 7"/>
                  <a:gd name="T5" fmla="*/ 2147483647 h 6"/>
                  <a:gd name="T6" fmla="*/ 2147483647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6"/>
                  <a:gd name="T14" fmla="*/ 7 w 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6">
                    <a:moveTo>
                      <a:pt x="7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7" name="Freeform 667">
                <a:extLst>
                  <a:ext uri="{FF2B5EF4-FFF2-40B4-BE49-F238E27FC236}">
                    <a16:creationId xmlns:a16="http://schemas.microsoft.com/office/drawing/2014/main" id="{5796610B-E65D-E546-B7D4-36BEB12A9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3543300"/>
                <a:ext cx="14288" cy="15875"/>
              </a:xfrm>
              <a:custGeom>
                <a:avLst/>
                <a:gdLst>
                  <a:gd name="T0" fmla="*/ 2147483647 w 37"/>
                  <a:gd name="T1" fmla="*/ 0 h 39"/>
                  <a:gd name="T2" fmla="*/ 2147483647 w 37"/>
                  <a:gd name="T3" fmla="*/ 2147483647 h 39"/>
                  <a:gd name="T4" fmla="*/ 0 w 37"/>
                  <a:gd name="T5" fmla="*/ 2147483647 h 39"/>
                  <a:gd name="T6" fmla="*/ 2147483647 w 37"/>
                  <a:gd name="T7" fmla="*/ 2147483647 h 39"/>
                  <a:gd name="T8" fmla="*/ 2147483647 w 37"/>
                  <a:gd name="T9" fmla="*/ 2147483647 h 39"/>
                  <a:gd name="T10" fmla="*/ 2147483647 w 3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9"/>
                  <a:gd name="T20" fmla="*/ 37 w 37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9">
                    <a:moveTo>
                      <a:pt x="16" y="0"/>
                    </a:moveTo>
                    <a:lnTo>
                      <a:pt x="9" y="8"/>
                    </a:lnTo>
                    <a:lnTo>
                      <a:pt x="0" y="24"/>
                    </a:lnTo>
                    <a:lnTo>
                      <a:pt x="30" y="39"/>
                    </a:lnTo>
                    <a:lnTo>
                      <a:pt x="37" y="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8" name="Freeform 668">
                <a:extLst>
                  <a:ext uri="{FF2B5EF4-FFF2-40B4-BE49-F238E27FC236}">
                    <a16:creationId xmlns:a16="http://schemas.microsoft.com/office/drawing/2014/main" id="{B6BFBDC5-36C8-2262-7C91-69C5AD159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175" y="3543300"/>
                <a:ext cx="3175" cy="3175"/>
              </a:xfrm>
              <a:custGeom>
                <a:avLst/>
                <a:gdLst>
                  <a:gd name="T0" fmla="*/ 0 w 7"/>
                  <a:gd name="T1" fmla="*/ 2147483647 h 8"/>
                  <a:gd name="T2" fmla="*/ 2147483647 w 7"/>
                  <a:gd name="T3" fmla="*/ 2147483647 h 8"/>
                  <a:gd name="T4" fmla="*/ 2147483647 w 7"/>
                  <a:gd name="T5" fmla="*/ 0 h 8"/>
                  <a:gd name="T6" fmla="*/ 0 w 7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8"/>
                  <a:gd name="T14" fmla="*/ 7 w 7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8">
                    <a:moveTo>
                      <a:pt x="0" y="8"/>
                    </a:moveTo>
                    <a:lnTo>
                      <a:pt x="3" y="3"/>
                    </a:lnTo>
                    <a:lnTo>
                      <a:pt x="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29" name="Freeform 669">
                <a:extLst>
                  <a:ext uri="{FF2B5EF4-FFF2-40B4-BE49-F238E27FC236}">
                    <a16:creationId xmlns:a16="http://schemas.microsoft.com/office/drawing/2014/main" id="{6EED6596-227C-5885-FCEA-40135B479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350" y="3543300"/>
                <a:ext cx="6350" cy="11113"/>
              </a:xfrm>
              <a:custGeom>
                <a:avLst/>
                <a:gdLst>
                  <a:gd name="T0" fmla="*/ 2147483647 w 17"/>
                  <a:gd name="T1" fmla="*/ 0 h 30"/>
                  <a:gd name="T2" fmla="*/ 2147483647 w 17"/>
                  <a:gd name="T3" fmla="*/ 2147483647 h 30"/>
                  <a:gd name="T4" fmla="*/ 2147483647 w 17"/>
                  <a:gd name="T5" fmla="*/ 2147483647 h 30"/>
                  <a:gd name="T6" fmla="*/ 0 w 17"/>
                  <a:gd name="T7" fmla="*/ 2147483647 h 30"/>
                  <a:gd name="T8" fmla="*/ 2147483647 w 17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0"/>
                  <a:gd name="T17" fmla="*/ 17 w 17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0">
                    <a:moveTo>
                      <a:pt x="2" y="0"/>
                    </a:moveTo>
                    <a:lnTo>
                      <a:pt x="17" y="30"/>
                    </a:lnTo>
                    <a:lnTo>
                      <a:pt x="14" y="3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0" name="Freeform 670">
                <a:extLst>
                  <a:ext uri="{FF2B5EF4-FFF2-40B4-BE49-F238E27FC236}">
                    <a16:creationId xmlns:a16="http://schemas.microsoft.com/office/drawing/2014/main" id="{3121C46F-609E-9EFF-C70D-78D97254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750" y="3516313"/>
                <a:ext cx="9525" cy="9525"/>
              </a:xfrm>
              <a:custGeom>
                <a:avLst/>
                <a:gdLst>
                  <a:gd name="T0" fmla="*/ 2147483647 w 23"/>
                  <a:gd name="T1" fmla="*/ 2147483647 h 24"/>
                  <a:gd name="T2" fmla="*/ 2147483647 w 23"/>
                  <a:gd name="T3" fmla="*/ 0 h 24"/>
                  <a:gd name="T4" fmla="*/ 0 w 23"/>
                  <a:gd name="T5" fmla="*/ 2147483647 h 24"/>
                  <a:gd name="T6" fmla="*/ 2147483647 w 23"/>
                  <a:gd name="T7" fmla="*/ 2147483647 h 24"/>
                  <a:gd name="T8" fmla="*/ 2147483647 w 23"/>
                  <a:gd name="T9" fmla="*/ 2147483647 h 24"/>
                  <a:gd name="T10" fmla="*/ 2147483647 w 23"/>
                  <a:gd name="T11" fmla="*/ 21474836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4"/>
                  <a:gd name="T20" fmla="*/ 23 w 23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4">
                    <a:moveTo>
                      <a:pt x="23" y="2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2" y="24"/>
                    </a:lnTo>
                    <a:lnTo>
                      <a:pt x="23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1" name="Rectangle 671">
                <a:extLst>
                  <a:ext uri="{FF2B5EF4-FFF2-40B4-BE49-F238E27FC236}">
                    <a16:creationId xmlns:a16="http://schemas.microsoft.com/office/drawing/2014/main" id="{67C6692F-9B18-5A79-A47D-2A902E6F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2338" y="351631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32" name="Freeform 672">
                <a:extLst>
                  <a:ext uri="{FF2B5EF4-FFF2-40B4-BE49-F238E27FC236}">
                    <a16:creationId xmlns:a16="http://schemas.microsoft.com/office/drawing/2014/main" id="{B459C8B0-2785-AAAB-7D4E-96A2DB4A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338" y="3513138"/>
                <a:ext cx="11112" cy="12700"/>
              </a:xfrm>
              <a:custGeom>
                <a:avLst/>
                <a:gdLst>
                  <a:gd name="T0" fmla="*/ 2147483647 w 31"/>
                  <a:gd name="T1" fmla="*/ 2147483647 h 30"/>
                  <a:gd name="T2" fmla="*/ 2147483647 w 31"/>
                  <a:gd name="T3" fmla="*/ 0 h 30"/>
                  <a:gd name="T4" fmla="*/ 0 w 31"/>
                  <a:gd name="T5" fmla="*/ 2147483647 h 30"/>
                  <a:gd name="T6" fmla="*/ 2147483647 w 31"/>
                  <a:gd name="T7" fmla="*/ 2147483647 h 30"/>
                  <a:gd name="T8" fmla="*/ 2147483647 w 31"/>
                  <a:gd name="T9" fmla="*/ 2147483647 h 30"/>
                  <a:gd name="T10" fmla="*/ 2147483647 w 31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0"/>
                  <a:gd name="T20" fmla="*/ 31 w 31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0">
                    <a:moveTo>
                      <a:pt x="31" y="22"/>
                    </a:moveTo>
                    <a:lnTo>
                      <a:pt x="8" y="0"/>
                    </a:lnTo>
                    <a:lnTo>
                      <a:pt x="0" y="8"/>
                    </a:lnTo>
                    <a:lnTo>
                      <a:pt x="22" y="30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3" name="Freeform 673">
                <a:extLst>
                  <a:ext uri="{FF2B5EF4-FFF2-40B4-BE49-F238E27FC236}">
                    <a16:creationId xmlns:a16="http://schemas.microsoft.com/office/drawing/2014/main" id="{C81969B1-F05E-37EE-54CB-3C36D629C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3522663"/>
                <a:ext cx="44450" cy="44450"/>
              </a:xfrm>
              <a:custGeom>
                <a:avLst/>
                <a:gdLst>
                  <a:gd name="T0" fmla="*/ 2147483647 w 112"/>
                  <a:gd name="T1" fmla="*/ 0 h 112"/>
                  <a:gd name="T2" fmla="*/ 0 w 112"/>
                  <a:gd name="T3" fmla="*/ 2147483647 h 112"/>
                  <a:gd name="T4" fmla="*/ 2147483647 w 112"/>
                  <a:gd name="T5" fmla="*/ 0 h 112"/>
                  <a:gd name="T6" fmla="*/ 2147483647 w 112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2"/>
                  <a:gd name="T13" fmla="*/ 0 h 112"/>
                  <a:gd name="T14" fmla="*/ 112 w 112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2" h="112">
                    <a:moveTo>
                      <a:pt x="112" y="0"/>
                    </a:moveTo>
                    <a:lnTo>
                      <a:pt x="0" y="11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4" name="Freeform 674">
                <a:extLst>
                  <a:ext uri="{FF2B5EF4-FFF2-40B4-BE49-F238E27FC236}">
                    <a16:creationId xmlns:a16="http://schemas.microsoft.com/office/drawing/2014/main" id="{71E5250A-D1A3-0CC7-7A86-D631AE3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925" y="3506788"/>
                <a:ext cx="15875" cy="15875"/>
              </a:xfrm>
              <a:custGeom>
                <a:avLst/>
                <a:gdLst>
                  <a:gd name="T0" fmla="*/ 2147483647 w 39"/>
                  <a:gd name="T1" fmla="*/ 0 h 38"/>
                  <a:gd name="T2" fmla="*/ 2147483647 w 39"/>
                  <a:gd name="T3" fmla="*/ 0 h 38"/>
                  <a:gd name="T4" fmla="*/ 0 w 39"/>
                  <a:gd name="T5" fmla="*/ 2147483647 h 38"/>
                  <a:gd name="T6" fmla="*/ 2147483647 w 39"/>
                  <a:gd name="T7" fmla="*/ 2147483647 h 38"/>
                  <a:gd name="T8" fmla="*/ 2147483647 w 39"/>
                  <a:gd name="T9" fmla="*/ 2147483647 h 38"/>
                  <a:gd name="T10" fmla="*/ 2147483647 w 39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8"/>
                  <a:gd name="T20" fmla="*/ 39 w 3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8">
                    <a:moveTo>
                      <a:pt x="16" y="0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3" y="38"/>
                    </a:lnTo>
                    <a:lnTo>
                      <a:pt x="39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5" name="Freeform 675">
                <a:extLst>
                  <a:ext uri="{FF2B5EF4-FFF2-40B4-BE49-F238E27FC236}">
                    <a16:creationId xmlns:a16="http://schemas.microsoft.com/office/drawing/2014/main" id="{A1D0F827-4FA8-0900-B433-E2AB79A67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5" y="3462338"/>
                <a:ext cx="44450" cy="44450"/>
              </a:xfrm>
              <a:custGeom>
                <a:avLst/>
                <a:gdLst>
                  <a:gd name="T0" fmla="*/ 0 w 112"/>
                  <a:gd name="T1" fmla="*/ 2147483647 h 112"/>
                  <a:gd name="T2" fmla="*/ 2147483647 w 112"/>
                  <a:gd name="T3" fmla="*/ 0 h 112"/>
                  <a:gd name="T4" fmla="*/ 0 w 112"/>
                  <a:gd name="T5" fmla="*/ 2147483647 h 112"/>
                  <a:gd name="T6" fmla="*/ 0 w 112"/>
                  <a:gd name="T7" fmla="*/ 2147483647 h 1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2"/>
                  <a:gd name="T13" fmla="*/ 0 h 112"/>
                  <a:gd name="T14" fmla="*/ 112 w 112"/>
                  <a:gd name="T15" fmla="*/ 112 h 1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2" h="112">
                    <a:moveTo>
                      <a:pt x="0" y="112"/>
                    </a:moveTo>
                    <a:lnTo>
                      <a:pt x="112" y="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6" name="Freeform 676">
                <a:extLst>
                  <a:ext uri="{FF2B5EF4-FFF2-40B4-BE49-F238E27FC236}">
                    <a16:creationId xmlns:a16="http://schemas.microsoft.com/office/drawing/2014/main" id="{763AFC24-E476-A64F-A09F-51E2003B3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5" y="3503613"/>
                <a:ext cx="14288" cy="12700"/>
              </a:xfrm>
              <a:custGeom>
                <a:avLst/>
                <a:gdLst>
                  <a:gd name="T0" fmla="*/ 2147483647 w 34"/>
                  <a:gd name="T1" fmla="*/ 2147483647 h 31"/>
                  <a:gd name="T2" fmla="*/ 2147483647 w 34"/>
                  <a:gd name="T3" fmla="*/ 0 h 31"/>
                  <a:gd name="T4" fmla="*/ 0 w 34"/>
                  <a:gd name="T5" fmla="*/ 2147483647 h 31"/>
                  <a:gd name="T6" fmla="*/ 2147483647 w 34"/>
                  <a:gd name="T7" fmla="*/ 2147483647 h 31"/>
                  <a:gd name="T8" fmla="*/ 2147483647 w 34"/>
                  <a:gd name="T9" fmla="*/ 2147483647 h 31"/>
                  <a:gd name="T10" fmla="*/ 2147483647 w 34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1"/>
                  <a:gd name="T20" fmla="*/ 34 w 34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1">
                    <a:moveTo>
                      <a:pt x="34" y="19"/>
                    </a:moveTo>
                    <a:lnTo>
                      <a:pt x="8" y="0"/>
                    </a:lnTo>
                    <a:lnTo>
                      <a:pt x="0" y="9"/>
                    </a:lnTo>
                    <a:lnTo>
                      <a:pt x="23" y="31"/>
                    </a:lnTo>
                    <a:lnTo>
                      <a:pt x="30" y="23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7" name="Freeform 677">
                <a:extLst>
                  <a:ext uri="{FF2B5EF4-FFF2-40B4-BE49-F238E27FC236}">
                    <a16:creationId xmlns:a16="http://schemas.microsoft.com/office/drawing/2014/main" id="{CB3B2CC8-FC9D-E9A3-8E0D-A8C37F8F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975" y="3511550"/>
                <a:ext cx="1588" cy="1588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0 w 4"/>
                  <a:gd name="T5" fmla="*/ 2147483647 h 4"/>
                  <a:gd name="T6" fmla="*/ 2147483647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4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8" name="Freeform 678">
                <a:extLst>
                  <a:ext uri="{FF2B5EF4-FFF2-40B4-BE49-F238E27FC236}">
                    <a16:creationId xmlns:a16="http://schemas.microsoft.com/office/drawing/2014/main" id="{E8FC0EAE-9D44-957A-E40B-3F3CDED5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3497263"/>
                <a:ext cx="14288" cy="14287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16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7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39" name="Freeform 679">
                <a:extLst>
                  <a:ext uri="{FF2B5EF4-FFF2-40B4-BE49-F238E27FC236}">
                    <a16:creationId xmlns:a16="http://schemas.microsoft.com/office/drawing/2014/main" id="{0DA6775B-7EB4-D094-9772-4059E38DB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625" y="3497263"/>
                <a:ext cx="3175" cy="1587"/>
              </a:xfrm>
              <a:custGeom>
                <a:avLst/>
                <a:gdLst>
                  <a:gd name="T0" fmla="*/ 0 w 8"/>
                  <a:gd name="T1" fmla="*/ 2147483647 h 7"/>
                  <a:gd name="T2" fmla="*/ 2147483647 w 8"/>
                  <a:gd name="T3" fmla="*/ 2147483647 h 7"/>
                  <a:gd name="T4" fmla="*/ 2147483647 w 8"/>
                  <a:gd name="T5" fmla="*/ 0 h 7"/>
                  <a:gd name="T6" fmla="*/ 0 w 8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3" y="2"/>
                    </a:lnTo>
                    <a:lnTo>
                      <a:pt x="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0" name="Freeform 680">
                <a:extLst>
                  <a:ext uri="{FF2B5EF4-FFF2-40B4-BE49-F238E27FC236}">
                    <a16:creationId xmlns:a16="http://schemas.microsoft.com/office/drawing/2014/main" id="{017E87A9-AAA8-B17F-CF9D-2B2E8DB1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800" y="34925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3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3" y="37"/>
                    </a:lnTo>
                    <a:lnTo>
                      <a:pt x="29" y="29"/>
                    </a:lnTo>
                    <a:lnTo>
                      <a:pt x="37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1" name="Freeform 681">
                <a:extLst>
                  <a:ext uri="{FF2B5EF4-FFF2-40B4-BE49-F238E27FC236}">
                    <a16:creationId xmlns:a16="http://schemas.microsoft.com/office/drawing/2014/main" id="{E66171D3-B3AF-2878-D29A-67220F087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913" y="3502025"/>
                <a:ext cx="3175" cy="1588"/>
              </a:xfrm>
              <a:custGeom>
                <a:avLst/>
                <a:gdLst>
                  <a:gd name="T0" fmla="*/ 2147483647 w 8"/>
                  <a:gd name="T1" fmla="*/ 0 h 6"/>
                  <a:gd name="T2" fmla="*/ 2147483647 w 8"/>
                  <a:gd name="T3" fmla="*/ 2147483647 h 6"/>
                  <a:gd name="T4" fmla="*/ 0 w 8"/>
                  <a:gd name="T5" fmla="*/ 2147483647 h 6"/>
                  <a:gd name="T6" fmla="*/ 2147483647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8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2" name="Freeform 682">
                <a:extLst>
                  <a:ext uri="{FF2B5EF4-FFF2-40B4-BE49-F238E27FC236}">
                    <a16:creationId xmlns:a16="http://schemas.microsoft.com/office/drawing/2014/main" id="{6C0BA52A-8AF3-CF61-02EF-C1014813A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975" y="3489325"/>
                <a:ext cx="14288" cy="12700"/>
              </a:xfrm>
              <a:custGeom>
                <a:avLst/>
                <a:gdLst>
                  <a:gd name="T0" fmla="*/ 2147483647 w 36"/>
                  <a:gd name="T1" fmla="*/ 0 h 30"/>
                  <a:gd name="T2" fmla="*/ 2147483647 w 36"/>
                  <a:gd name="T3" fmla="*/ 2147483647 h 30"/>
                  <a:gd name="T4" fmla="*/ 2147483647 w 36"/>
                  <a:gd name="T5" fmla="*/ 2147483647 h 30"/>
                  <a:gd name="T6" fmla="*/ 0 w 36"/>
                  <a:gd name="T7" fmla="*/ 2147483647 h 30"/>
                  <a:gd name="T8" fmla="*/ 2147483647 w 3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0"/>
                  <a:gd name="T17" fmla="*/ 36 w 3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0">
                    <a:moveTo>
                      <a:pt x="8" y="0"/>
                    </a:moveTo>
                    <a:lnTo>
                      <a:pt x="36" y="14"/>
                    </a:lnTo>
                    <a:lnTo>
                      <a:pt x="29" y="30"/>
                    </a:lnTo>
                    <a:lnTo>
                      <a:pt x="0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3" name="Freeform 683">
                <a:extLst>
                  <a:ext uri="{FF2B5EF4-FFF2-40B4-BE49-F238E27FC236}">
                    <a16:creationId xmlns:a16="http://schemas.microsoft.com/office/drawing/2014/main" id="{DC823BF9-3657-32E2-4F17-4470E5360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3457575"/>
                <a:ext cx="11113" cy="12700"/>
              </a:xfrm>
              <a:custGeom>
                <a:avLst/>
                <a:gdLst>
                  <a:gd name="T0" fmla="*/ 2147483647 w 26"/>
                  <a:gd name="T1" fmla="*/ 2147483647 h 31"/>
                  <a:gd name="T2" fmla="*/ 2147483647 w 26"/>
                  <a:gd name="T3" fmla="*/ 0 h 31"/>
                  <a:gd name="T4" fmla="*/ 0 w 26"/>
                  <a:gd name="T5" fmla="*/ 2147483647 h 31"/>
                  <a:gd name="T6" fmla="*/ 2147483647 w 26"/>
                  <a:gd name="T7" fmla="*/ 2147483647 h 31"/>
                  <a:gd name="T8" fmla="*/ 2147483647 w 26"/>
                  <a:gd name="T9" fmla="*/ 2147483647 h 31"/>
                  <a:gd name="T10" fmla="*/ 2147483647 w 26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31"/>
                  <a:gd name="T20" fmla="*/ 26 w 26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31">
                    <a:moveTo>
                      <a:pt x="26" y="21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4" y="31"/>
                    </a:lnTo>
                    <a:lnTo>
                      <a:pt x="18" y="28"/>
                    </a:lnTo>
                    <a:lnTo>
                      <a:pt x="26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4" name="Freeform 684">
                <a:extLst>
                  <a:ext uri="{FF2B5EF4-FFF2-40B4-BE49-F238E27FC236}">
                    <a16:creationId xmlns:a16="http://schemas.microsoft.com/office/drawing/2014/main" id="{E3E7BF55-BB38-C1B7-6CCE-7E7010E51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663" y="346710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5" name="Freeform 685">
                <a:extLst>
                  <a:ext uri="{FF2B5EF4-FFF2-40B4-BE49-F238E27FC236}">
                    <a16:creationId xmlns:a16="http://schemas.microsoft.com/office/drawing/2014/main" id="{00A1AC38-57B6-6352-695A-7A31E72FE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725" y="3451225"/>
                <a:ext cx="14288" cy="15875"/>
              </a:xfrm>
              <a:custGeom>
                <a:avLst/>
                <a:gdLst>
                  <a:gd name="T0" fmla="*/ 2147483647 w 36"/>
                  <a:gd name="T1" fmla="*/ 0 h 37"/>
                  <a:gd name="T2" fmla="*/ 2147483647 w 36"/>
                  <a:gd name="T3" fmla="*/ 2147483647 h 37"/>
                  <a:gd name="T4" fmla="*/ 0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2147483647 w 36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7"/>
                  <a:gd name="T20" fmla="*/ 36 w 36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7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6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6" name="Freeform 686">
                <a:extLst>
                  <a:ext uri="{FF2B5EF4-FFF2-40B4-BE49-F238E27FC236}">
                    <a16:creationId xmlns:a16="http://schemas.microsoft.com/office/drawing/2014/main" id="{FE6D3775-1411-83B4-644B-F50375B4A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900" y="345122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7" name="Freeform 687">
                <a:extLst>
                  <a:ext uri="{FF2B5EF4-FFF2-40B4-BE49-F238E27FC236}">
                    <a16:creationId xmlns:a16="http://schemas.microsoft.com/office/drawing/2014/main" id="{CD433108-68A1-39F4-E1A3-153A1567C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075" y="344805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5" y="37"/>
                    </a:lnTo>
                    <a:lnTo>
                      <a:pt x="31" y="29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8" name="Freeform 688">
                <a:extLst>
                  <a:ext uri="{FF2B5EF4-FFF2-40B4-BE49-F238E27FC236}">
                    <a16:creationId xmlns:a16="http://schemas.microsoft.com/office/drawing/2014/main" id="{D755F7AC-BF11-020A-E08D-9FBF8161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188" y="3457575"/>
                <a:ext cx="3175" cy="1588"/>
              </a:xfrm>
              <a:custGeom>
                <a:avLst/>
                <a:gdLst>
                  <a:gd name="T0" fmla="*/ 2147483647 w 6"/>
                  <a:gd name="T1" fmla="*/ 0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"/>
                  <a:gd name="T14" fmla="*/ 6 w 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">
                    <a:moveTo>
                      <a:pt x="6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49" name="Freeform 689">
                <a:extLst>
                  <a:ext uri="{FF2B5EF4-FFF2-40B4-BE49-F238E27FC236}">
                    <a16:creationId xmlns:a16="http://schemas.microsoft.com/office/drawing/2014/main" id="{58E6A4AB-46AC-C594-412D-8CE9B4A9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250" y="3441700"/>
                <a:ext cx="14288" cy="15875"/>
              </a:xfrm>
              <a:custGeom>
                <a:avLst/>
                <a:gdLst>
                  <a:gd name="T0" fmla="*/ 2147483647 w 37"/>
                  <a:gd name="T1" fmla="*/ 0 h 38"/>
                  <a:gd name="T2" fmla="*/ 2147483647 w 37"/>
                  <a:gd name="T3" fmla="*/ 2147483647 h 38"/>
                  <a:gd name="T4" fmla="*/ 0 w 37"/>
                  <a:gd name="T5" fmla="*/ 2147483647 h 38"/>
                  <a:gd name="T6" fmla="*/ 2147483647 w 37"/>
                  <a:gd name="T7" fmla="*/ 2147483647 h 38"/>
                  <a:gd name="T8" fmla="*/ 2147483647 w 37"/>
                  <a:gd name="T9" fmla="*/ 2147483647 h 38"/>
                  <a:gd name="T10" fmla="*/ 2147483647 w 37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8"/>
                  <a:gd name="T20" fmla="*/ 37 w 37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8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8"/>
                    </a:lnTo>
                    <a:lnTo>
                      <a:pt x="37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0" name="Freeform 690">
                <a:extLst>
                  <a:ext uri="{FF2B5EF4-FFF2-40B4-BE49-F238E27FC236}">
                    <a16:creationId xmlns:a16="http://schemas.microsoft.com/office/drawing/2014/main" id="{5CD91B6C-6DCE-BDAB-0142-1A3BB2BB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3441700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1" name="Freeform 691">
                <a:extLst>
                  <a:ext uri="{FF2B5EF4-FFF2-40B4-BE49-F238E27FC236}">
                    <a16:creationId xmlns:a16="http://schemas.microsoft.com/office/drawing/2014/main" id="{709F2A1A-A635-327E-4178-538B6F2AD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600" y="3438525"/>
                <a:ext cx="14288" cy="14288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7"/>
                    </a:lnTo>
                    <a:lnTo>
                      <a:pt x="13" y="36"/>
                    </a:lnTo>
                    <a:lnTo>
                      <a:pt x="29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2" name="Freeform 692">
                <a:extLst>
                  <a:ext uri="{FF2B5EF4-FFF2-40B4-BE49-F238E27FC236}">
                    <a16:creationId xmlns:a16="http://schemas.microsoft.com/office/drawing/2014/main" id="{A14BB5B8-9C0B-675D-DFFB-4ADDF032C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713" y="344805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3" name="Freeform 693">
                <a:extLst>
                  <a:ext uri="{FF2B5EF4-FFF2-40B4-BE49-F238E27FC236}">
                    <a16:creationId xmlns:a16="http://schemas.microsoft.com/office/drawing/2014/main" id="{512AF809-9CDB-49BD-1DED-D4328C778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775" y="3435350"/>
                <a:ext cx="14288" cy="12700"/>
              </a:xfrm>
              <a:custGeom>
                <a:avLst/>
                <a:gdLst>
                  <a:gd name="T0" fmla="*/ 2147483647 w 36"/>
                  <a:gd name="T1" fmla="*/ 2147483647 h 30"/>
                  <a:gd name="T2" fmla="*/ 2147483647 w 36"/>
                  <a:gd name="T3" fmla="*/ 0 h 30"/>
                  <a:gd name="T4" fmla="*/ 0 w 36"/>
                  <a:gd name="T5" fmla="*/ 2147483647 h 30"/>
                  <a:gd name="T6" fmla="*/ 2147483647 w 36"/>
                  <a:gd name="T7" fmla="*/ 2147483647 h 30"/>
                  <a:gd name="T8" fmla="*/ 2147483647 w 36"/>
                  <a:gd name="T9" fmla="*/ 2147483647 h 30"/>
                  <a:gd name="T10" fmla="*/ 2147483647 w 36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0"/>
                  <a:gd name="T20" fmla="*/ 36 w 36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0">
                    <a:moveTo>
                      <a:pt x="36" y="14"/>
                    </a:moveTo>
                    <a:lnTo>
                      <a:pt x="8" y="0"/>
                    </a:lnTo>
                    <a:lnTo>
                      <a:pt x="0" y="16"/>
                    </a:lnTo>
                    <a:lnTo>
                      <a:pt x="29" y="30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4" name="Rectangle 694">
                <a:extLst>
                  <a:ext uri="{FF2B5EF4-FFF2-40B4-BE49-F238E27FC236}">
                    <a16:creationId xmlns:a16="http://schemas.microsoft.com/office/drawing/2014/main" id="{137258AC-C4B2-CCA0-5618-3E904EBFE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435350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55" name="Freeform 695">
                <a:extLst>
                  <a:ext uri="{FF2B5EF4-FFF2-40B4-BE49-F238E27FC236}">
                    <a16:creationId xmlns:a16="http://schemas.microsoft.com/office/drawing/2014/main" id="{4867A2F2-2A46-1EAA-1C65-BE80533F2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950" y="3433763"/>
                <a:ext cx="12700" cy="7937"/>
              </a:xfrm>
              <a:custGeom>
                <a:avLst/>
                <a:gdLst>
                  <a:gd name="T0" fmla="*/ 2147483647 w 32"/>
                  <a:gd name="T1" fmla="*/ 0 h 20"/>
                  <a:gd name="T2" fmla="*/ 2147483647 w 32"/>
                  <a:gd name="T3" fmla="*/ 2147483647 h 20"/>
                  <a:gd name="T4" fmla="*/ 2147483647 w 32"/>
                  <a:gd name="T5" fmla="*/ 2147483647 h 20"/>
                  <a:gd name="T6" fmla="*/ 0 w 32"/>
                  <a:gd name="T7" fmla="*/ 2147483647 h 20"/>
                  <a:gd name="T8" fmla="*/ 2147483647 w 3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0"/>
                  <a:gd name="T17" fmla="*/ 32 w 3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0">
                    <a:moveTo>
                      <a:pt x="2" y="0"/>
                    </a:moveTo>
                    <a:lnTo>
                      <a:pt x="32" y="15"/>
                    </a:lnTo>
                    <a:lnTo>
                      <a:pt x="28" y="20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6" name="Freeform 696">
                <a:extLst>
                  <a:ext uri="{FF2B5EF4-FFF2-40B4-BE49-F238E27FC236}">
                    <a16:creationId xmlns:a16="http://schemas.microsoft.com/office/drawing/2014/main" id="{250DA7FE-F7D5-A771-0AAD-FE1931EA1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113" y="3403600"/>
                <a:ext cx="9525" cy="12700"/>
              </a:xfrm>
              <a:custGeom>
                <a:avLst/>
                <a:gdLst>
                  <a:gd name="T0" fmla="*/ 2147483647 w 24"/>
                  <a:gd name="T1" fmla="*/ 2147483647 h 30"/>
                  <a:gd name="T2" fmla="*/ 2147483647 w 24"/>
                  <a:gd name="T3" fmla="*/ 0 h 30"/>
                  <a:gd name="T4" fmla="*/ 0 w 24"/>
                  <a:gd name="T5" fmla="*/ 2147483647 h 30"/>
                  <a:gd name="T6" fmla="*/ 2147483647 w 24"/>
                  <a:gd name="T7" fmla="*/ 2147483647 h 30"/>
                  <a:gd name="T8" fmla="*/ 2147483647 w 24"/>
                  <a:gd name="T9" fmla="*/ 2147483647 h 30"/>
                  <a:gd name="T10" fmla="*/ 2147483647 w 24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0"/>
                  <a:gd name="T20" fmla="*/ 24 w 24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0">
                    <a:moveTo>
                      <a:pt x="24" y="2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7" name="Freeform 697">
                <a:extLst>
                  <a:ext uri="{FF2B5EF4-FFF2-40B4-BE49-F238E27FC236}">
                    <a16:creationId xmlns:a16="http://schemas.microsoft.com/office/drawing/2014/main" id="{B07C60BD-043E-9C70-EE4C-53B5E6568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463" y="3413125"/>
                <a:ext cx="3175" cy="3175"/>
              </a:xfrm>
              <a:custGeom>
                <a:avLst/>
                <a:gdLst>
                  <a:gd name="T0" fmla="*/ 2147483647 w 8"/>
                  <a:gd name="T1" fmla="*/ 0 h 8"/>
                  <a:gd name="T2" fmla="*/ 2147483647 w 8"/>
                  <a:gd name="T3" fmla="*/ 2147483647 h 8"/>
                  <a:gd name="T4" fmla="*/ 0 w 8"/>
                  <a:gd name="T5" fmla="*/ 2147483647 h 8"/>
                  <a:gd name="T6" fmla="*/ 2147483647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8" y="0"/>
                    </a:moveTo>
                    <a:lnTo>
                      <a:pt x="5" y="5"/>
                    </a:ln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8" name="Freeform 698">
                <a:extLst>
                  <a:ext uri="{FF2B5EF4-FFF2-40B4-BE49-F238E27FC236}">
                    <a16:creationId xmlns:a16="http://schemas.microsoft.com/office/drawing/2014/main" id="{7644F18D-691F-FF78-EF88-5FF1279F1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525" y="3400425"/>
                <a:ext cx="14288" cy="12700"/>
              </a:xfrm>
              <a:custGeom>
                <a:avLst/>
                <a:gdLst>
                  <a:gd name="T0" fmla="*/ 2147483647 w 36"/>
                  <a:gd name="T1" fmla="*/ 2147483647 h 30"/>
                  <a:gd name="T2" fmla="*/ 2147483647 w 36"/>
                  <a:gd name="T3" fmla="*/ 0 h 30"/>
                  <a:gd name="T4" fmla="*/ 0 w 36"/>
                  <a:gd name="T5" fmla="*/ 2147483647 h 30"/>
                  <a:gd name="T6" fmla="*/ 2147483647 w 36"/>
                  <a:gd name="T7" fmla="*/ 2147483647 h 30"/>
                  <a:gd name="T8" fmla="*/ 2147483647 w 36"/>
                  <a:gd name="T9" fmla="*/ 2147483647 h 30"/>
                  <a:gd name="T10" fmla="*/ 2147483647 w 36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0"/>
                  <a:gd name="T20" fmla="*/ 36 w 36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0">
                    <a:moveTo>
                      <a:pt x="36" y="14"/>
                    </a:moveTo>
                    <a:lnTo>
                      <a:pt x="8" y="0"/>
                    </a:lnTo>
                    <a:lnTo>
                      <a:pt x="0" y="16"/>
                    </a:lnTo>
                    <a:lnTo>
                      <a:pt x="29" y="30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59" name="Rectangle 699">
                <a:extLst>
                  <a:ext uri="{FF2B5EF4-FFF2-40B4-BE49-F238E27FC236}">
                    <a16:creationId xmlns:a16="http://schemas.microsoft.com/office/drawing/2014/main" id="{BC639FEE-7521-A212-718B-6A4E9A32C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700" y="3400425"/>
                <a:ext cx="1588" cy="1588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60" name="Freeform 700">
                <a:extLst>
                  <a:ext uri="{FF2B5EF4-FFF2-40B4-BE49-F238E27FC236}">
                    <a16:creationId xmlns:a16="http://schemas.microsoft.com/office/drawing/2014/main" id="{E7489BDC-E293-7599-BA0C-3CE2B8C46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700" y="3390900"/>
                <a:ext cx="14288" cy="15875"/>
              </a:xfrm>
              <a:custGeom>
                <a:avLst/>
                <a:gdLst>
                  <a:gd name="T0" fmla="*/ 2147483647 w 37"/>
                  <a:gd name="T1" fmla="*/ 0 h 38"/>
                  <a:gd name="T2" fmla="*/ 2147483647 w 37"/>
                  <a:gd name="T3" fmla="*/ 2147483647 h 38"/>
                  <a:gd name="T4" fmla="*/ 0 w 37"/>
                  <a:gd name="T5" fmla="*/ 2147483647 h 38"/>
                  <a:gd name="T6" fmla="*/ 2147483647 w 37"/>
                  <a:gd name="T7" fmla="*/ 2147483647 h 38"/>
                  <a:gd name="T8" fmla="*/ 2147483647 w 37"/>
                  <a:gd name="T9" fmla="*/ 2147483647 h 38"/>
                  <a:gd name="T10" fmla="*/ 2147483647 w 37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8"/>
                  <a:gd name="T20" fmla="*/ 37 w 37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8">
                    <a:moveTo>
                      <a:pt x="16" y="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8" y="38"/>
                    </a:lnTo>
                    <a:lnTo>
                      <a:pt x="37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1" name="Freeform 701">
                <a:extLst>
                  <a:ext uri="{FF2B5EF4-FFF2-40B4-BE49-F238E27FC236}">
                    <a16:creationId xmlns:a16="http://schemas.microsoft.com/office/drawing/2014/main" id="{CE24ECD9-56B9-80FE-E6B0-0BB11852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875" y="3390900"/>
                <a:ext cx="3175" cy="3175"/>
              </a:xfrm>
              <a:custGeom>
                <a:avLst/>
                <a:gdLst>
                  <a:gd name="T0" fmla="*/ 0 w 8"/>
                  <a:gd name="T1" fmla="*/ 2147483647 h 8"/>
                  <a:gd name="T2" fmla="*/ 2147483647 w 8"/>
                  <a:gd name="T3" fmla="*/ 2147483647 h 8"/>
                  <a:gd name="T4" fmla="*/ 2147483647 w 8"/>
                  <a:gd name="T5" fmla="*/ 0 h 8"/>
                  <a:gd name="T6" fmla="*/ 0 w 8"/>
                  <a:gd name="T7" fmla="*/ 2147483647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8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2" name="Freeform 702">
                <a:extLst>
                  <a:ext uri="{FF2B5EF4-FFF2-40B4-BE49-F238E27FC236}">
                    <a16:creationId xmlns:a16="http://schemas.microsoft.com/office/drawing/2014/main" id="{2C1A85EB-36D9-6E8A-1573-3FA32853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3387725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1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13" y="37"/>
                    </a:lnTo>
                    <a:lnTo>
                      <a:pt x="29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3" name="Freeform 703">
                <a:extLst>
                  <a:ext uri="{FF2B5EF4-FFF2-40B4-BE49-F238E27FC236}">
                    <a16:creationId xmlns:a16="http://schemas.microsoft.com/office/drawing/2014/main" id="{46FF7DFE-4D03-70D9-B984-6FF529742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163" y="3397250"/>
                <a:ext cx="3175" cy="3175"/>
              </a:xfrm>
              <a:custGeom>
                <a:avLst/>
                <a:gdLst>
                  <a:gd name="T0" fmla="*/ 2147483647 w 8"/>
                  <a:gd name="T1" fmla="*/ 0 h 7"/>
                  <a:gd name="T2" fmla="*/ 2147483647 w 8"/>
                  <a:gd name="T3" fmla="*/ 2147483647 h 7"/>
                  <a:gd name="T4" fmla="*/ 0 w 8"/>
                  <a:gd name="T5" fmla="*/ 2147483647 h 7"/>
                  <a:gd name="T6" fmla="*/ 2147483647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8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4" name="Freeform 704">
                <a:extLst>
                  <a:ext uri="{FF2B5EF4-FFF2-40B4-BE49-F238E27FC236}">
                    <a16:creationId xmlns:a16="http://schemas.microsoft.com/office/drawing/2014/main" id="{5BA931E2-1E71-7462-28E8-A47B6239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3381375"/>
                <a:ext cx="14288" cy="15875"/>
              </a:xfrm>
              <a:custGeom>
                <a:avLst/>
                <a:gdLst>
                  <a:gd name="T0" fmla="*/ 2147483647 w 36"/>
                  <a:gd name="T1" fmla="*/ 0 h 37"/>
                  <a:gd name="T2" fmla="*/ 2147483647 w 36"/>
                  <a:gd name="T3" fmla="*/ 2147483647 h 37"/>
                  <a:gd name="T4" fmla="*/ 0 w 36"/>
                  <a:gd name="T5" fmla="*/ 2147483647 h 37"/>
                  <a:gd name="T6" fmla="*/ 2147483647 w 36"/>
                  <a:gd name="T7" fmla="*/ 2147483647 h 37"/>
                  <a:gd name="T8" fmla="*/ 2147483647 w 36"/>
                  <a:gd name="T9" fmla="*/ 2147483647 h 37"/>
                  <a:gd name="T10" fmla="*/ 2147483647 w 36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7"/>
                  <a:gd name="T20" fmla="*/ 36 w 36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7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7"/>
                    </a:lnTo>
                    <a:lnTo>
                      <a:pt x="36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5" name="Freeform 705">
                <a:extLst>
                  <a:ext uri="{FF2B5EF4-FFF2-40B4-BE49-F238E27FC236}">
                    <a16:creationId xmlns:a16="http://schemas.microsoft.com/office/drawing/2014/main" id="{C66F904F-DE84-A85A-8AA7-D9BC73E8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400" y="338137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6" name="Freeform 706">
                <a:extLst>
                  <a:ext uri="{FF2B5EF4-FFF2-40B4-BE49-F238E27FC236}">
                    <a16:creationId xmlns:a16="http://schemas.microsoft.com/office/drawing/2014/main" id="{3BD38F08-DA6B-EA50-A06A-EC95F689F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575" y="3378200"/>
                <a:ext cx="14288" cy="15875"/>
              </a:xfrm>
              <a:custGeom>
                <a:avLst/>
                <a:gdLst>
                  <a:gd name="T0" fmla="*/ 2147483647 w 37"/>
                  <a:gd name="T1" fmla="*/ 2147483647 h 37"/>
                  <a:gd name="T2" fmla="*/ 2147483647 w 37"/>
                  <a:gd name="T3" fmla="*/ 0 h 37"/>
                  <a:gd name="T4" fmla="*/ 0 w 37"/>
                  <a:gd name="T5" fmla="*/ 2147483647 h 37"/>
                  <a:gd name="T6" fmla="*/ 2147483647 w 37"/>
                  <a:gd name="T7" fmla="*/ 2147483647 h 37"/>
                  <a:gd name="T8" fmla="*/ 2147483647 w 37"/>
                  <a:gd name="T9" fmla="*/ 2147483647 h 37"/>
                  <a:gd name="T10" fmla="*/ 2147483647 w 37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7"/>
                  <a:gd name="T20" fmla="*/ 37 w 37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7">
                    <a:moveTo>
                      <a:pt x="37" y="22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5" y="37"/>
                    </a:lnTo>
                    <a:lnTo>
                      <a:pt x="31" y="30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7" name="Freeform 707">
                <a:extLst>
                  <a:ext uri="{FF2B5EF4-FFF2-40B4-BE49-F238E27FC236}">
                    <a16:creationId xmlns:a16="http://schemas.microsoft.com/office/drawing/2014/main" id="{D6C5025C-22C2-6331-3844-76FA78413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688" y="3387725"/>
                <a:ext cx="3175" cy="3175"/>
              </a:xfrm>
              <a:custGeom>
                <a:avLst/>
                <a:gdLst>
                  <a:gd name="T0" fmla="*/ 2147483647 w 6"/>
                  <a:gd name="T1" fmla="*/ 0 h 8"/>
                  <a:gd name="T2" fmla="*/ 2147483647 w 6"/>
                  <a:gd name="T3" fmla="*/ 2147483647 h 8"/>
                  <a:gd name="T4" fmla="*/ 0 w 6"/>
                  <a:gd name="T5" fmla="*/ 2147483647 h 8"/>
                  <a:gd name="T6" fmla="*/ 2147483647 w 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"/>
                  <a:gd name="T14" fmla="*/ 6 w 6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">
                    <a:moveTo>
                      <a:pt x="6" y="0"/>
                    </a:moveTo>
                    <a:lnTo>
                      <a:pt x="4" y="5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8" name="Freeform 708">
                <a:extLst>
                  <a:ext uri="{FF2B5EF4-FFF2-40B4-BE49-F238E27FC236}">
                    <a16:creationId xmlns:a16="http://schemas.microsoft.com/office/drawing/2014/main" id="{D3B97C14-D51E-2D96-DA85-6BF150B6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750" y="3378200"/>
                <a:ext cx="12700" cy="9525"/>
              </a:xfrm>
              <a:custGeom>
                <a:avLst/>
                <a:gdLst>
                  <a:gd name="T0" fmla="*/ 2147483647 w 33"/>
                  <a:gd name="T1" fmla="*/ 0 h 22"/>
                  <a:gd name="T2" fmla="*/ 2147483647 w 33"/>
                  <a:gd name="T3" fmla="*/ 2147483647 h 22"/>
                  <a:gd name="T4" fmla="*/ 2147483647 w 33"/>
                  <a:gd name="T5" fmla="*/ 2147483647 h 22"/>
                  <a:gd name="T6" fmla="*/ 0 w 33"/>
                  <a:gd name="T7" fmla="*/ 2147483647 h 22"/>
                  <a:gd name="T8" fmla="*/ 2147483647 w 3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2"/>
                  <a:gd name="T17" fmla="*/ 33 w 3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2">
                    <a:moveTo>
                      <a:pt x="3" y="0"/>
                    </a:moveTo>
                    <a:lnTo>
                      <a:pt x="33" y="14"/>
                    </a:lnTo>
                    <a:lnTo>
                      <a:pt x="28" y="22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69" name="Freeform 709">
                <a:extLst>
                  <a:ext uri="{FF2B5EF4-FFF2-40B4-BE49-F238E27FC236}">
                    <a16:creationId xmlns:a16="http://schemas.microsoft.com/office/drawing/2014/main" id="{772DDA6D-A41C-47AD-C473-F9FC15DDA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738" y="3341688"/>
                <a:ext cx="14287" cy="14287"/>
              </a:xfrm>
              <a:custGeom>
                <a:avLst/>
                <a:gdLst>
                  <a:gd name="T0" fmla="*/ 2147483647 w 36"/>
                  <a:gd name="T1" fmla="*/ 2147483647 h 34"/>
                  <a:gd name="T2" fmla="*/ 2147483647 w 36"/>
                  <a:gd name="T3" fmla="*/ 0 h 34"/>
                  <a:gd name="T4" fmla="*/ 0 w 36"/>
                  <a:gd name="T5" fmla="*/ 2147483647 h 34"/>
                  <a:gd name="T6" fmla="*/ 2147483647 w 36"/>
                  <a:gd name="T7" fmla="*/ 2147483647 h 34"/>
                  <a:gd name="T8" fmla="*/ 2147483647 w 36"/>
                  <a:gd name="T9" fmla="*/ 2147483647 h 34"/>
                  <a:gd name="T10" fmla="*/ 2147483647 w 36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4"/>
                  <a:gd name="T20" fmla="*/ 36 w 36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4">
                    <a:moveTo>
                      <a:pt x="36" y="22"/>
                    </a:moveTo>
                    <a:lnTo>
                      <a:pt x="13" y="0"/>
                    </a:lnTo>
                    <a:lnTo>
                      <a:pt x="0" y="12"/>
                    </a:lnTo>
                    <a:lnTo>
                      <a:pt x="23" y="34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0" name="Rectangle 710">
                <a:extLst>
                  <a:ext uri="{FF2B5EF4-FFF2-40B4-BE49-F238E27FC236}">
                    <a16:creationId xmlns:a16="http://schemas.microsoft.com/office/drawing/2014/main" id="{2E54CDC2-7B2F-6A3A-D072-8A932296E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1088" y="33416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71" name="Freeform 711">
                <a:extLst>
                  <a:ext uri="{FF2B5EF4-FFF2-40B4-BE49-F238E27FC236}">
                    <a16:creationId xmlns:a16="http://schemas.microsoft.com/office/drawing/2014/main" id="{4C3375F2-D5BA-BF81-4179-C3B8FC192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88" y="3338513"/>
                <a:ext cx="11112" cy="12700"/>
              </a:xfrm>
              <a:custGeom>
                <a:avLst/>
                <a:gdLst>
                  <a:gd name="T0" fmla="*/ 2147483647 w 30"/>
                  <a:gd name="T1" fmla="*/ 2147483647 h 31"/>
                  <a:gd name="T2" fmla="*/ 2147483647 w 30"/>
                  <a:gd name="T3" fmla="*/ 0 h 31"/>
                  <a:gd name="T4" fmla="*/ 0 w 30"/>
                  <a:gd name="T5" fmla="*/ 2147483647 h 31"/>
                  <a:gd name="T6" fmla="*/ 2147483647 w 30"/>
                  <a:gd name="T7" fmla="*/ 2147483647 h 31"/>
                  <a:gd name="T8" fmla="*/ 2147483647 w 30"/>
                  <a:gd name="T9" fmla="*/ 2147483647 h 31"/>
                  <a:gd name="T10" fmla="*/ 2147483647 w 30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1"/>
                  <a:gd name="T20" fmla="*/ 30 w 3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1">
                    <a:moveTo>
                      <a:pt x="30" y="24"/>
                    </a:moveTo>
                    <a:lnTo>
                      <a:pt x="8" y="0"/>
                    </a:lnTo>
                    <a:lnTo>
                      <a:pt x="0" y="9"/>
                    </a:lnTo>
                    <a:lnTo>
                      <a:pt x="23" y="31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2" name="Rectangle 712">
                <a:extLst>
                  <a:ext uri="{FF2B5EF4-FFF2-40B4-BE49-F238E27FC236}">
                    <a16:creationId xmlns:a16="http://schemas.microsoft.com/office/drawing/2014/main" id="{8267E070-5493-D4DD-AB23-0309157F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2675" y="3338513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73" name="Freeform 713">
                <a:extLst>
                  <a:ext uri="{FF2B5EF4-FFF2-40B4-BE49-F238E27FC236}">
                    <a16:creationId xmlns:a16="http://schemas.microsoft.com/office/drawing/2014/main" id="{5EF0404C-D3B9-AA4B-8340-17CC1CA3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3332163"/>
                <a:ext cx="15875" cy="15875"/>
              </a:xfrm>
              <a:custGeom>
                <a:avLst/>
                <a:gdLst>
                  <a:gd name="T0" fmla="*/ 2147483647 w 38"/>
                  <a:gd name="T1" fmla="*/ 2147483647 h 40"/>
                  <a:gd name="T2" fmla="*/ 2147483647 w 38"/>
                  <a:gd name="T3" fmla="*/ 0 h 40"/>
                  <a:gd name="T4" fmla="*/ 0 w 38"/>
                  <a:gd name="T5" fmla="*/ 2147483647 h 40"/>
                  <a:gd name="T6" fmla="*/ 2147483647 w 38"/>
                  <a:gd name="T7" fmla="*/ 2147483647 h 40"/>
                  <a:gd name="T8" fmla="*/ 2147483647 w 38"/>
                  <a:gd name="T9" fmla="*/ 2147483647 h 40"/>
                  <a:gd name="T10" fmla="*/ 2147483647 w 38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0"/>
                  <a:gd name="T20" fmla="*/ 38 w 3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0">
                    <a:moveTo>
                      <a:pt x="38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40"/>
                    </a:lnTo>
                    <a:lnTo>
                      <a:pt x="3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4" name="Rectangle 714">
                <a:extLst>
                  <a:ext uri="{FF2B5EF4-FFF2-40B4-BE49-F238E27FC236}">
                    <a16:creationId xmlns:a16="http://schemas.microsoft.com/office/drawing/2014/main" id="{36EFA452-3B13-3477-520A-D7DD955CA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9025" y="3332163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75" name="Freeform 715">
                <a:extLst>
                  <a:ext uri="{FF2B5EF4-FFF2-40B4-BE49-F238E27FC236}">
                    <a16:creationId xmlns:a16="http://schemas.microsoft.com/office/drawing/2014/main" id="{79BFCD2C-E79E-1842-0BD0-590141FC4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025" y="3328988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22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6" name="Rectangle 716">
                <a:extLst>
                  <a:ext uri="{FF2B5EF4-FFF2-40B4-BE49-F238E27FC236}">
                    <a16:creationId xmlns:a16="http://schemas.microsoft.com/office/drawing/2014/main" id="{CAF060C5-696D-E9D5-899A-62308E6F1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3328988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77" name="Freeform 717">
                <a:extLst>
                  <a:ext uri="{FF2B5EF4-FFF2-40B4-BE49-F238E27FC236}">
                    <a16:creationId xmlns:a16="http://schemas.microsoft.com/office/drawing/2014/main" id="{8B8A59FE-26C6-EE7B-210F-9727AC02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8" y="3322638"/>
                <a:ext cx="15875" cy="15875"/>
              </a:xfrm>
              <a:custGeom>
                <a:avLst/>
                <a:gdLst>
                  <a:gd name="T0" fmla="*/ 2147483647 w 41"/>
                  <a:gd name="T1" fmla="*/ 2147483647 h 38"/>
                  <a:gd name="T2" fmla="*/ 2147483647 w 41"/>
                  <a:gd name="T3" fmla="*/ 0 h 38"/>
                  <a:gd name="T4" fmla="*/ 0 w 41"/>
                  <a:gd name="T5" fmla="*/ 2147483647 h 38"/>
                  <a:gd name="T6" fmla="*/ 2147483647 w 41"/>
                  <a:gd name="T7" fmla="*/ 2147483647 h 38"/>
                  <a:gd name="T8" fmla="*/ 2147483647 w 41"/>
                  <a:gd name="T9" fmla="*/ 2147483647 h 38"/>
                  <a:gd name="T10" fmla="*/ 2147483647 w 41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8"/>
                  <a:gd name="T20" fmla="*/ 41 w 41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8">
                    <a:moveTo>
                      <a:pt x="41" y="18"/>
                    </a:moveTo>
                    <a:lnTo>
                      <a:pt x="15" y="0"/>
                    </a:lnTo>
                    <a:lnTo>
                      <a:pt x="0" y="16"/>
                    </a:lnTo>
                    <a:lnTo>
                      <a:pt x="23" y="38"/>
                    </a:lnTo>
                    <a:lnTo>
                      <a:pt x="39" y="22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8" name="Freeform 718">
                <a:extLst>
                  <a:ext uri="{FF2B5EF4-FFF2-40B4-BE49-F238E27FC236}">
                    <a16:creationId xmlns:a16="http://schemas.microsoft.com/office/drawing/2014/main" id="{F176996C-B934-F2B3-3F35-B8F418354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075" y="3330575"/>
                <a:ext cx="1588" cy="1588"/>
              </a:xfrm>
              <a:custGeom>
                <a:avLst/>
                <a:gdLst>
                  <a:gd name="T0" fmla="*/ 2147483647 w 2"/>
                  <a:gd name="T1" fmla="*/ 0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2147483647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2" y="0"/>
                    </a:moveTo>
                    <a:lnTo>
                      <a:pt x="1" y="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79" name="Freeform 719">
                <a:extLst>
                  <a:ext uri="{FF2B5EF4-FFF2-40B4-BE49-F238E27FC236}">
                    <a16:creationId xmlns:a16="http://schemas.microsoft.com/office/drawing/2014/main" id="{7AE6B4A0-E152-79B6-8DD6-9291E2DA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550" y="3319463"/>
                <a:ext cx="14288" cy="11112"/>
              </a:xfrm>
              <a:custGeom>
                <a:avLst/>
                <a:gdLst>
                  <a:gd name="T0" fmla="*/ 2147483647 w 36"/>
                  <a:gd name="T1" fmla="*/ 0 h 27"/>
                  <a:gd name="T2" fmla="*/ 2147483647 w 36"/>
                  <a:gd name="T3" fmla="*/ 2147483647 h 27"/>
                  <a:gd name="T4" fmla="*/ 2147483647 w 36"/>
                  <a:gd name="T5" fmla="*/ 2147483647 h 27"/>
                  <a:gd name="T6" fmla="*/ 0 w 36"/>
                  <a:gd name="T7" fmla="*/ 2147483647 h 27"/>
                  <a:gd name="T8" fmla="*/ 2147483647 w 3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27"/>
                  <a:gd name="T17" fmla="*/ 36 w 36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27">
                    <a:moveTo>
                      <a:pt x="6" y="0"/>
                    </a:moveTo>
                    <a:lnTo>
                      <a:pt x="36" y="14"/>
                    </a:lnTo>
                    <a:lnTo>
                      <a:pt x="28" y="27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0" name="Freeform 720">
                <a:extLst>
                  <a:ext uri="{FF2B5EF4-FFF2-40B4-BE49-F238E27FC236}">
                    <a16:creationId xmlns:a16="http://schemas.microsoft.com/office/drawing/2014/main" id="{EF6CB4C1-0480-6AC0-60CE-390CEA9E7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125" y="3284538"/>
                <a:ext cx="12700" cy="12700"/>
              </a:xfrm>
              <a:custGeom>
                <a:avLst/>
                <a:gdLst>
                  <a:gd name="T0" fmla="*/ 2147483647 w 34"/>
                  <a:gd name="T1" fmla="*/ 2147483647 h 32"/>
                  <a:gd name="T2" fmla="*/ 2147483647 w 34"/>
                  <a:gd name="T3" fmla="*/ 0 h 32"/>
                  <a:gd name="T4" fmla="*/ 0 w 34"/>
                  <a:gd name="T5" fmla="*/ 2147483647 h 32"/>
                  <a:gd name="T6" fmla="*/ 2147483647 w 34"/>
                  <a:gd name="T7" fmla="*/ 2147483647 h 32"/>
                  <a:gd name="T8" fmla="*/ 2147483647 w 34"/>
                  <a:gd name="T9" fmla="*/ 2147483647 h 32"/>
                  <a:gd name="T10" fmla="*/ 2147483647 w 34"/>
                  <a:gd name="T11" fmla="*/ 214748364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32"/>
                  <a:gd name="T20" fmla="*/ 34 w 3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32">
                    <a:moveTo>
                      <a:pt x="34" y="22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24" y="32"/>
                    </a:lnTo>
                    <a:lnTo>
                      <a:pt x="3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1" name="Rectangle 721">
                <a:extLst>
                  <a:ext uri="{FF2B5EF4-FFF2-40B4-BE49-F238E27FC236}">
                    <a16:creationId xmlns:a16="http://schemas.microsoft.com/office/drawing/2014/main" id="{F594AA72-FC25-3574-8DAE-7A6E28222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300" y="32845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882" name="Freeform 722">
                <a:extLst>
                  <a:ext uri="{FF2B5EF4-FFF2-40B4-BE49-F238E27FC236}">
                    <a16:creationId xmlns:a16="http://schemas.microsoft.com/office/drawing/2014/main" id="{49E44E2D-66D0-12A5-DC3A-4128905CF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300" y="3281363"/>
                <a:ext cx="14288" cy="12700"/>
              </a:xfrm>
              <a:custGeom>
                <a:avLst/>
                <a:gdLst>
                  <a:gd name="T0" fmla="*/ 2147483647 w 35"/>
                  <a:gd name="T1" fmla="*/ 2147483647 h 30"/>
                  <a:gd name="T2" fmla="*/ 2147483647 w 35"/>
                  <a:gd name="T3" fmla="*/ 0 h 30"/>
                  <a:gd name="T4" fmla="*/ 0 w 35"/>
                  <a:gd name="T5" fmla="*/ 2147483647 h 30"/>
                  <a:gd name="T6" fmla="*/ 2147483647 w 35"/>
                  <a:gd name="T7" fmla="*/ 2147483647 h 30"/>
                  <a:gd name="T8" fmla="*/ 2147483647 w 35"/>
                  <a:gd name="T9" fmla="*/ 2147483647 h 30"/>
                  <a:gd name="T10" fmla="*/ 2147483647 w 35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30"/>
                  <a:gd name="T20" fmla="*/ 35 w 35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30">
                    <a:moveTo>
                      <a:pt x="35" y="17"/>
                    </a:moveTo>
                    <a:lnTo>
                      <a:pt x="9" y="0"/>
                    </a:lnTo>
                    <a:lnTo>
                      <a:pt x="0" y="8"/>
                    </a:lnTo>
                    <a:lnTo>
                      <a:pt x="24" y="30"/>
                    </a:lnTo>
                    <a:lnTo>
                      <a:pt x="31" y="22"/>
                    </a:lnTo>
                    <a:lnTo>
                      <a:pt x="35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3" name="Freeform 723">
                <a:extLst>
                  <a:ext uri="{FF2B5EF4-FFF2-40B4-BE49-F238E27FC236}">
                    <a16:creationId xmlns:a16="http://schemas.microsoft.com/office/drawing/2014/main" id="{A2C888B9-E2F9-9DF6-7827-B7D7C0BCA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3289300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4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4" name="Freeform 724">
                <a:extLst>
                  <a:ext uri="{FF2B5EF4-FFF2-40B4-BE49-F238E27FC236}">
                    <a16:creationId xmlns:a16="http://schemas.microsoft.com/office/drawing/2014/main" id="{9D695117-2478-623E-17BB-C9E88D25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475" y="3273425"/>
                <a:ext cx="14288" cy="15875"/>
              </a:xfrm>
              <a:custGeom>
                <a:avLst/>
                <a:gdLst>
                  <a:gd name="T0" fmla="*/ 2147483647 w 36"/>
                  <a:gd name="T1" fmla="*/ 0 h 36"/>
                  <a:gd name="T2" fmla="*/ 2147483647 w 36"/>
                  <a:gd name="T3" fmla="*/ 2147483647 h 36"/>
                  <a:gd name="T4" fmla="*/ 0 w 36"/>
                  <a:gd name="T5" fmla="*/ 2147483647 h 36"/>
                  <a:gd name="T6" fmla="*/ 2147483647 w 36"/>
                  <a:gd name="T7" fmla="*/ 2147483647 h 36"/>
                  <a:gd name="T8" fmla="*/ 2147483647 w 36"/>
                  <a:gd name="T9" fmla="*/ 2147483647 h 36"/>
                  <a:gd name="T10" fmla="*/ 2147483647 w 36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36"/>
                  <a:gd name="T20" fmla="*/ 36 w 36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36">
                    <a:moveTo>
                      <a:pt x="15" y="0"/>
                    </a:moveTo>
                    <a:lnTo>
                      <a:pt x="8" y="7"/>
                    </a:lnTo>
                    <a:lnTo>
                      <a:pt x="0" y="23"/>
                    </a:lnTo>
                    <a:lnTo>
                      <a:pt x="29" y="36"/>
                    </a:lnTo>
                    <a:lnTo>
                      <a:pt x="36" y="2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5" name="Freeform 725">
                <a:extLst>
                  <a:ext uri="{FF2B5EF4-FFF2-40B4-BE49-F238E27FC236}">
                    <a16:creationId xmlns:a16="http://schemas.microsoft.com/office/drawing/2014/main" id="{505147B2-F7FD-9063-2238-0434D424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650" y="3273425"/>
                <a:ext cx="3175" cy="3175"/>
              </a:xfrm>
              <a:custGeom>
                <a:avLst/>
                <a:gdLst>
                  <a:gd name="T0" fmla="*/ 0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0 h 7"/>
                  <a:gd name="T6" fmla="*/ 0 w 7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0" y="7"/>
                    </a:moveTo>
                    <a:lnTo>
                      <a:pt x="2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6" name="Freeform 726">
                <a:extLst>
                  <a:ext uri="{FF2B5EF4-FFF2-40B4-BE49-F238E27FC236}">
                    <a16:creationId xmlns:a16="http://schemas.microsoft.com/office/drawing/2014/main" id="{3448BFF3-2007-B06D-6EA7-AE85FEA94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825" y="3271838"/>
                <a:ext cx="14288" cy="12700"/>
              </a:xfrm>
              <a:custGeom>
                <a:avLst/>
                <a:gdLst>
                  <a:gd name="T0" fmla="*/ 2147483647 w 37"/>
                  <a:gd name="T1" fmla="*/ 2147483647 h 36"/>
                  <a:gd name="T2" fmla="*/ 2147483647 w 37"/>
                  <a:gd name="T3" fmla="*/ 0 h 36"/>
                  <a:gd name="T4" fmla="*/ 0 w 37"/>
                  <a:gd name="T5" fmla="*/ 2147483647 h 36"/>
                  <a:gd name="T6" fmla="*/ 2147483647 w 37"/>
                  <a:gd name="T7" fmla="*/ 2147483647 h 36"/>
                  <a:gd name="T8" fmla="*/ 2147483647 w 37"/>
                  <a:gd name="T9" fmla="*/ 2147483647 h 36"/>
                  <a:gd name="T10" fmla="*/ 2147483647 w 37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6"/>
                  <a:gd name="T20" fmla="*/ 37 w 37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6">
                    <a:moveTo>
                      <a:pt x="37" y="21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14" y="36"/>
                    </a:lnTo>
                    <a:lnTo>
                      <a:pt x="30" y="28"/>
                    </a:ln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7" name="Freeform 727">
                <a:extLst>
                  <a:ext uri="{FF2B5EF4-FFF2-40B4-BE49-F238E27FC236}">
                    <a16:creationId xmlns:a16="http://schemas.microsoft.com/office/drawing/2014/main" id="{0BE93F9A-AEEE-24B8-6613-224B4E90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938" y="3279775"/>
                <a:ext cx="3175" cy="3175"/>
              </a:xfrm>
              <a:custGeom>
                <a:avLst/>
                <a:gdLst>
                  <a:gd name="T0" fmla="*/ 2147483647 w 7"/>
                  <a:gd name="T1" fmla="*/ 0 h 7"/>
                  <a:gd name="T2" fmla="*/ 2147483647 w 7"/>
                  <a:gd name="T3" fmla="*/ 2147483647 h 7"/>
                  <a:gd name="T4" fmla="*/ 0 w 7"/>
                  <a:gd name="T5" fmla="*/ 2147483647 h 7"/>
                  <a:gd name="T6" fmla="*/ 2147483647 w 7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7"/>
                  <a:gd name="T14" fmla="*/ 7 w 7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7">
                    <a:moveTo>
                      <a:pt x="7" y="0"/>
                    </a:moveTo>
                    <a:lnTo>
                      <a:pt x="5" y="5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8" name="Freeform 728">
                <a:extLst>
                  <a:ext uri="{FF2B5EF4-FFF2-40B4-BE49-F238E27FC236}">
                    <a16:creationId xmlns:a16="http://schemas.microsoft.com/office/drawing/2014/main" id="{F83C54D3-1744-DD4C-E84D-AE97D43F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3265488"/>
                <a:ext cx="14288" cy="14287"/>
              </a:xfrm>
              <a:custGeom>
                <a:avLst/>
                <a:gdLst>
                  <a:gd name="T0" fmla="*/ 2147483647 w 37"/>
                  <a:gd name="T1" fmla="*/ 0 h 34"/>
                  <a:gd name="T2" fmla="*/ 2147483647 w 37"/>
                  <a:gd name="T3" fmla="*/ 2147483647 h 34"/>
                  <a:gd name="T4" fmla="*/ 0 w 37"/>
                  <a:gd name="T5" fmla="*/ 2147483647 h 34"/>
                  <a:gd name="T6" fmla="*/ 2147483647 w 37"/>
                  <a:gd name="T7" fmla="*/ 2147483647 h 34"/>
                  <a:gd name="T8" fmla="*/ 2147483647 w 37"/>
                  <a:gd name="T9" fmla="*/ 2147483647 h 34"/>
                  <a:gd name="T10" fmla="*/ 2147483647 w 37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4"/>
                  <a:gd name="T20" fmla="*/ 37 w 37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4">
                    <a:moveTo>
                      <a:pt x="11" y="0"/>
                    </a:moveTo>
                    <a:lnTo>
                      <a:pt x="8" y="3"/>
                    </a:lnTo>
                    <a:lnTo>
                      <a:pt x="0" y="19"/>
                    </a:lnTo>
                    <a:lnTo>
                      <a:pt x="28" y="34"/>
                    </a:lnTo>
                    <a:lnTo>
                      <a:pt x="37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89" name="Freeform 729">
                <a:extLst>
                  <a:ext uri="{FF2B5EF4-FFF2-40B4-BE49-F238E27FC236}">
                    <a16:creationId xmlns:a16="http://schemas.microsoft.com/office/drawing/2014/main" id="{F03BFBD3-E04F-8983-A1CB-3BD9B0CCF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175" y="3265488"/>
                <a:ext cx="1588" cy="1587"/>
              </a:xfrm>
              <a:custGeom>
                <a:avLst/>
                <a:gdLst>
                  <a:gd name="T0" fmla="*/ 0 w 3"/>
                  <a:gd name="T1" fmla="*/ 2147483647 h 3"/>
                  <a:gd name="T2" fmla="*/ 2147483647 w 3"/>
                  <a:gd name="T3" fmla="*/ 2147483647 h 3"/>
                  <a:gd name="T4" fmla="*/ 2147483647 w 3"/>
                  <a:gd name="T5" fmla="*/ 0 h 3"/>
                  <a:gd name="T6" fmla="*/ 0 w 3"/>
                  <a:gd name="T7" fmla="*/ 2147483647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"/>
                  <a:gd name="T14" fmla="*/ 3 w 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">
                    <a:moveTo>
                      <a:pt x="0" y="3"/>
                    </a:moveTo>
                    <a:lnTo>
                      <a:pt x="2" y="1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0" name="Freeform 730">
                <a:extLst>
                  <a:ext uri="{FF2B5EF4-FFF2-40B4-BE49-F238E27FC236}">
                    <a16:creationId xmlns:a16="http://schemas.microsoft.com/office/drawing/2014/main" id="{C7E39DAC-ED67-B439-E51E-545D78E9B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175" y="3259138"/>
                <a:ext cx="15875" cy="15875"/>
              </a:xfrm>
              <a:custGeom>
                <a:avLst/>
                <a:gdLst>
                  <a:gd name="T0" fmla="*/ 2147483647 w 37"/>
                  <a:gd name="T1" fmla="*/ 0 h 37"/>
                  <a:gd name="T2" fmla="*/ 2147483647 w 37"/>
                  <a:gd name="T3" fmla="*/ 2147483647 h 37"/>
                  <a:gd name="T4" fmla="*/ 2147483647 w 37"/>
                  <a:gd name="T5" fmla="*/ 2147483647 h 37"/>
                  <a:gd name="T6" fmla="*/ 0 w 37"/>
                  <a:gd name="T7" fmla="*/ 2147483647 h 37"/>
                  <a:gd name="T8" fmla="*/ 2147483647 w 3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7"/>
                  <a:gd name="T17" fmla="*/ 37 w 37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7">
                    <a:moveTo>
                      <a:pt x="15" y="0"/>
                    </a:moveTo>
                    <a:lnTo>
                      <a:pt x="37" y="22"/>
                    </a:lnTo>
                    <a:lnTo>
                      <a:pt x="22" y="37"/>
                    </a:lnTo>
                    <a:lnTo>
                      <a:pt x="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1" name="Freeform 731">
                <a:extLst>
                  <a:ext uri="{FF2B5EF4-FFF2-40B4-BE49-F238E27FC236}">
                    <a16:creationId xmlns:a16="http://schemas.microsoft.com/office/drawing/2014/main" id="{8F7AA601-1F6D-011B-5315-47AA596B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3227388"/>
                <a:ext cx="12700" cy="9525"/>
              </a:xfrm>
              <a:custGeom>
                <a:avLst/>
                <a:gdLst>
                  <a:gd name="T0" fmla="*/ 2147483647 w 31"/>
                  <a:gd name="T1" fmla="*/ 0 h 26"/>
                  <a:gd name="T2" fmla="*/ 2147483647 w 31"/>
                  <a:gd name="T3" fmla="*/ 2147483647 h 26"/>
                  <a:gd name="T4" fmla="*/ 0 w 31"/>
                  <a:gd name="T5" fmla="*/ 2147483647 h 26"/>
                  <a:gd name="T6" fmla="*/ 2147483647 w 31"/>
                  <a:gd name="T7" fmla="*/ 2147483647 h 26"/>
                  <a:gd name="T8" fmla="*/ 2147483647 w 31"/>
                  <a:gd name="T9" fmla="*/ 2147483647 h 26"/>
                  <a:gd name="T10" fmla="*/ 2147483647 w 31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26"/>
                  <a:gd name="T20" fmla="*/ 31 w 31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26">
                    <a:moveTo>
                      <a:pt x="9" y="0"/>
                    </a:moveTo>
                    <a:lnTo>
                      <a:pt x="1" y="7"/>
                    </a:lnTo>
                    <a:lnTo>
                      <a:pt x="0" y="11"/>
                    </a:lnTo>
                    <a:lnTo>
                      <a:pt x="28" y="26"/>
                    </a:lnTo>
                    <a:lnTo>
                      <a:pt x="31" y="2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2" name="Freeform 732">
                <a:extLst>
                  <a:ext uri="{FF2B5EF4-FFF2-40B4-BE49-F238E27FC236}">
                    <a16:creationId xmlns:a16="http://schemas.microsoft.com/office/drawing/2014/main" id="{6233046F-9296-ABB2-C4F6-4FF1E7940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925" y="3227388"/>
                <a:ext cx="1588" cy="1587"/>
              </a:xfrm>
              <a:custGeom>
                <a:avLst/>
                <a:gdLst>
                  <a:gd name="T0" fmla="*/ 0 w 8"/>
                  <a:gd name="T1" fmla="*/ 2147483647 h 7"/>
                  <a:gd name="T2" fmla="*/ 2147483647 w 8"/>
                  <a:gd name="T3" fmla="*/ 2147483647 h 7"/>
                  <a:gd name="T4" fmla="*/ 2147483647 w 8"/>
                  <a:gd name="T5" fmla="*/ 0 h 7"/>
                  <a:gd name="T6" fmla="*/ 0 w 8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7"/>
                  <a:gd name="T14" fmla="*/ 8 w 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7">
                    <a:moveTo>
                      <a:pt x="0" y="7"/>
                    </a:moveTo>
                    <a:lnTo>
                      <a:pt x="3" y="3"/>
                    </a:lnTo>
                    <a:lnTo>
                      <a:pt x="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3" name="Freeform 733">
                <a:extLst>
                  <a:ext uri="{FF2B5EF4-FFF2-40B4-BE49-F238E27FC236}">
                    <a16:creationId xmlns:a16="http://schemas.microsoft.com/office/drawing/2014/main" id="{670148E1-1403-E0AC-E393-FE3652AE0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513" y="3222625"/>
                <a:ext cx="15875" cy="15875"/>
              </a:xfrm>
              <a:custGeom>
                <a:avLst/>
                <a:gdLst>
                  <a:gd name="T0" fmla="*/ 2147483647 w 38"/>
                  <a:gd name="T1" fmla="*/ 2147483647 h 37"/>
                  <a:gd name="T2" fmla="*/ 2147483647 w 38"/>
                  <a:gd name="T3" fmla="*/ 0 h 37"/>
                  <a:gd name="T4" fmla="*/ 0 w 38"/>
                  <a:gd name="T5" fmla="*/ 2147483647 h 37"/>
                  <a:gd name="T6" fmla="*/ 2147483647 w 38"/>
                  <a:gd name="T7" fmla="*/ 2147483647 h 37"/>
                  <a:gd name="T8" fmla="*/ 2147483647 w 38"/>
                  <a:gd name="T9" fmla="*/ 2147483647 h 37"/>
                  <a:gd name="T10" fmla="*/ 2147483647 w 38"/>
                  <a:gd name="T11" fmla="*/ 2147483647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7"/>
                  <a:gd name="T20" fmla="*/ 38 w 38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7">
                    <a:moveTo>
                      <a:pt x="38" y="23"/>
                    </a:moveTo>
                    <a:lnTo>
                      <a:pt x="16" y="0"/>
                    </a:lnTo>
                    <a:lnTo>
                      <a:pt x="0" y="9"/>
                    </a:lnTo>
                    <a:lnTo>
                      <a:pt x="14" y="37"/>
                    </a:lnTo>
                    <a:lnTo>
                      <a:pt x="30" y="29"/>
                    </a:lnTo>
                    <a:lnTo>
                      <a:pt x="3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4" name="Freeform 734">
                <a:extLst>
                  <a:ext uri="{FF2B5EF4-FFF2-40B4-BE49-F238E27FC236}">
                    <a16:creationId xmlns:a16="http://schemas.microsoft.com/office/drawing/2014/main" id="{A3277B6B-8EF6-4FD9-B69C-27D48ABAD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213" y="3232150"/>
                <a:ext cx="3175" cy="1588"/>
              </a:xfrm>
              <a:custGeom>
                <a:avLst/>
                <a:gdLst>
                  <a:gd name="T0" fmla="*/ 2147483647 w 8"/>
                  <a:gd name="T1" fmla="*/ 0 h 6"/>
                  <a:gd name="T2" fmla="*/ 2147483647 w 8"/>
                  <a:gd name="T3" fmla="*/ 2147483647 h 6"/>
                  <a:gd name="T4" fmla="*/ 0 w 8"/>
                  <a:gd name="T5" fmla="*/ 2147483647 h 6"/>
                  <a:gd name="T6" fmla="*/ 2147483647 w 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"/>
                  <a:gd name="T14" fmla="*/ 8 w 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">
                    <a:moveTo>
                      <a:pt x="8" y="0"/>
                    </a:moveTo>
                    <a:lnTo>
                      <a:pt x="5" y="3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5" name="Freeform 735">
                <a:extLst>
                  <a:ext uri="{FF2B5EF4-FFF2-40B4-BE49-F238E27FC236}">
                    <a16:creationId xmlns:a16="http://schemas.microsoft.com/office/drawing/2014/main" id="{1E26CCA3-8881-FFE3-6CBA-9269CA8CE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275" y="3217863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4"/>
                    </a:lnTo>
                    <a:lnTo>
                      <a:pt x="0" y="20"/>
                    </a:lnTo>
                    <a:lnTo>
                      <a:pt x="30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6" name="Freeform 736">
                <a:extLst>
                  <a:ext uri="{FF2B5EF4-FFF2-40B4-BE49-F238E27FC236}">
                    <a16:creationId xmlns:a16="http://schemas.microsoft.com/office/drawing/2014/main" id="{A0168861-DB0F-61F7-56F6-DBA45E65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450" y="3217863"/>
                <a:ext cx="1588" cy="1587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0 w 2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4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7" name="Freeform 737">
                <a:extLst>
                  <a:ext uri="{FF2B5EF4-FFF2-40B4-BE49-F238E27FC236}">
                    <a16:creationId xmlns:a16="http://schemas.microsoft.com/office/drawing/2014/main" id="{DC92A7FC-59EA-9AB8-6D64-9F3D2EFCB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450" y="3211513"/>
                <a:ext cx="17463" cy="15875"/>
              </a:xfrm>
              <a:custGeom>
                <a:avLst/>
                <a:gdLst>
                  <a:gd name="T0" fmla="*/ 2147483647 w 42"/>
                  <a:gd name="T1" fmla="*/ 2147483647 h 38"/>
                  <a:gd name="T2" fmla="*/ 2147483647 w 42"/>
                  <a:gd name="T3" fmla="*/ 0 h 38"/>
                  <a:gd name="T4" fmla="*/ 0 w 42"/>
                  <a:gd name="T5" fmla="*/ 2147483647 h 38"/>
                  <a:gd name="T6" fmla="*/ 2147483647 w 42"/>
                  <a:gd name="T7" fmla="*/ 2147483647 h 38"/>
                  <a:gd name="T8" fmla="*/ 2147483647 w 42"/>
                  <a:gd name="T9" fmla="*/ 2147483647 h 38"/>
                  <a:gd name="T10" fmla="*/ 2147483647 w 42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38"/>
                  <a:gd name="T20" fmla="*/ 42 w 42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38">
                    <a:moveTo>
                      <a:pt x="42" y="19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4" y="38"/>
                    </a:lnTo>
                    <a:lnTo>
                      <a:pt x="40" y="22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8" name="Freeform 738">
                <a:extLst>
                  <a:ext uri="{FF2B5EF4-FFF2-40B4-BE49-F238E27FC236}">
                    <a16:creationId xmlns:a16="http://schemas.microsoft.com/office/drawing/2014/main" id="{F9F45780-72B7-644F-A44E-148980B7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25" y="3219450"/>
                <a:ext cx="1588" cy="1588"/>
              </a:xfrm>
              <a:custGeom>
                <a:avLst/>
                <a:gdLst>
                  <a:gd name="T0" fmla="*/ 2147483647 w 2"/>
                  <a:gd name="T1" fmla="*/ 0 h 3"/>
                  <a:gd name="T2" fmla="*/ 2147483647 w 2"/>
                  <a:gd name="T3" fmla="*/ 2147483647 h 3"/>
                  <a:gd name="T4" fmla="*/ 0 w 2"/>
                  <a:gd name="T5" fmla="*/ 2147483647 h 3"/>
                  <a:gd name="T6" fmla="*/ 2147483647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2" y="0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899" name="Freeform 739">
                <a:extLst>
                  <a:ext uri="{FF2B5EF4-FFF2-40B4-BE49-F238E27FC236}">
                    <a16:creationId xmlns:a16="http://schemas.microsoft.com/office/drawing/2014/main" id="{1A31F8FB-C433-1D84-9DE9-45CD628C8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800" y="3205163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7" y="4"/>
                    </a:lnTo>
                    <a:lnTo>
                      <a:pt x="0" y="20"/>
                    </a:lnTo>
                    <a:lnTo>
                      <a:pt x="28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0" name="Freeform 740">
                <a:extLst>
                  <a:ext uri="{FF2B5EF4-FFF2-40B4-BE49-F238E27FC236}">
                    <a16:creationId xmlns:a16="http://schemas.microsoft.com/office/drawing/2014/main" id="{7E220909-6191-725E-E1FB-7A7C4A53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975" y="3205163"/>
                <a:ext cx="1588" cy="1587"/>
              </a:xfrm>
              <a:custGeom>
                <a:avLst/>
                <a:gdLst>
                  <a:gd name="T0" fmla="*/ 0 w 4"/>
                  <a:gd name="T1" fmla="*/ 2147483647 h 4"/>
                  <a:gd name="T2" fmla="*/ 2147483647 w 4"/>
                  <a:gd name="T3" fmla="*/ 2147483647 h 4"/>
                  <a:gd name="T4" fmla="*/ 2147483647 w 4"/>
                  <a:gd name="T5" fmla="*/ 0 h 4"/>
                  <a:gd name="T6" fmla="*/ 0 w 4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4"/>
                  <a:gd name="T14" fmla="*/ 4 w 4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4">
                    <a:moveTo>
                      <a:pt x="0" y="4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1" name="Freeform 741">
                <a:extLst>
                  <a:ext uri="{FF2B5EF4-FFF2-40B4-BE49-F238E27FC236}">
                    <a16:creationId xmlns:a16="http://schemas.microsoft.com/office/drawing/2014/main" id="{74D41A85-088A-DE67-8151-D981DD6A2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563" y="3201988"/>
                <a:ext cx="11112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4"/>
                    </a:moveTo>
                    <a:lnTo>
                      <a:pt x="7" y="0"/>
                    </a:lnTo>
                    <a:lnTo>
                      <a:pt x="0" y="9"/>
                    </a:lnTo>
                    <a:lnTo>
                      <a:pt x="22" y="31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2" name="Rectangle 742">
                <a:extLst>
                  <a:ext uri="{FF2B5EF4-FFF2-40B4-BE49-F238E27FC236}">
                    <a16:creationId xmlns:a16="http://schemas.microsoft.com/office/drawing/2014/main" id="{FA98F6E3-9D1B-CB6A-0D80-6539FFDC8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150" y="320198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903" name="Freeform 743">
                <a:extLst>
                  <a:ext uri="{FF2B5EF4-FFF2-40B4-BE49-F238E27FC236}">
                    <a16:creationId xmlns:a16="http://schemas.microsoft.com/office/drawing/2014/main" id="{14D77853-1567-C895-3DCA-8238D9DD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150" y="3200400"/>
                <a:ext cx="11113" cy="11113"/>
              </a:xfrm>
              <a:custGeom>
                <a:avLst/>
                <a:gdLst>
                  <a:gd name="T0" fmla="*/ 2147483647 w 29"/>
                  <a:gd name="T1" fmla="*/ 0 h 28"/>
                  <a:gd name="T2" fmla="*/ 2147483647 w 29"/>
                  <a:gd name="T3" fmla="*/ 2147483647 h 28"/>
                  <a:gd name="T4" fmla="*/ 2147483647 w 29"/>
                  <a:gd name="T5" fmla="*/ 2147483647 h 28"/>
                  <a:gd name="T6" fmla="*/ 0 w 29"/>
                  <a:gd name="T7" fmla="*/ 2147483647 h 28"/>
                  <a:gd name="T8" fmla="*/ 2147483647 w 2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8"/>
                  <a:gd name="T17" fmla="*/ 29 w 29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8">
                    <a:moveTo>
                      <a:pt x="5" y="0"/>
                    </a:moveTo>
                    <a:lnTo>
                      <a:pt x="29" y="23"/>
                    </a:lnTo>
                    <a:lnTo>
                      <a:pt x="24" y="28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4" name="Freeform 744">
                <a:extLst>
                  <a:ext uri="{FF2B5EF4-FFF2-40B4-BE49-F238E27FC236}">
                    <a16:creationId xmlns:a16="http://schemas.microsoft.com/office/drawing/2014/main" id="{67062828-C41C-9583-07B1-ECE753567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725" y="3170238"/>
                <a:ext cx="11113" cy="11112"/>
              </a:xfrm>
              <a:custGeom>
                <a:avLst/>
                <a:gdLst>
                  <a:gd name="T0" fmla="*/ 2147483647 w 28"/>
                  <a:gd name="T1" fmla="*/ 2147483647 h 26"/>
                  <a:gd name="T2" fmla="*/ 2147483647 w 28"/>
                  <a:gd name="T3" fmla="*/ 0 h 26"/>
                  <a:gd name="T4" fmla="*/ 0 w 28"/>
                  <a:gd name="T5" fmla="*/ 2147483647 h 26"/>
                  <a:gd name="T6" fmla="*/ 2147483647 w 28"/>
                  <a:gd name="T7" fmla="*/ 2147483647 h 26"/>
                  <a:gd name="T8" fmla="*/ 2147483647 w 28"/>
                  <a:gd name="T9" fmla="*/ 2147483647 h 26"/>
                  <a:gd name="T10" fmla="*/ 2147483647 w 28"/>
                  <a:gd name="T11" fmla="*/ 214748364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26"/>
                  <a:gd name="T20" fmla="*/ 28 w 28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26">
                    <a:moveTo>
                      <a:pt x="28" y="1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5" name="Freeform 745">
                <a:extLst>
                  <a:ext uri="{FF2B5EF4-FFF2-40B4-BE49-F238E27FC236}">
                    <a16:creationId xmlns:a16="http://schemas.microsoft.com/office/drawing/2014/main" id="{C2757478-F952-F607-6D2D-8345F134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3178175"/>
                <a:ext cx="1588" cy="1588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0 w 4"/>
                  <a:gd name="T5" fmla="*/ 2147483647 h 5"/>
                  <a:gd name="T6" fmla="*/ 2147483647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5"/>
                  <a:gd name="T14" fmla="*/ 4 w 4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6" name="Freeform 746">
                <a:extLst>
                  <a:ext uri="{FF2B5EF4-FFF2-40B4-BE49-F238E27FC236}">
                    <a16:creationId xmlns:a16="http://schemas.microsoft.com/office/drawing/2014/main" id="{36F915DC-028F-ABF2-8D65-3F423405F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725" y="3163888"/>
                <a:ext cx="14288" cy="14287"/>
              </a:xfrm>
              <a:custGeom>
                <a:avLst/>
                <a:gdLst>
                  <a:gd name="T0" fmla="*/ 2147483647 w 37"/>
                  <a:gd name="T1" fmla="*/ 0 h 35"/>
                  <a:gd name="T2" fmla="*/ 2147483647 w 37"/>
                  <a:gd name="T3" fmla="*/ 2147483647 h 35"/>
                  <a:gd name="T4" fmla="*/ 0 w 37"/>
                  <a:gd name="T5" fmla="*/ 2147483647 h 35"/>
                  <a:gd name="T6" fmla="*/ 2147483647 w 37"/>
                  <a:gd name="T7" fmla="*/ 2147483647 h 35"/>
                  <a:gd name="T8" fmla="*/ 2147483647 w 37"/>
                  <a:gd name="T9" fmla="*/ 2147483647 h 35"/>
                  <a:gd name="T10" fmla="*/ 2147483647 w 37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5"/>
                  <a:gd name="T20" fmla="*/ 37 w 37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5">
                    <a:moveTo>
                      <a:pt x="11" y="0"/>
                    </a:moveTo>
                    <a:lnTo>
                      <a:pt x="9" y="5"/>
                    </a:lnTo>
                    <a:lnTo>
                      <a:pt x="0" y="21"/>
                    </a:lnTo>
                    <a:lnTo>
                      <a:pt x="30" y="35"/>
                    </a:lnTo>
                    <a:lnTo>
                      <a:pt x="37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7" name="Freeform 747">
                <a:extLst>
                  <a:ext uri="{FF2B5EF4-FFF2-40B4-BE49-F238E27FC236}">
                    <a16:creationId xmlns:a16="http://schemas.microsoft.com/office/drawing/2014/main" id="{90516128-A9DE-9993-1CD2-1EACBBEF5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900" y="3163888"/>
                <a:ext cx="1588" cy="1587"/>
              </a:xfrm>
              <a:custGeom>
                <a:avLst/>
                <a:gdLst>
                  <a:gd name="T0" fmla="*/ 0 w 2"/>
                  <a:gd name="T1" fmla="*/ 2147483647 h 5"/>
                  <a:gd name="T2" fmla="*/ 2147483647 w 2"/>
                  <a:gd name="T3" fmla="*/ 2147483647 h 5"/>
                  <a:gd name="T4" fmla="*/ 2147483647 w 2"/>
                  <a:gd name="T5" fmla="*/ 0 h 5"/>
                  <a:gd name="T6" fmla="*/ 0 w 2"/>
                  <a:gd name="T7" fmla="*/ 2147483647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5"/>
                  <a:gd name="T14" fmla="*/ 2 w 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8" name="Freeform 748">
                <a:extLst>
                  <a:ext uri="{FF2B5EF4-FFF2-40B4-BE49-F238E27FC236}">
                    <a16:creationId xmlns:a16="http://schemas.microsoft.com/office/drawing/2014/main" id="{51227FCF-C05D-25DB-645A-16BB6DF28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900" y="3157538"/>
                <a:ext cx="15875" cy="15875"/>
              </a:xfrm>
              <a:custGeom>
                <a:avLst/>
                <a:gdLst>
                  <a:gd name="T0" fmla="*/ 2147483647 w 40"/>
                  <a:gd name="T1" fmla="*/ 2147483647 h 40"/>
                  <a:gd name="T2" fmla="*/ 2147483647 w 40"/>
                  <a:gd name="T3" fmla="*/ 0 h 40"/>
                  <a:gd name="T4" fmla="*/ 0 w 40"/>
                  <a:gd name="T5" fmla="*/ 2147483647 h 40"/>
                  <a:gd name="T6" fmla="*/ 2147483647 w 40"/>
                  <a:gd name="T7" fmla="*/ 2147483647 h 40"/>
                  <a:gd name="T8" fmla="*/ 2147483647 w 40"/>
                  <a:gd name="T9" fmla="*/ 2147483647 h 40"/>
                  <a:gd name="T10" fmla="*/ 2147483647 w 40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40"/>
                  <a:gd name="T20" fmla="*/ 40 w 40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40">
                    <a:moveTo>
                      <a:pt x="40" y="24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4" y="40"/>
                    </a:lnTo>
                    <a:lnTo>
                      <a:pt x="4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09" name="Rectangle 749">
                <a:extLst>
                  <a:ext uri="{FF2B5EF4-FFF2-40B4-BE49-F238E27FC236}">
                    <a16:creationId xmlns:a16="http://schemas.microsoft.com/office/drawing/2014/main" id="{0959D37C-D9FD-370F-69CA-4C33F33F8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250" y="3157538"/>
                <a:ext cx="1588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910" name="Freeform 750">
                <a:extLst>
                  <a:ext uri="{FF2B5EF4-FFF2-40B4-BE49-F238E27FC236}">
                    <a16:creationId xmlns:a16="http://schemas.microsoft.com/office/drawing/2014/main" id="{4B95295F-4026-1C91-75BD-CBB35FB0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250" y="3154363"/>
                <a:ext cx="12700" cy="12700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0 h 31"/>
                  <a:gd name="T4" fmla="*/ 0 w 31"/>
                  <a:gd name="T5" fmla="*/ 2147483647 h 31"/>
                  <a:gd name="T6" fmla="*/ 2147483647 w 31"/>
                  <a:gd name="T7" fmla="*/ 2147483647 h 31"/>
                  <a:gd name="T8" fmla="*/ 2147483647 w 31"/>
                  <a:gd name="T9" fmla="*/ 2147483647 h 31"/>
                  <a:gd name="T10" fmla="*/ 2147483647 w 31"/>
                  <a:gd name="T11" fmla="*/ 214748364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1"/>
                  <a:gd name="T20" fmla="*/ 31 w 3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1">
                    <a:moveTo>
                      <a:pt x="31" y="22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24" y="31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1" name="Rectangle 751">
                <a:extLst>
                  <a:ext uri="{FF2B5EF4-FFF2-40B4-BE49-F238E27FC236}">
                    <a16:creationId xmlns:a16="http://schemas.microsoft.com/office/drawing/2014/main" id="{7540566A-59A3-38F6-9698-1DCD5FD89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013" y="3154363"/>
                <a:ext cx="1587" cy="1587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912" name="Freeform 752">
                <a:extLst>
                  <a:ext uri="{FF2B5EF4-FFF2-40B4-BE49-F238E27FC236}">
                    <a16:creationId xmlns:a16="http://schemas.microsoft.com/office/drawing/2014/main" id="{A323B398-D3E4-08DD-F165-7D9ABFEE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013" y="3148013"/>
                <a:ext cx="15875" cy="15875"/>
              </a:xfrm>
              <a:custGeom>
                <a:avLst/>
                <a:gdLst>
                  <a:gd name="T0" fmla="*/ 2147483647 w 41"/>
                  <a:gd name="T1" fmla="*/ 2147483647 h 38"/>
                  <a:gd name="T2" fmla="*/ 2147483647 w 41"/>
                  <a:gd name="T3" fmla="*/ 0 h 38"/>
                  <a:gd name="T4" fmla="*/ 0 w 41"/>
                  <a:gd name="T5" fmla="*/ 2147483647 h 38"/>
                  <a:gd name="T6" fmla="*/ 2147483647 w 41"/>
                  <a:gd name="T7" fmla="*/ 2147483647 h 38"/>
                  <a:gd name="T8" fmla="*/ 2147483647 w 41"/>
                  <a:gd name="T9" fmla="*/ 2147483647 h 38"/>
                  <a:gd name="T10" fmla="*/ 2147483647 w 41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38"/>
                  <a:gd name="T20" fmla="*/ 41 w 41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38">
                    <a:moveTo>
                      <a:pt x="41" y="18"/>
                    </a:moveTo>
                    <a:lnTo>
                      <a:pt x="16" y="0"/>
                    </a:lnTo>
                    <a:lnTo>
                      <a:pt x="0" y="16"/>
                    </a:lnTo>
                    <a:lnTo>
                      <a:pt x="22" y="38"/>
                    </a:lnTo>
                    <a:lnTo>
                      <a:pt x="38" y="22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3" name="Freeform 754">
                <a:extLst>
                  <a:ext uri="{FF2B5EF4-FFF2-40B4-BE49-F238E27FC236}">
                    <a16:creationId xmlns:a16="http://schemas.microsoft.com/office/drawing/2014/main" id="{3D2A294B-F0D0-9303-872B-D691B1E0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775" y="3141663"/>
                <a:ext cx="14288" cy="14287"/>
              </a:xfrm>
              <a:custGeom>
                <a:avLst/>
                <a:gdLst>
                  <a:gd name="T0" fmla="*/ 2147483647 w 37"/>
                  <a:gd name="T1" fmla="*/ 0 h 34"/>
                  <a:gd name="T2" fmla="*/ 2147483647 w 37"/>
                  <a:gd name="T3" fmla="*/ 2147483647 h 34"/>
                  <a:gd name="T4" fmla="*/ 0 w 37"/>
                  <a:gd name="T5" fmla="*/ 2147483647 h 34"/>
                  <a:gd name="T6" fmla="*/ 2147483647 w 37"/>
                  <a:gd name="T7" fmla="*/ 2147483647 h 34"/>
                  <a:gd name="T8" fmla="*/ 2147483647 w 37"/>
                  <a:gd name="T9" fmla="*/ 2147483647 h 34"/>
                  <a:gd name="T10" fmla="*/ 2147483647 w 37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34"/>
                  <a:gd name="T20" fmla="*/ 37 w 37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34">
                    <a:moveTo>
                      <a:pt x="11" y="0"/>
                    </a:moveTo>
                    <a:lnTo>
                      <a:pt x="9" y="4"/>
                    </a:lnTo>
                    <a:lnTo>
                      <a:pt x="0" y="20"/>
                    </a:lnTo>
                    <a:lnTo>
                      <a:pt x="29" y="34"/>
                    </a:lnTo>
                    <a:lnTo>
                      <a:pt x="37" y="1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4" name="Freeform 755">
                <a:extLst>
                  <a:ext uri="{FF2B5EF4-FFF2-40B4-BE49-F238E27FC236}">
                    <a16:creationId xmlns:a16="http://schemas.microsoft.com/office/drawing/2014/main" id="{AD66944A-DF7F-FE14-757D-6DDEA7CB4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950" y="3141663"/>
                <a:ext cx="1588" cy="1587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0 w 2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4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5" name="Freeform 756">
                <a:extLst>
                  <a:ext uri="{FF2B5EF4-FFF2-40B4-BE49-F238E27FC236}">
                    <a16:creationId xmlns:a16="http://schemas.microsoft.com/office/drawing/2014/main" id="{861A3CCC-EABD-3DAA-D4EC-4A4ADE81F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950" y="3140075"/>
                <a:ext cx="11113" cy="11113"/>
              </a:xfrm>
              <a:custGeom>
                <a:avLst/>
                <a:gdLst>
                  <a:gd name="T0" fmla="*/ 2147483647 w 26"/>
                  <a:gd name="T1" fmla="*/ 0 h 26"/>
                  <a:gd name="T2" fmla="*/ 2147483647 w 26"/>
                  <a:gd name="T3" fmla="*/ 2147483647 h 26"/>
                  <a:gd name="T4" fmla="*/ 2147483647 w 26"/>
                  <a:gd name="T5" fmla="*/ 2147483647 h 26"/>
                  <a:gd name="T6" fmla="*/ 0 w 26"/>
                  <a:gd name="T7" fmla="*/ 2147483647 h 26"/>
                  <a:gd name="T8" fmla="*/ 2147483647 w 2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6"/>
                  <a:gd name="T17" fmla="*/ 26 w 2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6">
                    <a:moveTo>
                      <a:pt x="4" y="0"/>
                    </a:moveTo>
                    <a:lnTo>
                      <a:pt x="26" y="24"/>
                    </a:lnTo>
                    <a:lnTo>
                      <a:pt x="24" y="2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6" name="Line 84">
                <a:extLst>
                  <a:ext uri="{FF2B5EF4-FFF2-40B4-BE49-F238E27FC236}">
                    <a16:creationId xmlns:a16="http://schemas.microsoft.com/office/drawing/2014/main" id="{01BB61F6-CEB3-9866-F19D-04FB0AE9B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92713" y="2686050"/>
                <a:ext cx="3175" cy="35433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917" name="Rectangle 24">
                <a:extLst>
                  <a:ext uri="{FF2B5EF4-FFF2-40B4-BE49-F238E27FC236}">
                    <a16:creationId xmlns:a16="http://schemas.microsoft.com/office/drawing/2014/main" id="{419B15C7-E9D7-82ED-28AC-9EDF1BD25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975" y="4886325"/>
                <a:ext cx="955535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0</a:t>
                </a:r>
              </a:p>
            </p:txBody>
          </p:sp>
          <p:sp>
            <p:nvSpPr>
              <p:cNvPr id="209918" name="Rectangle 24">
                <a:extLst>
                  <a:ext uri="{FF2B5EF4-FFF2-40B4-BE49-F238E27FC236}">
                    <a16:creationId xmlns:a16="http://schemas.microsoft.com/office/drawing/2014/main" id="{0AB8BA1E-3A51-9147-A1FC-14F5ADA03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7949" y="5184775"/>
                <a:ext cx="1030807" cy="25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cos </a:t>
                </a:r>
                <a:r>
                  <a:rPr lang="el-GR" sz="1350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θ</a:t>
                </a:r>
                <a:r>
                  <a:rPr lang="en-US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l-GR" sz="1350" i="1" baseline="-25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ν</a:t>
                </a: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 -1</a:t>
                </a:r>
              </a:p>
            </p:txBody>
          </p:sp>
        </p:grpSp>
        <p:grpSp>
          <p:nvGrpSpPr>
            <p:cNvPr id="7" name="Group 1360">
              <a:extLst>
                <a:ext uri="{FF2B5EF4-FFF2-40B4-BE49-F238E27FC236}">
                  <a16:creationId xmlns:a16="http://schemas.microsoft.com/office/drawing/2014/main" id="{20708AD2-5EA0-A9D3-F249-24CA70108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2087" y="2020733"/>
              <a:ext cx="4178227" cy="2570318"/>
              <a:chOff x="1895474" y="2947223"/>
              <a:chExt cx="5449889" cy="3174177"/>
            </a:xfrm>
          </p:grpSpPr>
          <p:sp>
            <p:nvSpPr>
              <p:cNvPr id="209580" name="Rectangle 35">
                <a:extLst>
                  <a:ext uri="{FF2B5EF4-FFF2-40B4-BE49-F238E27FC236}">
                    <a16:creationId xmlns:a16="http://schemas.microsoft.com/office/drawing/2014/main" id="{CF781892-FE52-E5F7-806B-867778888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1454" y="2947223"/>
                <a:ext cx="388905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 i="1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baseline="-25000" dirty="0" err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lang="en-US" sz="13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=</a:t>
                </a:r>
                <a:endParaRPr lang="en-US" sz="135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581" name="Rectangle 38">
                <a:extLst>
                  <a:ext uri="{FF2B5EF4-FFF2-40B4-BE49-F238E27FC236}">
                    <a16:creationId xmlns:a16="http://schemas.microsoft.com/office/drawing/2014/main" id="{46E8EC87-507B-939B-0506-6C40E6CF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8061" y="4471214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  75 keV</a:t>
                </a:r>
              </a:p>
            </p:txBody>
          </p:sp>
          <p:sp>
            <p:nvSpPr>
              <p:cNvPr id="209582" name="Rectangle 39">
                <a:extLst>
                  <a:ext uri="{FF2B5EF4-FFF2-40B4-BE49-F238E27FC236}">
                    <a16:creationId xmlns:a16="http://schemas.microsoft.com/office/drawing/2014/main" id="{4A8C8042-A162-0CCD-A6BB-31DD3719E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4710" y="3670300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236 keV</a:t>
                </a: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583" name="Rectangle 40">
                <a:extLst>
                  <a:ext uri="{FF2B5EF4-FFF2-40B4-BE49-F238E27FC236}">
                    <a16:creationId xmlns:a16="http://schemas.microsoft.com/office/drawing/2014/main" id="{6BB319C2-DED1-0E6D-0DCC-13B0F2F66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5339" y="5298301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FF00"/>
                    </a:solidFill>
                    <a:latin typeface="Times New Roman" pitchFamily="18" charset="0"/>
                    <a:cs typeface="Times New Roman" pitchFamily="18" charset="0"/>
                  </a:rPr>
                  <a:t>450 keV</a:t>
                </a: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584" name="Rectangle 41">
                <a:extLst>
                  <a:ext uri="{FF2B5EF4-FFF2-40B4-BE49-F238E27FC236}">
                    <a16:creationId xmlns:a16="http://schemas.microsoft.com/office/drawing/2014/main" id="{758D4D8D-9665-E0A0-A7F4-9070EFD35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6737" y="3323838"/>
                <a:ext cx="771537" cy="2565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35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700 keV</a:t>
                </a:r>
                <a:endParaRPr lang="en-US" sz="13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9585" name="Freeform 766">
                <a:extLst>
                  <a:ext uri="{FF2B5EF4-FFF2-40B4-BE49-F238E27FC236}">
                    <a16:creationId xmlns:a16="http://schemas.microsoft.com/office/drawing/2014/main" id="{F71C9F8C-0C7B-33D0-D865-C7BC04AFBB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713" y="3984625"/>
                <a:ext cx="2092325" cy="1758950"/>
              </a:xfrm>
              <a:custGeom>
                <a:avLst/>
                <a:gdLst>
                  <a:gd name="T0" fmla="*/ 0 w 5271"/>
                  <a:gd name="T1" fmla="*/ 2147483647 h 4432"/>
                  <a:gd name="T2" fmla="*/ 2147483647 w 5271"/>
                  <a:gd name="T3" fmla="*/ 2147483647 h 4432"/>
                  <a:gd name="T4" fmla="*/ 2147483647 w 5271"/>
                  <a:gd name="T5" fmla="*/ 2147483647 h 4432"/>
                  <a:gd name="T6" fmla="*/ 0 w 5271"/>
                  <a:gd name="T7" fmla="*/ 2147483647 h 4432"/>
                  <a:gd name="T8" fmla="*/ 0 w 5271"/>
                  <a:gd name="T9" fmla="*/ 2147483647 h 4432"/>
                  <a:gd name="T10" fmla="*/ 2147483647 w 5271"/>
                  <a:gd name="T11" fmla="*/ 2147483647 h 4432"/>
                  <a:gd name="T12" fmla="*/ 2147483647 w 5271"/>
                  <a:gd name="T13" fmla="*/ 2147483647 h 4432"/>
                  <a:gd name="T14" fmla="*/ 2147483647 w 5271"/>
                  <a:gd name="T15" fmla="*/ 2147483647 h 4432"/>
                  <a:gd name="T16" fmla="*/ 2147483647 w 5271"/>
                  <a:gd name="T17" fmla="*/ 2147483647 h 4432"/>
                  <a:gd name="T18" fmla="*/ 2147483647 w 5271"/>
                  <a:gd name="T19" fmla="*/ 2147483647 h 4432"/>
                  <a:gd name="T20" fmla="*/ 2147483647 w 5271"/>
                  <a:gd name="T21" fmla="*/ 2147483647 h 4432"/>
                  <a:gd name="T22" fmla="*/ 2147483647 w 5271"/>
                  <a:gd name="T23" fmla="*/ 2147483647 h 4432"/>
                  <a:gd name="T24" fmla="*/ 2147483647 w 5271"/>
                  <a:gd name="T25" fmla="*/ 2147483647 h 4432"/>
                  <a:gd name="T26" fmla="*/ 2147483647 w 5271"/>
                  <a:gd name="T27" fmla="*/ 2147483647 h 4432"/>
                  <a:gd name="T28" fmla="*/ 2147483647 w 5271"/>
                  <a:gd name="T29" fmla="*/ 2147483647 h 4432"/>
                  <a:gd name="T30" fmla="*/ 2147483647 w 5271"/>
                  <a:gd name="T31" fmla="*/ 0 h 4432"/>
                  <a:gd name="T32" fmla="*/ 2147483647 w 5271"/>
                  <a:gd name="T33" fmla="*/ 0 h 4432"/>
                  <a:gd name="T34" fmla="*/ 2147483647 w 5271"/>
                  <a:gd name="T35" fmla="*/ 2147483647 h 4432"/>
                  <a:gd name="T36" fmla="*/ 2147483647 w 5271"/>
                  <a:gd name="T37" fmla="*/ 2147483647 h 4432"/>
                  <a:gd name="T38" fmla="*/ 2147483647 w 5271"/>
                  <a:gd name="T39" fmla="*/ 0 h 4432"/>
                  <a:gd name="T40" fmla="*/ 2147483647 w 5271"/>
                  <a:gd name="T41" fmla="*/ 2147483647 h 4432"/>
                  <a:gd name="T42" fmla="*/ 0 w 5271"/>
                  <a:gd name="T43" fmla="*/ 2147483647 h 4432"/>
                  <a:gd name="T44" fmla="*/ 0 w 5271"/>
                  <a:gd name="T45" fmla="*/ 0 h 4432"/>
                  <a:gd name="T46" fmla="*/ 2147483647 w 5271"/>
                  <a:gd name="T47" fmla="*/ 0 h 4432"/>
                  <a:gd name="T48" fmla="*/ 2147483647 w 5271"/>
                  <a:gd name="T49" fmla="*/ 2147483647 h 44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271"/>
                  <a:gd name="T76" fmla="*/ 0 h 4432"/>
                  <a:gd name="T77" fmla="*/ 5271 w 5271"/>
                  <a:gd name="T78" fmla="*/ 4432 h 44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271" h="4432">
                    <a:moveTo>
                      <a:pt x="0" y="4368"/>
                    </a:moveTo>
                    <a:lnTo>
                      <a:pt x="5231" y="4368"/>
                    </a:lnTo>
                    <a:lnTo>
                      <a:pt x="5231" y="4432"/>
                    </a:lnTo>
                    <a:lnTo>
                      <a:pt x="0" y="4432"/>
                    </a:lnTo>
                    <a:lnTo>
                      <a:pt x="0" y="4368"/>
                    </a:lnTo>
                    <a:close/>
                    <a:moveTo>
                      <a:pt x="5262" y="4394"/>
                    </a:moveTo>
                    <a:lnTo>
                      <a:pt x="5271" y="4432"/>
                    </a:lnTo>
                    <a:lnTo>
                      <a:pt x="5231" y="4432"/>
                    </a:lnTo>
                    <a:lnTo>
                      <a:pt x="5231" y="4400"/>
                    </a:lnTo>
                    <a:lnTo>
                      <a:pt x="5262" y="4394"/>
                    </a:lnTo>
                    <a:close/>
                    <a:moveTo>
                      <a:pt x="5199" y="4408"/>
                    </a:moveTo>
                    <a:lnTo>
                      <a:pt x="4224" y="40"/>
                    </a:lnTo>
                    <a:lnTo>
                      <a:pt x="4287" y="26"/>
                    </a:lnTo>
                    <a:lnTo>
                      <a:pt x="5262" y="4394"/>
                    </a:lnTo>
                    <a:lnTo>
                      <a:pt x="5199" y="4408"/>
                    </a:lnTo>
                    <a:close/>
                    <a:moveTo>
                      <a:pt x="4255" y="0"/>
                    </a:moveTo>
                    <a:lnTo>
                      <a:pt x="4280" y="0"/>
                    </a:lnTo>
                    <a:lnTo>
                      <a:pt x="4287" y="26"/>
                    </a:lnTo>
                    <a:lnTo>
                      <a:pt x="4255" y="32"/>
                    </a:lnTo>
                    <a:lnTo>
                      <a:pt x="4255" y="0"/>
                    </a:lnTo>
                    <a:close/>
                    <a:moveTo>
                      <a:pt x="4255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4255" y="0"/>
                    </a:lnTo>
                    <a:lnTo>
                      <a:pt x="4255" y="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586" name="Freeform 767">
                <a:extLst>
                  <a:ext uri="{FF2B5EF4-FFF2-40B4-BE49-F238E27FC236}">
                    <a16:creationId xmlns:a16="http://schemas.microsoft.com/office/drawing/2014/main" id="{585FFDBF-0538-AB66-4869-CA18E51CF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713" y="3552825"/>
                <a:ext cx="2152650" cy="2568575"/>
              </a:xfrm>
              <a:custGeom>
                <a:avLst/>
                <a:gdLst>
                  <a:gd name="T0" fmla="*/ 0 w 5422"/>
                  <a:gd name="T1" fmla="*/ 2147483647 h 6472"/>
                  <a:gd name="T2" fmla="*/ 2147483647 w 5422"/>
                  <a:gd name="T3" fmla="*/ 2147483647 h 6472"/>
                  <a:gd name="T4" fmla="*/ 2147483647 w 5422"/>
                  <a:gd name="T5" fmla="*/ 2147483647 h 6472"/>
                  <a:gd name="T6" fmla="*/ 0 w 5422"/>
                  <a:gd name="T7" fmla="*/ 2147483647 h 6472"/>
                  <a:gd name="T8" fmla="*/ 0 w 5422"/>
                  <a:gd name="T9" fmla="*/ 2147483647 h 6472"/>
                  <a:gd name="T10" fmla="*/ 2147483647 w 5422"/>
                  <a:gd name="T11" fmla="*/ 2147483647 h 6472"/>
                  <a:gd name="T12" fmla="*/ 2147483647 w 5422"/>
                  <a:gd name="T13" fmla="*/ 2147483647 h 6472"/>
                  <a:gd name="T14" fmla="*/ 2147483647 w 5422"/>
                  <a:gd name="T15" fmla="*/ 2147483647 h 6472"/>
                  <a:gd name="T16" fmla="*/ 2147483647 w 5422"/>
                  <a:gd name="T17" fmla="*/ 2147483647 h 6472"/>
                  <a:gd name="T18" fmla="*/ 2147483647 w 5422"/>
                  <a:gd name="T19" fmla="*/ 2147483647 h 6472"/>
                  <a:gd name="T20" fmla="*/ 2147483647 w 5422"/>
                  <a:gd name="T21" fmla="*/ 2147483647 h 6472"/>
                  <a:gd name="T22" fmla="*/ 2147483647 w 5422"/>
                  <a:gd name="T23" fmla="*/ 2147483647 h 6472"/>
                  <a:gd name="T24" fmla="*/ 2147483647 w 5422"/>
                  <a:gd name="T25" fmla="*/ 2147483647 h 6472"/>
                  <a:gd name="T26" fmla="*/ 2147483647 w 5422"/>
                  <a:gd name="T27" fmla="*/ 2147483647 h 6472"/>
                  <a:gd name="T28" fmla="*/ 2147483647 w 5422"/>
                  <a:gd name="T29" fmla="*/ 2147483647 h 6472"/>
                  <a:gd name="T30" fmla="*/ 2147483647 w 5422"/>
                  <a:gd name="T31" fmla="*/ 0 h 6472"/>
                  <a:gd name="T32" fmla="*/ 2147483647 w 5422"/>
                  <a:gd name="T33" fmla="*/ 0 h 6472"/>
                  <a:gd name="T34" fmla="*/ 2147483647 w 5422"/>
                  <a:gd name="T35" fmla="*/ 2147483647 h 6472"/>
                  <a:gd name="T36" fmla="*/ 2147483647 w 5422"/>
                  <a:gd name="T37" fmla="*/ 2147483647 h 6472"/>
                  <a:gd name="T38" fmla="*/ 2147483647 w 5422"/>
                  <a:gd name="T39" fmla="*/ 0 h 6472"/>
                  <a:gd name="T40" fmla="*/ 2147483647 w 5422"/>
                  <a:gd name="T41" fmla="*/ 2147483647 h 6472"/>
                  <a:gd name="T42" fmla="*/ 0 w 5422"/>
                  <a:gd name="T43" fmla="*/ 2147483647 h 6472"/>
                  <a:gd name="T44" fmla="*/ 0 w 5422"/>
                  <a:gd name="T45" fmla="*/ 0 h 6472"/>
                  <a:gd name="T46" fmla="*/ 2147483647 w 5422"/>
                  <a:gd name="T47" fmla="*/ 0 h 6472"/>
                  <a:gd name="T48" fmla="*/ 2147483647 w 5422"/>
                  <a:gd name="T49" fmla="*/ 2147483647 h 647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22"/>
                  <a:gd name="T76" fmla="*/ 0 h 6472"/>
                  <a:gd name="T77" fmla="*/ 5422 w 5422"/>
                  <a:gd name="T78" fmla="*/ 6472 h 647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22" h="6472">
                    <a:moveTo>
                      <a:pt x="0" y="6407"/>
                    </a:moveTo>
                    <a:lnTo>
                      <a:pt x="5383" y="6407"/>
                    </a:lnTo>
                    <a:lnTo>
                      <a:pt x="5383" y="6472"/>
                    </a:lnTo>
                    <a:lnTo>
                      <a:pt x="0" y="6472"/>
                    </a:lnTo>
                    <a:lnTo>
                      <a:pt x="0" y="6407"/>
                    </a:lnTo>
                    <a:close/>
                    <a:moveTo>
                      <a:pt x="5413" y="6433"/>
                    </a:moveTo>
                    <a:lnTo>
                      <a:pt x="5422" y="6472"/>
                    </a:lnTo>
                    <a:lnTo>
                      <a:pt x="5383" y="6472"/>
                    </a:lnTo>
                    <a:lnTo>
                      <a:pt x="5383" y="6439"/>
                    </a:lnTo>
                    <a:lnTo>
                      <a:pt x="5413" y="6433"/>
                    </a:lnTo>
                    <a:close/>
                    <a:moveTo>
                      <a:pt x="5352" y="6447"/>
                    </a:moveTo>
                    <a:lnTo>
                      <a:pt x="3920" y="39"/>
                    </a:lnTo>
                    <a:lnTo>
                      <a:pt x="3982" y="26"/>
                    </a:lnTo>
                    <a:lnTo>
                      <a:pt x="5413" y="6433"/>
                    </a:lnTo>
                    <a:lnTo>
                      <a:pt x="5352" y="6447"/>
                    </a:lnTo>
                    <a:close/>
                    <a:moveTo>
                      <a:pt x="3952" y="0"/>
                    </a:moveTo>
                    <a:lnTo>
                      <a:pt x="3976" y="0"/>
                    </a:lnTo>
                    <a:lnTo>
                      <a:pt x="3982" y="26"/>
                    </a:lnTo>
                    <a:lnTo>
                      <a:pt x="3952" y="32"/>
                    </a:lnTo>
                    <a:lnTo>
                      <a:pt x="3952" y="0"/>
                    </a:lnTo>
                    <a:close/>
                    <a:moveTo>
                      <a:pt x="3952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952" y="0"/>
                    </a:lnTo>
                    <a:lnTo>
                      <a:pt x="3952" y="64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587" name="Freeform 768">
                <a:extLst>
                  <a:ext uri="{FF2B5EF4-FFF2-40B4-BE49-F238E27FC236}">
                    <a16:creationId xmlns:a16="http://schemas.microsoft.com/office/drawing/2014/main" id="{05CE1E1F-179D-E8EA-D790-3A349709C3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713" y="3289300"/>
                <a:ext cx="1724025" cy="2336800"/>
              </a:xfrm>
              <a:custGeom>
                <a:avLst/>
                <a:gdLst>
                  <a:gd name="T0" fmla="*/ 0 w 4343"/>
                  <a:gd name="T1" fmla="*/ 2147483647 h 5888"/>
                  <a:gd name="T2" fmla="*/ 2147483647 w 4343"/>
                  <a:gd name="T3" fmla="*/ 2147483647 h 5888"/>
                  <a:gd name="T4" fmla="*/ 2147483647 w 4343"/>
                  <a:gd name="T5" fmla="*/ 2147483647 h 5888"/>
                  <a:gd name="T6" fmla="*/ 0 w 4343"/>
                  <a:gd name="T7" fmla="*/ 2147483647 h 5888"/>
                  <a:gd name="T8" fmla="*/ 0 w 4343"/>
                  <a:gd name="T9" fmla="*/ 2147483647 h 5888"/>
                  <a:gd name="T10" fmla="*/ 2147483647 w 4343"/>
                  <a:gd name="T11" fmla="*/ 2147483647 h 5888"/>
                  <a:gd name="T12" fmla="*/ 2147483647 w 4343"/>
                  <a:gd name="T13" fmla="*/ 2147483647 h 5888"/>
                  <a:gd name="T14" fmla="*/ 2147483647 w 4343"/>
                  <a:gd name="T15" fmla="*/ 2147483647 h 5888"/>
                  <a:gd name="T16" fmla="*/ 2147483647 w 4343"/>
                  <a:gd name="T17" fmla="*/ 2147483647 h 5888"/>
                  <a:gd name="T18" fmla="*/ 2147483647 w 4343"/>
                  <a:gd name="T19" fmla="*/ 2147483647 h 5888"/>
                  <a:gd name="T20" fmla="*/ 2147483647 w 4343"/>
                  <a:gd name="T21" fmla="*/ 2147483647 h 5888"/>
                  <a:gd name="T22" fmla="*/ 2147483647 w 4343"/>
                  <a:gd name="T23" fmla="*/ 2147483647 h 5888"/>
                  <a:gd name="T24" fmla="*/ 2147483647 w 4343"/>
                  <a:gd name="T25" fmla="*/ 2147483647 h 5888"/>
                  <a:gd name="T26" fmla="*/ 2147483647 w 4343"/>
                  <a:gd name="T27" fmla="*/ 2147483647 h 5888"/>
                  <a:gd name="T28" fmla="*/ 2147483647 w 4343"/>
                  <a:gd name="T29" fmla="*/ 2147483647 h 5888"/>
                  <a:gd name="T30" fmla="*/ 2147483647 w 4343"/>
                  <a:gd name="T31" fmla="*/ 0 h 5888"/>
                  <a:gd name="T32" fmla="*/ 2147483647 w 4343"/>
                  <a:gd name="T33" fmla="*/ 0 h 5888"/>
                  <a:gd name="T34" fmla="*/ 2147483647 w 4343"/>
                  <a:gd name="T35" fmla="*/ 2147483647 h 5888"/>
                  <a:gd name="T36" fmla="*/ 2147483647 w 4343"/>
                  <a:gd name="T37" fmla="*/ 2147483647 h 5888"/>
                  <a:gd name="T38" fmla="*/ 2147483647 w 4343"/>
                  <a:gd name="T39" fmla="*/ 0 h 5888"/>
                  <a:gd name="T40" fmla="*/ 2147483647 w 4343"/>
                  <a:gd name="T41" fmla="*/ 2147483647 h 5888"/>
                  <a:gd name="T42" fmla="*/ 0 w 4343"/>
                  <a:gd name="T43" fmla="*/ 2147483647 h 5888"/>
                  <a:gd name="T44" fmla="*/ 0 w 4343"/>
                  <a:gd name="T45" fmla="*/ 0 h 5888"/>
                  <a:gd name="T46" fmla="*/ 2147483647 w 4343"/>
                  <a:gd name="T47" fmla="*/ 0 h 5888"/>
                  <a:gd name="T48" fmla="*/ 2147483647 w 4343"/>
                  <a:gd name="T49" fmla="*/ 2147483647 h 58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343"/>
                  <a:gd name="T76" fmla="*/ 0 h 5888"/>
                  <a:gd name="T77" fmla="*/ 4343 w 4343"/>
                  <a:gd name="T78" fmla="*/ 5888 h 588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343" h="5888">
                    <a:moveTo>
                      <a:pt x="0" y="5824"/>
                    </a:moveTo>
                    <a:lnTo>
                      <a:pt x="4303" y="5824"/>
                    </a:lnTo>
                    <a:lnTo>
                      <a:pt x="4303" y="5888"/>
                    </a:lnTo>
                    <a:lnTo>
                      <a:pt x="0" y="5888"/>
                    </a:lnTo>
                    <a:lnTo>
                      <a:pt x="0" y="5824"/>
                    </a:lnTo>
                    <a:close/>
                    <a:moveTo>
                      <a:pt x="4335" y="5850"/>
                    </a:moveTo>
                    <a:lnTo>
                      <a:pt x="4343" y="5888"/>
                    </a:lnTo>
                    <a:lnTo>
                      <a:pt x="4303" y="5888"/>
                    </a:lnTo>
                    <a:lnTo>
                      <a:pt x="4303" y="5856"/>
                    </a:lnTo>
                    <a:lnTo>
                      <a:pt x="4335" y="5850"/>
                    </a:lnTo>
                    <a:close/>
                    <a:moveTo>
                      <a:pt x="4272" y="5863"/>
                    </a:moveTo>
                    <a:lnTo>
                      <a:pt x="2976" y="39"/>
                    </a:lnTo>
                    <a:lnTo>
                      <a:pt x="3038" y="26"/>
                    </a:lnTo>
                    <a:lnTo>
                      <a:pt x="4335" y="5850"/>
                    </a:lnTo>
                    <a:lnTo>
                      <a:pt x="4272" y="5863"/>
                    </a:lnTo>
                    <a:close/>
                    <a:moveTo>
                      <a:pt x="3007" y="0"/>
                    </a:moveTo>
                    <a:lnTo>
                      <a:pt x="3033" y="0"/>
                    </a:lnTo>
                    <a:lnTo>
                      <a:pt x="3038" y="26"/>
                    </a:lnTo>
                    <a:lnTo>
                      <a:pt x="3007" y="32"/>
                    </a:lnTo>
                    <a:lnTo>
                      <a:pt x="3007" y="0"/>
                    </a:lnTo>
                    <a:close/>
                    <a:moveTo>
                      <a:pt x="3007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007" y="0"/>
                    </a:lnTo>
                    <a:lnTo>
                      <a:pt x="3007" y="64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588" name="Freeform 769">
                <a:extLst>
                  <a:ext uri="{FF2B5EF4-FFF2-40B4-BE49-F238E27FC236}">
                    <a16:creationId xmlns:a16="http://schemas.microsoft.com/office/drawing/2014/main" id="{1A4A1B60-CC5D-1817-E15B-E118D5D0CB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713" y="3117850"/>
                <a:ext cx="552450" cy="796925"/>
              </a:xfrm>
              <a:custGeom>
                <a:avLst/>
                <a:gdLst>
                  <a:gd name="T0" fmla="*/ 0 w 1391"/>
                  <a:gd name="T1" fmla="*/ 2147483647 h 2009"/>
                  <a:gd name="T2" fmla="*/ 2147483647 w 1391"/>
                  <a:gd name="T3" fmla="*/ 2147483647 h 2009"/>
                  <a:gd name="T4" fmla="*/ 2147483647 w 1391"/>
                  <a:gd name="T5" fmla="*/ 2147483647 h 2009"/>
                  <a:gd name="T6" fmla="*/ 0 w 1391"/>
                  <a:gd name="T7" fmla="*/ 2147483647 h 2009"/>
                  <a:gd name="T8" fmla="*/ 0 w 1391"/>
                  <a:gd name="T9" fmla="*/ 2147483647 h 2009"/>
                  <a:gd name="T10" fmla="*/ 2147483647 w 1391"/>
                  <a:gd name="T11" fmla="*/ 2147483647 h 2009"/>
                  <a:gd name="T12" fmla="*/ 2147483647 w 1391"/>
                  <a:gd name="T13" fmla="*/ 2147483647 h 2009"/>
                  <a:gd name="T14" fmla="*/ 2147483647 w 1391"/>
                  <a:gd name="T15" fmla="*/ 2147483647 h 2009"/>
                  <a:gd name="T16" fmla="*/ 2147483647 w 1391"/>
                  <a:gd name="T17" fmla="*/ 2147483647 h 2009"/>
                  <a:gd name="T18" fmla="*/ 2147483647 w 1391"/>
                  <a:gd name="T19" fmla="*/ 2147483647 h 2009"/>
                  <a:gd name="T20" fmla="*/ 2147483647 w 1391"/>
                  <a:gd name="T21" fmla="*/ 2147483647 h 2009"/>
                  <a:gd name="T22" fmla="*/ 2147483647 w 1391"/>
                  <a:gd name="T23" fmla="*/ 2147483647 h 2009"/>
                  <a:gd name="T24" fmla="*/ 2147483647 w 1391"/>
                  <a:gd name="T25" fmla="*/ 2147483647 h 2009"/>
                  <a:gd name="T26" fmla="*/ 2147483647 w 1391"/>
                  <a:gd name="T27" fmla="*/ 2147483647 h 2009"/>
                  <a:gd name="T28" fmla="*/ 2147483647 w 1391"/>
                  <a:gd name="T29" fmla="*/ 2147483647 h 2009"/>
                  <a:gd name="T30" fmla="*/ 2147483647 w 1391"/>
                  <a:gd name="T31" fmla="*/ 0 h 2009"/>
                  <a:gd name="T32" fmla="*/ 2147483647 w 1391"/>
                  <a:gd name="T33" fmla="*/ 0 h 2009"/>
                  <a:gd name="T34" fmla="*/ 2147483647 w 1391"/>
                  <a:gd name="T35" fmla="*/ 2147483647 h 2009"/>
                  <a:gd name="T36" fmla="*/ 2147483647 w 1391"/>
                  <a:gd name="T37" fmla="*/ 2147483647 h 2009"/>
                  <a:gd name="T38" fmla="*/ 2147483647 w 1391"/>
                  <a:gd name="T39" fmla="*/ 0 h 2009"/>
                  <a:gd name="T40" fmla="*/ 2147483647 w 1391"/>
                  <a:gd name="T41" fmla="*/ 2147483647 h 2009"/>
                  <a:gd name="T42" fmla="*/ 0 w 1391"/>
                  <a:gd name="T43" fmla="*/ 2147483647 h 2009"/>
                  <a:gd name="T44" fmla="*/ 0 w 1391"/>
                  <a:gd name="T45" fmla="*/ 0 h 2009"/>
                  <a:gd name="T46" fmla="*/ 2147483647 w 1391"/>
                  <a:gd name="T47" fmla="*/ 0 h 2009"/>
                  <a:gd name="T48" fmla="*/ 2147483647 w 1391"/>
                  <a:gd name="T49" fmla="*/ 2147483647 h 20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91"/>
                  <a:gd name="T76" fmla="*/ 0 h 2009"/>
                  <a:gd name="T77" fmla="*/ 1391 w 1391"/>
                  <a:gd name="T78" fmla="*/ 2009 h 20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91" h="2009">
                    <a:moveTo>
                      <a:pt x="0" y="1945"/>
                    </a:moveTo>
                    <a:lnTo>
                      <a:pt x="1352" y="1945"/>
                    </a:lnTo>
                    <a:lnTo>
                      <a:pt x="1352" y="2009"/>
                    </a:lnTo>
                    <a:lnTo>
                      <a:pt x="0" y="2009"/>
                    </a:lnTo>
                    <a:lnTo>
                      <a:pt x="0" y="1945"/>
                    </a:lnTo>
                    <a:close/>
                    <a:moveTo>
                      <a:pt x="1383" y="1970"/>
                    </a:moveTo>
                    <a:lnTo>
                      <a:pt x="1391" y="2009"/>
                    </a:lnTo>
                    <a:lnTo>
                      <a:pt x="1352" y="2009"/>
                    </a:lnTo>
                    <a:lnTo>
                      <a:pt x="1352" y="1977"/>
                    </a:lnTo>
                    <a:lnTo>
                      <a:pt x="1383" y="1970"/>
                    </a:lnTo>
                    <a:close/>
                    <a:moveTo>
                      <a:pt x="1321" y="1984"/>
                    </a:moveTo>
                    <a:lnTo>
                      <a:pt x="889" y="40"/>
                    </a:lnTo>
                    <a:lnTo>
                      <a:pt x="950" y="26"/>
                    </a:lnTo>
                    <a:lnTo>
                      <a:pt x="1383" y="1970"/>
                    </a:lnTo>
                    <a:lnTo>
                      <a:pt x="1321" y="1984"/>
                    </a:lnTo>
                    <a:close/>
                    <a:moveTo>
                      <a:pt x="920" y="0"/>
                    </a:moveTo>
                    <a:lnTo>
                      <a:pt x="946" y="0"/>
                    </a:lnTo>
                    <a:lnTo>
                      <a:pt x="950" y="26"/>
                    </a:lnTo>
                    <a:lnTo>
                      <a:pt x="920" y="32"/>
                    </a:lnTo>
                    <a:lnTo>
                      <a:pt x="920" y="0"/>
                    </a:lnTo>
                    <a:close/>
                    <a:moveTo>
                      <a:pt x="920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920" y="0"/>
                    </a:lnTo>
                    <a:lnTo>
                      <a:pt x="920" y="64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209589" name="Straight Connector 209588">
                <a:extLst>
                  <a:ext uri="{FF2B5EF4-FFF2-40B4-BE49-F238E27FC236}">
                    <a16:creationId xmlns:a16="http://schemas.microsoft.com/office/drawing/2014/main" id="{DCD10A7E-161D-25C8-E640-F8363BCE0CC5}"/>
                  </a:ext>
                </a:extLst>
              </p:cNvPr>
              <p:cNvCxnSpPr/>
              <p:nvPr/>
            </p:nvCxnSpPr>
            <p:spPr>
              <a:xfrm rot="10800000">
                <a:off x="2590799" y="3568383"/>
                <a:ext cx="2601913" cy="0"/>
              </a:xfrm>
              <a:prstGeom prst="line">
                <a:avLst/>
              </a:prstGeom>
              <a:ln w="9525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0" name="Straight Connector 209589">
                <a:extLst>
                  <a:ext uri="{FF2B5EF4-FFF2-40B4-BE49-F238E27FC236}">
                    <a16:creationId xmlns:a16="http://schemas.microsoft.com/office/drawing/2014/main" id="{45948A9E-6E12-0B8F-2D84-E0689369F724}"/>
                  </a:ext>
                </a:extLst>
              </p:cNvPr>
              <p:cNvCxnSpPr/>
              <p:nvPr/>
            </p:nvCxnSpPr>
            <p:spPr>
              <a:xfrm rot="10800000">
                <a:off x="2589212" y="6116637"/>
                <a:ext cx="2601912" cy="0"/>
              </a:xfrm>
              <a:prstGeom prst="line">
                <a:avLst/>
              </a:prstGeom>
              <a:ln w="9525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1" name="Straight Connector 209590">
                <a:extLst>
                  <a:ext uri="{FF2B5EF4-FFF2-40B4-BE49-F238E27FC236}">
                    <a16:creationId xmlns:a16="http://schemas.microsoft.com/office/drawing/2014/main" id="{867F6856-8E94-D328-9E0A-3A3166B7E9FF}"/>
                  </a:ext>
                </a:extLst>
              </p:cNvPr>
              <p:cNvCxnSpPr/>
              <p:nvPr/>
            </p:nvCxnSpPr>
            <p:spPr>
              <a:xfrm rot="10800000" flipV="1">
                <a:off x="4746625" y="3893861"/>
                <a:ext cx="450850" cy="3175"/>
              </a:xfrm>
              <a:prstGeom prst="line">
                <a:avLst/>
              </a:prstGeom>
              <a:ln w="9525">
                <a:solidFill>
                  <a:srgbClr val="0000FF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2" name="Straight Connector 209591">
                <a:extLst>
                  <a:ext uri="{FF2B5EF4-FFF2-40B4-BE49-F238E27FC236}">
                    <a16:creationId xmlns:a16="http://schemas.microsoft.com/office/drawing/2014/main" id="{7FC5DDBB-CA70-A220-3AE1-AD9D72F17419}"/>
                  </a:ext>
                </a:extLst>
              </p:cNvPr>
              <p:cNvCxnSpPr/>
              <p:nvPr/>
            </p:nvCxnSpPr>
            <p:spPr>
              <a:xfrm rot="10800000" flipV="1">
                <a:off x="4743450" y="3127003"/>
                <a:ext cx="449263" cy="3175"/>
              </a:xfrm>
              <a:prstGeom prst="line">
                <a:avLst/>
              </a:prstGeom>
              <a:ln w="9525">
                <a:solidFill>
                  <a:srgbClr val="0000FF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3" name="Straight Connector 209592">
                <a:extLst>
                  <a:ext uri="{FF2B5EF4-FFF2-40B4-BE49-F238E27FC236}">
                    <a16:creationId xmlns:a16="http://schemas.microsoft.com/office/drawing/2014/main" id="{D7B80750-6D35-A397-2E42-68FFBB584567}"/>
                  </a:ext>
                </a:extLst>
              </p:cNvPr>
              <p:cNvCxnSpPr/>
              <p:nvPr/>
            </p:nvCxnSpPr>
            <p:spPr>
              <a:xfrm rot="10800000" flipV="1">
                <a:off x="1895474" y="4000237"/>
                <a:ext cx="3297239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4" name="Straight Connector 209593">
                <a:extLst>
                  <a:ext uri="{FF2B5EF4-FFF2-40B4-BE49-F238E27FC236}">
                    <a16:creationId xmlns:a16="http://schemas.microsoft.com/office/drawing/2014/main" id="{247CB77F-C6D0-8721-9184-248A095E4EEB}"/>
                  </a:ext>
                </a:extLst>
              </p:cNvPr>
              <p:cNvCxnSpPr/>
              <p:nvPr/>
            </p:nvCxnSpPr>
            <p:spPr>
              <a:xfrm rot="10800000" flipV="1">
                <a:off x="1895474" y="5719713"/>
                <a:ext cx="3297239" cy="0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5" name="Straight Connector 209594">
                <a:extLst>
                  <a:ext uri="{FF2B5EF4-FFF2-40B4-BE49-F238E27FC236}">
                    <a16:creationId xmlns:a16="http://schemas.microsoft.com/office/drawing/2014/main" id="{E8B71FB2-D59B-A5D7-58CF-2A91B4699322}"/>
                  </a:ext>
                </a:extLst>
              </p:cNvPr>
              <p:cNvCxnSpPr/>
              <p:nvPr/>
            </p:nvCxnSpPr>
            <p:spPr>
              <a:xfrm rot="10800000">
                <a:off x="3602037" y="5606986"/>
                <a:ext cx="1603375" cy="0"/>
              </a:xfrm>
              <a:prstGeom prst="line">
                <a:avLst/>
              </a:prstGeom>
              <a:ln w="9525">
                <a:solidFill>
                  <a:srgbClr val="00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96" name="Straight Connector 209595">
                <a:extLst>
                  <a:ext uri="{FF2B5EF4-FFF2-40B4-BE49-F238E27FC236}">
                    <a16:creationId xmlns:a16="http://schemas.microsoft.com/office/drawing/2014/main" id="{587C4A90-361F-CDAC-86D5-FB9FA1D3A5AE}"/>
                  </a:ext>
                </a:extLst>
              </p:cNvPr>
              <p:cNvCxnSpPr/>
              <p:nvPr/>
            </p:nvCxnSpPr>
            <p:spPr>
              <a:xfrm rot="10800000">
                <a:off x="3589337" y="3300063"/>
                <a:ext cx="1603375" cy="0"/>
              </a:xfrm>
              <a:prstGeom prst="line">
                <a:avLst/>
              </a:prstGeom>
              <a:ln w="9525">
                <a:solidFill>
                  <a:srgbClr val="00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Group 1359">
              <a:extLst>
                <a:ext uri="{FF2B5EF4-FFF2-40B4-BE49-F238E27FC236}">
                  <a16:creationId xmlns:a16="http://schemas.microsoft.com/office/drawing/2014/main" id="{3CE88651-C1CE-206C-72D3-3265D7DEA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84174" y="2104708"/>
              <a:ext cx="2165180" cy="2549447"/>
              <a:chOff x="1906552" y="3058316"/>
              <a:chExt cx="2824200" cy="3147086"/>
            </a:xfrm>
          </p:grpSpPr>
          <p:cxnSp>
            <p:nvCxnSpPr>
              <p:cNvPr id="209576" name="Straight Connector 209575">
                <a:extLst>
                  <a:ext uri="{FF2B5EF4-FFF2-40B4-BE49-F238E27FC236}">
                    <a16:creationId xmlns:a16="http://schemas.microsoft.com/office/drawing/2014/main" id="{F16D5CF8-0C81-4850-44AD-F04EBA9A52D0}"/>
                  </a:ext>
                </a:extLst>
              </p:cNvPr>
              <p:cNvCxnSpPr/>
              <p:nvPr/>
            </p:nvCxnSpPr>
            <p:spPr>
              <a:xfrm rot="16200000" flipH="1">
                <a:off x="1131500" y="4725490"/>
                <a:ext cx="2937598" cy="22225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77" name="Straight Connector 209576">
                <a:extLst>
                  <a:ext uri="{FF2B5EF4-FFF2-40B4-BE49-F238E27FC236}">
                    <a16:creationId xmlns:a16="http://schemas.microsoft.com/office/drawing/2014/main" id="{B79E522F-C7C2-5F42-551A-7D6045A2305B}"/>
                  </a:ext>
                </a:extLst>
              </p:cNvPr>
              <p:cNvCxnSpPr/>
              <p:nvPr/>
            </p:nvCxnSpPr>
            <p:spPr>
              <a:xfrm rot="5400000">
                <a:off x="934494" y="4869914"/>
                <a:ext cx="1944114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78" name="Straight Connector 209577">
                <a:extLst>
                  <a:ext uri="{FF2B5EF4-FFF2-40B4-BE49-F238E27FC236}">
                    <a16:creationId xmlns:a16="http://schemas.microsoft.com/office/drawing/2014/main" id="{66AF63EE-9EFD-1AA4-5004-E53AE53EDDFD}"/>
                  </a:ext>
                </a:extLst>
              </p:cNvPr>
              <p:cNvCxnSpPr/>
              <p:nvPr/>
            </p:nvCxnSpPr>
            <p:spPr>
              <a:xfrm rot="5400000">
                <a:off x="4256229" y="3532839"/>
                <a:ext cx="949045" cy="0"/>
              </a:xfrm>
              <a:prstGeom prst="line">
                <a:avLst/>
              </a:prstGeom>
              <a:ln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79" name="Straight Connector 209578">
                <a:extLst>
                  <a:ext uri="{FF2B5EF4-FFF2-40B4-BE49-F238E27FC236}">
                    <a16:creationId xmlns:a16="http://schemas.microsoft.com/office/drawing/2014/main" id="{84B53BA4-F1E0-36EE-938C-26811C0DC835}"/>
                  </a:ext>
                </a:extLst>
              </p:cNvPr>
              <p:cNvCxnSpPr/>
              <p:nvPr/>
            </p:nvCxnSpPr>
            <p:spPr>
              <a:xfrm rot="5400000">
                <a:off x="2356210" y="4477123"/>
                <a:ext cx="2532904" cy="0"/>
              </a:xfrm>
              <a:prstGeom prst="line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DA00309-C044-340A-8442-AB96B4E0A516}"/>
                </a:ext>
              </a:extLst>
            </p:cNvPr>
            <p:cNvSpPr/>
            <p:nvPr/>
          </p:nvSpPr>
          <p:spPr>
            <a:xfrm>
              <a:off x="4675415" y="1600201"/>
              <a:ext cx="2400300" cy="30693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1350">
                <a:solidFill>
                  <a:srgbClr val="FFFFFF"/>
                </a:solidFill>
                <a:latin typeface="Franklin Gothic Medium"/>
              </a:endParaRPr>
            </a:p>
          </p:txBody>
        </p:sp>
        <p:grpSp>
          <p:nvGrpSpPr>
            <p:cNvPr id="10" name="Group 1207">
              <a:extLst>
                <a:ext uri="{FF2B5EF4-FFF2-40B4-BE49-F238E27FC236}">
                  <a16:creationId xmlns:a16="http://schemas.microsoft.com/office/drawing/2014/main" id="{C4355092-602B-5013-22C1-C8644D94A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1414" y="1768341"/>
              <a:ext cx="3055287" cy="2975109"/>
              <a:chOff x="304" y="1207"/>
              <a:chExt cx="2255" cy="2500"/>
            </a:xfrm>
          </p:grpSpPr>
          <p:sp>
            <p:nvSpPr>
              <p:cNvPr id="11" name="AutoShape 1228">
                <a:extLst>
                  <a:ext uri="{FF2B5EF4-FFF2-40B4-BE49-F238E27FC236}">
                    <a16:creationId xmlns:a16="http://schemas.microsoft.com/office/drawing/2014/main" id="{BECE2963-FA12-D892-604E-D7AD649FEEAA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49" y="1207"/>
                <a:ext cx="2210" cy="2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2" name="Group 1430">
                <a:extLst>
                  <a:ext uri="{FF2B5EF4-FFF2-40B4-BE49-F238E27FC236}">
                    <a16:creationId xmlns:a16="http://schemas.microsoft.com/office/drawing/2014/main" id="{EEC97C24-7D2D-D116-C09D-2C4AAD448B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2" y="1210"/>
                <a:ext cx="2036" cy="2070"/>
                <a:chOff x="2212" y="1160"/>
                <a:chExt cx="1819" cy="1619"/>
              </a:xfrm>
            </p:grpSpPr>
            <p:sp>
              <p:nvSpPr>
                <p:cNvPr id="209376" name="Line 1230">
                  <a:extLst>
                    <a:ext uri="{FF2B5EF4-FFF2-40B4-BE49-F238E27FC236}">
                      <a16:creationId xmlns:a16="http://schemas.microsoft.com/office/drawing/2014/main" id="{845A6DC7-3AF1-B981-C9C8-4BB0A72EE7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12" y="1160"/>
                  <a:ext cx="1819" cy="1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77" name="Rectangle 1231">
                  <a:extLst>
                    <a:ext uri="{FF2B5EF4-FFF2-40B4-BE49-F238E27FC236}">
                      <a16:creationId xmlns:a16="http://schemas.microsoft.com/office/drawing/2014/main" id="{3CCA14F6-4FFD-81F2-F2E0-AB563F9B3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8" name="Rectangle 1232">
                  <a:extLst>
                    <a:ext uri="{FF2B5EF4-FFF2-40B4-BE49-F238E27FC236}">
                      <a16:creationId xmlns:a16="http://schemas.microsoft.com/office/drawing/2014/main" id="{70775F2B-54B9-476D-67B2-49BF1D48ED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9" name="Rectangle 1233">
                  <a:extLst>
                    <a:ext uri="{FF2B5EF4-FFF2-40B4-BE49-F238E27FC236}">
                      <a16:creationId xmlns:a16="http://schemas.microsoft.com/office/drawing/2014/main" id="{21CD1820-02FA-E5AF-810F-B388FAC77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2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0" name="Rectangle 1234">
                  <a:extLst>
                    <a:ext uri="{FF2B5EF4-FFF2-40B4-BE49-F238E27FC236}">
                      <a16:creationId xmlns:a16="http://schemas.microsoft.com/office/drawing/2014/main" id="{B0161F70-CF14-39C5-8162-C96BDC517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5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1" name="Freeform 1235">
                  <a:extLst>
                    <a:ext uri="{FF2B5EF4-FFF2-40B4-BE49-F238E27FC236}">
                      <a16:creationId xmlns:a16="http://schemas.microsoft.com/office/drawing/2014/main" id="{8D7A33D8-AB00-8865-E56B-0D37E7532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82" name="Rectangle 1236">
                  <a:extLst>
                    <a:ext uri="{FF2B5EF4-FFF2-40B4-BE49-F238E27FC236}">
                      <a16:creationId xmlns:a16="http://schemas.microsoft.com/office/drawing/2014/main" id="{617A93BA-E9A4-3DFA-8B60-F357995B0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1250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3" name="Rectangle 1237">
                  <a:extLst>
                    <a:ext uri="{FF2B5EF4-FFF2-40B4-BE49-F238E27FC236}">
                      <a16:creationId xmlns:a16="http://schemas.microsoft.com/office/drawing/2014/main" id="{5C32419D-CD97-FD1C-4CAE-210FD2CC97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1233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4" name="Rectangle 1238">
                  <a:extLst>
                    <a:ext uri="{FF2B5EF4-FFF2-40B4-BE49-F238E27FC236}">
                      <a16:creationId xmlns:a16="http://schemas.microsoft.com/office/drawing/2014/main" id="{177344AF-DF72-E703-5170-E84F38601D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8" y="1245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5" name="Rectangle 1239">
                  <a:extLst>
                    <a:ext uri="{FF2B5EF4-FFF2-40B4-BE49-F238E27FC236}">
                      <a16:creationId xmlns:a16="http://schemas.microsoft.com/office/drawing/2014/main" id="{E646E953-6750-0D3B-B364-844AD8D09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51" y="1245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6" name="Freeform 1240">
                  <a:extLst>
                    <a:ext uri="{FF2B5EF4-FFF2-40B4-BE49-F238E27FC236}">
                      <a16:creationId xmlns:a16="http://schemas.microsoft.com/office/drawing/2014/main" id="{12922809-BD20-16B6-02E3-3F77E1C58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1249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87" name="Rectangle 1241">
                  <a:extLst>
                    <a:ext uri="{FF2B5EF4-FFF2-40B4-BE49-F238E27FC236}">
                      <a16:creationId xmlns:a16="http://schemas.microsoft.com/office/drawing/2014/main" id="{68B3615A-8DDD-A71F-FC0D-0413922E04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1274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8" name="Rectangle 1242">
                  <a:extLst>
                    <a:ext uri="{FF2B5EF4-FFF2-40B4-BE49-F238E27FC236}">
                      <a16:creationId xmlns:a16="http://schemas.microsoft.com/office/drawing/2014/main" id="{2D56BE71-FF83-0C85-F665-ABA35D058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1255"/>
                  <a:ext cx="6" cy="1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89" name="Rectangle 1243">
                  <a:extLst>
                    <a:ext uri="{FF2B5EF4-FFF2-40B4-BE49-F238E27FC236}">
                      <a16:creationId xmlns:a16="http://schemas.microsoft.com/office/drawing/2014/main" id="{15D5E0EE-72E0-232E-FAC5-5F31C39257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4" y="12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0" name="Rectangle 1244">
                  <a:extLst>
                    <a:ext uri="{FF2B5EF4-FFF2-40B4-BE49-F238E27FC236}">
                      <a16:creationId xmlns:a16="http://schemas.microsoft.com/office/drawing/2014/main" id="{418C1F00-515B-41DD-3E91-94D31B59E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7" y="12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1" name="Freeform 1245">
                  <a:extLst>
                    <a:ext uri="{FF2B5EF4-FFF2-40B4-BE49-F238E27FC236}">
                      <a16:creationId xmlns:a16="http://schemas.microsoft.com/office/drawing/2014/main" id="{24E1B8F2-B4EA-75CA-E0F7-21FC28BBD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6" y="1273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92" name="Rectangle 1246">
                  <a:extLst>
                    <a:ext uri="{FF2B5EF4-FFF2-40B4-BE49-F238E27FC236}">
                      <a16:creationId xmlns:a16="http://schemas.microsoft.com/office/drawing/2014/main" id="{152EC085-4119-5AC4-5DD2-483C198BC7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1314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3" name="Rectangle 1247">
                  <a:extLst>
                    <a:ext uri="{FF2B5EF4-FFF2-40B4-BE49-F238E27FC236}">
                      <a16:creationId xmlns:a16="http://schemas.microsoft.com/office/drawing/2014/main" id="{F4D96875-8565-6C32-A86D-AB1203908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1296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4" name="Rectangle 1248">
                  <a:extLst>
                    <a:ext uri="{FF2B5EF4-FFF2-40B4-BE49-F238E27FC236}">
                      <a16:creationId xmlns:a16="http://schemas.microsoft.com/office/drawing/2014/main" id="{9508CFB1-B113-876F-CE96-E99951535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0" y="130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5" name="Rectangle 1249">
                  <a:extLst>
                    <a:ext uri="{FF2B5EF4-FFF2-40B4-BE49-F238E27FC236}">
                      <a16:creationId xmlns:a16="http://schemas.microsoft.com/office/drawing/2014/main" id="{02CA424A-81DB-83B7-4CC5-82B1D5E6D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3" y="130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6" name="Freeform 1250">
                  <a:extLst>
                    <a:ext uri="{FF2B5EF4-FFF2-40B4-BE49-F238E27FC236}">
                      <a16:creationId xmlns:a16="http://schemas.microsoft.com/office/drawing/2014/main" id="{B544671C-8CDE-45CF-8D3D-AD5DB8FE7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2" y="1312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7"/>
                      </a:lnTo>
                      <a:lnTo>
                        <a:pt x="8" y="28"/>
                      </a:lnTo>
                      <a:lnTo>
                        <a:pt x="12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97" name="Rectangle 1251">
                  <a:extLst>
                    <a:ext uri="{FF2B5EF4-FFF2-40B4-BE49-F238E27FC236}">
                      <a16:creationId xmlns:a16="http://schemas.microsoft.com/office/drawing/2014/main" id="{7BE77440-BE8D-EE36-D4DF-5597B2F74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1304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8" name="Rectangle 1252">
                  <a:extLst>
                    <a:ext uri="{FF2B5EF4-FFF2-40B4-BE49-F238E27FC236}">
                      <a16:creationId xmlns:a16="http://schemas.microsoft.com/office/drawing/2014/main" id="{B7630000-D608-86F7-3FA0-F6B427BDC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1287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99" name="Rectangle 1253">
                  <a:extLst>
                    <a:ext uri="{FF2B5EF4-FFF2-40B4-BE49-F238E27FC236}">
                      <a16:creationId xmlns:a16="http://schemas.microsoft.com/office/drawing/2014/main" id="{70417000-6F4E-290E-BEAC-31D5E150A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6" y="1300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0" name="Rectangle 1254">
                  <a:extLst>
                    <a:ext uri="{FF2B5EF4-FFF2-40B4-BE49-F238E27FC236}">
                      <a16:creationId xmlns:a16="http://schemas.microsoft.com/office/drawing/2014/main" id="{3403765F-151B-316F-EE7D-6CA5676D0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9" y="1300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1" name="Freeform 1255">
                  <a:extLst>
                    <a:ext uri="{FF2B5EF4-FFF2-40B4-BE49-F238E27FC236}">
                      <a16:creationId xmlns:a16="http://schemas.microsoft.com/office/drawing/2014/main" id="{B6515396-376B-96CA-92B6-B4A4D127D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" y="1303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02" name="Rectangle 1256">
                  <a:extLst>
                    <a:ext uri="{FF2B5EF4-FFF2-40B4-BE49-F238E27FC236}">
                      <a16:creationId xmlns:a16="http://schemas.microsoft.com/office/drawing/2014/main" id="{8C8126F2-DA8D-3926-9467-1CE3FEEE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1363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3" name="Rectangle 1257">
                  <a:extLst>
                    <a:ext uri="{FF2B5EF4-FFF2-40B4-BE49-F238E27FC236}">
                      <a16:creationId xmlns:a16="http://schemas.microsoft.com/office/drawing/2014/main" id="{CC4C025D-C027-505E-94FE-C11630EB6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1346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4" name="Rectangle 1258">
                  <a:extLst>
                    <a:ext uri="{FF2B5EF4-FFF2-40B4-BE49-F238E27FC236}">
                      <a16:creationId xmlns:a16="http://schemas.microsoft.com/office/drawing/2014/main" id="{38324AB5-7462-582B-36F5-ABC67E64F2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2" y="135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5" name="Rectangle 1259">
                  <a:extLst>
                    <a:ext uri="{FF2B5EF4-FFF2-40B4-BE49-F238E27FC236}">
                      <a16:creationId xmlns:a16="http://schemas.microsoft.com/office/drawing/2014/main" id="{2B68ACE0-92BD-6BF9-7743-C56270065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5" y="1359"/>
                  <a:ext cx="14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6" name="Freeform 1260">
                  <a:extLst>
                    <a:ext uri="{FF2B5EF4-FFF2-40B4-BE49-F238E27FC236}">
                      <a16:creationId xmlns:a16="http://schemas.microsoft.com/office/drawing/2014/main" id="{F65A36D5-5C61-72E8-2292-048BB72F0C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" y="1362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2" y="26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07" name="Rectangle 1261">
                  <a:extLst>
                    <a:ext uri="{FF2B5EF4-FFF2-40B4-BE49-F238E27FC236}">
                      <a16:creationId xmlns:a16="http://schemas.microsoft.com/office/drawing/2014/main" id="{F5EE7505-7D0B-BEB7-51B3-7B6D69439D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1292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8" name="Rectangle 1262">
                  <a:extLst>
                    <a:ext uri="{FF2B5EF4-FFF2-40B4-BE49-F238E27FC236}">
                      <a16:creationId xmlns:a16="http://schemas.microsoft.com/office/drawing/2014/main" id="{875E1F06-3FEB-F3E7-2E50-A87B048876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1274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09" name="Rectangle 1263">
                  <a:extLst>
                    <a:ext uri="{FF2B5EF4-FFF2-40B4-BE49-F238E27FC236}">
                      <a16:creationId xmlns:a16="http://schemas.microsoft.com/office/drawing/2014/main" id="{C9EC292C-4786-E63A-8D32-345A55BFD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9" y="1287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0" name="Rectangle 1264">
                  <a:extLst>
                    <a:ext uri="{FF2B5EF4-FFF2-40B4-BE49-F238E27FC236}">
                      <a16:creationId xmlns:a16="http://schemas.microsoft.com/office/drawing/2014/main" id="{F4AB8A87-D449-3502-3F31-8F02447F9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2" y="1287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1" name="Freeform 1265">
                  <a:extLst>
                    <a:ext uri="{FF2B5EF4-FFF2-40B4-BE49-F238E27FC236}">
                      <a16:creationId xmlns:a16="http://schemas.microsoft.com/office/drawing/2014/main" id="{BB2B96A7-F271-563E-5B15-1249D549A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1290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12" name="Rectangle 1266">
                  <a:extLst>
                    <a:ext uri="{FF2B5EF4-FFF2-40B4-BE49-F238E27FC236}">
                      <a16:creationId xmlns:a16="http://schemas.microsoft.com/office/drawing/2014/main" id="{75B1F977-059B-42A9-E415-E17BD49026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1327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3" name="Rectangle 1267">
                  <a:extLst>
                    <a:ext uri="{FF2B5EF4-FFF2-40B4-BE49-F238E27FC236}">
                      <a16:creationId xmlns:a16="http://schemas.microsoft.com/office/drawing/2014/main" id="{A1316387-2037-B3BB-D220-418BFDD19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1309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4" name="Rectangle 1268">
                  <a:extLst>
                    <a:ext uri="{FF2B5EF4-FFF2-40B4-BE49-F238E27FC236}">
                      <a16:creationId xmlns:a16="http://schemas.microsoft.com/office/drawing/2014/main" id="{1A0012B5-8DBF-51EE-D3E9-F73BFC60F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5" y="1322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5" name="Rectangle 1269">
                  <a:extLst>
                    <a:ext uri="{FF2B5EF4-FFF2-40B4-BE49-F238E27FC236}">
                      <a16:creationId xmlns:a16="http://schemas.microsoft.com/office/drawing/2014/main" id="{9E5A728D-E109-A827-4F7B-12A34F305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8" y="1322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6" name="Freeform 1270">
                  <a:extLst>
                    <a:ext uri="{FF2B5EF4-FFF2-40B4-BE49-F238E27FC236}">
                      <a16:creationId xmlns:a16="http://schemas.microsoft.com/office/drawing/2014/main" id="{F36B778B-7CB9-0220-2B2B-5BA957C8D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7" y="132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17" name="Rectangle 1271">
                  <a:extLst>
                    <a:ext uri="{FF2B5EF4-FFF2-40B4-BE49-F238E27FC236}">
                      <a16:creationId xmlns:a16="http://schemas.microsoft.com/office/drawing/2014/main" id="{A8ACE464-6849-EEA2-A857-DD1E848049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1343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8" name="Rectangle 1272">
                  <a:extLst>
                    <a:ext uri="{FF2B5EF4-FFF2-40B4-BE49-F238E27FC236}">
                      <a16:creationId xmlns:a16="http://schemas.microsoft.com/office/drawing/2014/main" id="{B4506BC6-4C89-BCE2-4752-781C4BCFC0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1325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19" name="Rectangle 1273">
                  <a:extLst>
                    <a:ext uri="{FF2B5EF4-FFF2-40B4-BE49-F238E27FC236}">
                      <a16:creationId xmlns:a16="http://schemas.microsoft.com/office/drawing/2014/main" id="{EB02C853-0F26-D710-7BA9-3223C603D6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1" y="133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0" name="Rectangle 1274">
                  <a:extLst>
                    <a:ext uri="{FF2B5EF4-FFF2-40B4-BE49-F238E27FC236}">
                      <a16:creationId xmlns:a16="http://schemas.microsoft.com/office/drawing/2014/main" id="{5136409E-E448-B966-5961-563644A1CB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4" y="133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1" name="Freeform 1275">
                  <a:extLst>
                    <a:ext uri="{FF2B5EF4-FFF2-40B4-BE49-F238E27FC236}">
                      <a16:creationId xmlns:a16="http://schemas.microsoft.com/office/drawing/2014/main" id="{73F91F42-EBBE-2FFD-DD0E-D90548B20C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3" y="1341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22" name="Rectangle 1276">
                  <a:extLst>
                    <a:ext uri="{FF2B5EF4-FFF2-40B4-BE49-F238E27FC236}">
                      <a16:creationId xmlns:a16="http://schemas.microsoft.com/office/drawing/2014/main" id="{2244E14A-73AB-6CCB-42AB-6CEEAA0FBF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1349"/>
                  <a:ext cx="5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3" name="Rectangle 1277">
                  <a:extLst>
                    <a:ext uri="{FF2B5EF4-FFF2-40B4-BE49-F238E27FC236}">
                      <a16:creationId xmlns:a16="http://schemas.microsoft.com/office/drawing/2014/main" id="{C58ED838-F9D9-50B3-5468-AD0377A543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1331"/>
                  <a:ext cx="5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4" name="Rectangle 1278">
                  <a:extLst>
                    <a:ext uri="{FF2B5EF4-FFF2-40B4-BE49-F238E27FC236}">
                      <a16:creationId xmlns:a16="http://schemas.microsoft.com/office/drawing/2014/main" id="{A46BC6F8-6991-759F-AF48-A787DCD90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7" y="134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5" name="Rectangle 1279">
                  <a:extLst>
                    <a:ext uri="{FF2B5EF4-FFF2-40B4-BE49-F238E27FC236}">
                      <a16:creationId xmlns:a16="http://schemas.microsoft.com/office/drawing/2014/main" id="{FA103FE1-170C-F29F-7160-B41DB9006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0" y="134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6" name="Freeform 1280">
                  <a:extLst>
                    <a:ext uri="{FF2B5EF4-FFF2-40B4-BE49-F238E27FC236}">
                      <a16:creationId xmlns:a16="http://schemas.microsoft.com/office/drawing/2014/main" id="{EC23A524-199F-499C-02D0-CF19309A7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9" y="1347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27" name="Rectangle 1281">
                  <a:extLst>
                    <a:ext uri="{FF2B5EF4-FFF2-40B4-BE49-F238E27FC236}">
                      <a16:creationId xmlns:a16="http://schemas.microsoft.com/office/drawing/2014/main" id="{9257FB62-EABD-717B-6E17-E24605CBE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360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8" name="Rectangle 1282">
                  <a:extLst>
                    <a:ext uri="{FF2B5EF4-FFF2-40B4-BE49-F238E27FC236}">
                      <a16:creationId xmlns:a16="http://schemas.microsoft.com/office/drawing/2014/main" id="{D376EDC0-A1F3-AB73-2341-EBEFC682CA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343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29" name="Rectangle 1283">
                  <a:extLst>
                    <a:ext uri="{FF2B5EF4-FFF2-40B4-BE49-F238E27FC236}">
                      <a16:creationId xmlns:a16="http://schemas.microsoft.com/office/drawing/2014/main" id="{AD6A187E-3676-ED99-0BD6-289C3B8E9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3" y="1355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0" name="Rectangle 1284">
                  <a:extLst>
                    <a:ext uri="{FF2B5EF4-FFF2-40B4-BE49-F238E27FC236}">
                      <a16:creationId xmlns:a16="http://schemas.microsoft.com/office/drawing/2014/main" id="{AD9C500B-4311-16F5-91DB-B72B2533A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6" y="1355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1" name="Freeform 1285">
                  <a:extLst>
                    <a:ext uri="{FF2B5EF4-FFF2-40B4-BE49-F238E27FC236}">
                      <a16:creationId xmlns:a16="http://schemas.microsoft.com/office/drawing/2014/main" id="{7760C330-3527-FFA2-EB61-F2C7FC5EC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5" y="1359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32" name="Rectangle 1286">
                  <a:extLst>
                    <a:ext uri="{FF2B5EF4-FFF2-40B4-BE49-F238E27FC236}">
                      <a16:creationId xmlns:a16="http://schemas.microsoft.com/office/drawing/2014/main" id="{1E5D6D4C-0953-D6F6-E8DF-A8FF9EBD7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1347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3" name="Rectangle 1287">
                  <a:extLst>
                    <a:ext uri="{FF2B5EF4-FFF2-40B4-BE49-F238E27FC236}">
                      <a16:creationId xmlns:a16="http://schemas.microsoft.com/office/drawing/2014/main" id="{995B6304-C176-8B30-9BD5-61B5335AA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1330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4" name="Rectangle 1288">
                  <a:extLst>
                    <a:ext uri="{FF2B5EF4-FFF2-40B4-BE49-F238E27FC236}">
                      <a16:creationId xmlns:a16="http://schemas.microsoft.com/office/drawing/2014/main" id="{ED794F26-A8D5-C340-F8C4-749039181D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9" y="134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5" name="Rectangle 1289">
                  <a:extLst>
                    <a:ext uri="{FF2B5EF4-FFF2-40B4-BE49-F238E27FC236}">
                      <a16:creationId xmlns:a16="http://schemas.microsoft.com/office/drawing/2014/main" id="{E9D6CADA-EEAF-591D-6D3D-D71A611153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12" y="134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6" name="Freeform 1290">
                  <a:extLst>
                    <a:ext uri="{FF2B5EF4-FFF2-40B4-BE49-F238E27FC236}">
                      <a16:creationId xmlns:a16="http://schemas.microsoft.com/office/drawing/2014/main" id="{08E6482F-29A4-24FF-3F8B-223F419A8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1" y="1346"/>
                  <a:ext cx="2" cy="3"/>
                </a:xfrm>
                <a:custGeom>
                  <a:avLst/>
                  <a:gdLst>
                    <a:gd name="T0" fmla="*/ 0 w 19"/>
                    <a:gd name="T1" fmla="*/ 0 h 28"/>
                    <a:gd name="T2" fmla="*/ 0 w 19"/>
                    <a:gd name="T3" fmla="*/ 0 h 28"/>
                    <a:gd name="T4" fmla="*/ 0 w 19"/>
                    <a:gd name="T5" fmla="*/ 0 h 28"/>
                    <a:gd name="T6" fmla="*/ 0 w 19"/>
                    <a:gd name="T7" fmla="*/ 0 h 28"/>
                    <a:gd name="T8" fmla="*/ 0 w 19"/>
                    <a:gd name="T9" fmla="*/ 0 h 28"/>
                    <a:gd name="T10" fmla="*/ 0 w 19"/>
                    <a:gd name="T11" fmla="*/ 0 h 28"/>
                    <a:gd name="T12" fmla="*/ 0 w 19"/>
                    <a:gd name="T13" fmla="*/ 0 h 28"/>
                    <a:gd name="T14" fmla="*/ 0 w 19"/>
                    <a:gd name="T15" fmla="*/ 0 h 28"/>
                    <a:gd name="T16" fmla="*/ 0 w 19"/>
                    <a:gd name="T17" fmla="*/ 0 h 28"/>
                    <a:gd name="T18" fmla="*/ 0 w 19"/>
                    <a:gd name="T19" fmla="*/ 0 h 28"/>
                    <a:gd name="T20" fmla="*/ 0 w 19"/>
                    <a:gd name="T21" fmla="*/ 0 h 28"/>
                    <a:gd name="T22" fmla="*/ 0 w 19"/>
                    <a:gd name="T23" fmla="*/ 0 h 28"/>
                    <a:gd name="T24" fmla="*/ 0 w 19"/>
                    <a:gd name="T25" fmla="*/ 0 h 28"/>
                    <a:gd name="T26" fmla="*/ 0 w 19"/>
                    <a:gd name="T27" fmla="*/ 0 h 28"/>
                    <a:gd name="T28" fmla="*/ 0 w 19"/>
                    <a:gd name="T29" fmla="*/ 0 h 28"/>
                    <a:gd name="T30" fmla="*/ 0 w 19"/>
                    <a:gd name="T31" fmla="*/ 0 h 28"/>
                    <a:gd name="T32" fmla="*/ 0 w 19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8"/>
                    <a:gd name="T53" fmla="*/ 19 w 19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8">
                      <a:moveTo>
                        <a:pt x="19" y="14"/>
                      </a:move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4" y="27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37" name="Rectangle 1291">
                  <a:extLst>
                    <a:ext uri="{FF2B5EF4-FFF2-40B4-BE49-F238E27FC236}">
                      <a16:creationId xmlns:a16="http://schemas.microsoft.com/office/drawing/2014/main" id="{8C3D166A-650E-5074-7454-8BD79162EB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1359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8" name="Rectangle 1292">
                  <a:extLst>
                    <a:ext uri="{FF2B5EF4-FFF2-40B4-BE49-F238E27FC236}">
                      <a16:creationId xmlns:a16="http://schemas.microsoft.com/office/drawing/2014/main" id="{A3FC298F-4AAF-8E5A-F24F-6DC90771F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1341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39" name="Rectangle 1293">
                  <a:extLst>
                    <a:ext uri="{FF2B5EF4-FFF2-40B4-BE49-F238E27FC236}">
                      <a16:creationId xmlns:a16="http://schemas.microsoft.com/office/drawing/2014/main" id="{23288FF5-D036-CDD2-51D5-422522B883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5" y="1354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0" name="Rectangle 1294">
                  <a:extLst>
                    <a:ext uri="{FF2B5EF4-FFF2-40B4-BE49-F238E27FC236}">
                      <a16:creationId xmlns:a16="http://schemas.microsoft.com/office/drawing/2014/main" id="{13D2DF82-BE81-B50E-7F56-5ED6B73C1C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8" y="1354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1" name="Freeform 1295">
                  <a:extLst>
                    <a:ext uri="{FF2B5EF4-FFF2-40B4-BE49-F238E27FC236}">
                      <a16:creationId xmlns:a16="http://schemas.microsoft.com/office/drawing/2014/main" id="{465C50ED-B9C9-33FB-DD19-F047A08EB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7" y="1357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42" name="Rectangle 1296">
                  <a:extLst>
                    <a:ext uri="{FF2B5EF4-FFF2-40B4-BE49-F238E27FC236}">
                      <a16:creationId xmlns:a16="http://schemas.microsoft.com/office/drawing/2014/main" id="{D775B1F6-DB39-206B-8591-E03BB276BD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1311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3" name="Rectangle 1297">
                  <a:extLst>
                    <a:ext uri="{FF2B5EF4-FFF2-40B4-BE49-F238E27FC236}">
                      <a16:creationId xmlns:a16="http://schemas.microsoft.com/office/drawing/2014/main" id="{38750929-549A-AF18-CD13-5BA6C7EB6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1293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4" name="Rectangle 1298">
                  <a:extLst>
                    <a:ext uri="{FF2B5EF4-FFF2-40B4-BE49-F238E27FC236}">
                      <a16:creationId xmlns:a16="http://schemas.microsoft.com/office/drawing/2014/main" id="{35F64A85-09DE-72A6-E498-0ACFD9866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1" y="1306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5" name="Rectangle 1299">
                  <a:extLst>
                    <a:ext uri="{FF2B5EF4-FFF2-40B4-BE49-F238E27FC236}">
                      <a16:creationId xmlns:a16="http://schemas.microsoft.com/office/drawing/2014/main" id="{AA255D44-47C8-555F-530C-B337B42E47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4" y="1306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6" name="Freeform 1300">
                  <a:extLst>
                    <a:ext uri="{FF2B5EF4-FFF2-40B4-BE49-F238E27FC236}">
                      <a16:creationId xmlns:a16="http://schemas.microsoft.com/office/drawing/2014/main" id="{380A6E20-B2D1-4DC7-B9B8-AC7586614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1309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9" y="28"/>
                      </a:lnTo>
                      <a:lnTo>
                        <a:pt x="12" y="26"/>
                      </a:lnTo>
                      <a:lnTo>
                        <a:pt x="14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47" name="Rectangle 1301">
                  <a:extLst>
                    <a:ext uri="{FF2B5EF4-FFF2-40B4-BE49-F238E27FC236}">
                      <a16:creationId xmlns:a16="http://schemas.microsoft.com/office/drawing/2014/main" id="{0CC98F47-2892-9E4D-2697-16BF1CC19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135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8" name="Rectangle 1302">
                  <a:extLst>
                    <a:ext uri="{FF2B5EF4-FFF2-40B4-BE49-F238E27FC236}">
                      <a16:creationId xmlns:a16="http://schemas.microsoft.com/office/drawing/2014/main" id="{B6130DF7-6055-571B-2FF6-008862C43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1336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49" name="Rectangle 1303">
                  <a:extLst>
                    <a:ext uri="{FF2B5EF4-FFF2-40B4-BE49-F238E27FC236}">
                      <a16:creationId xmlns:a16="http://schemas.microsoft.com/office/drawing/2014/main" id="{5AB60735-D1E0-BC9D-04CD-DD489DBDB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77" y="1349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0" name="Rectangle 1304">
                  <a:extLst>
                    <a:ext uri="{FF2B5EF4-FFF2-40B4-BE49-F238E27FC236}">
                      <a16:creationId xmlns:a16="http://schemas.microsoft.com/office/drawing/2014/main" id="{DB6394ED-6732-8554-09DA-8A0F38242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1" y="134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1" name="Freeform 1305">
                  <a:extLst>
                    <a:ext uri="{FF2B5EF4-FFF2-40B4-BE49-F238E27FC236}">
                      <a16:creationId xmlns:a16="http://schemas.microsoft.com/office/drawing/2014/main" id="{8575981C-2454-D836-9390-8828D0D483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135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52" name="Rectangle 1306">
                  <a:extLst>
                    <a:ext uri="{FF2B5EF4-FFF2-40B4-BE49-F238E27FC236}">
                      <a16:creationId xmlns:a16="http://schemas.microsoft.com/office/drawing/2014/main" id="{75B7830E-AE63-C6A3-8463-3986F60A74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1357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3" name="Rectangle 1307">
                  <a:extLst>
                    <a:ext uri="{FF2B5EF4-FFF2-40B4-BE49-F238E27FC236}">
                      <a16:creationId xmlns:a16="http://schemas.microsoft.com/office/drawing/2014/main" id="{A5E959EC-6243-970C-A6DC-556107768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1339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4" name="Rectangle 1308">
                  <a:extLst>
                    <a:ext uri="{FF2B5EF4-FFF2-40B4-BE49-F238E27FC236}">
                      <a16:creationId xmlns:a16="http://schemas.microsoft.com/office/drawing/2014/main" id="{2C61D618-1B30-8F68-8E09-03C7C7C4B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04" y="135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5" name="Rectangle 1309">
                  <a:extLst>
                    <a:ext uri="{FF2B5EF4-FFF2-40B4-BE49-F238E27FC236}">
                      <a16:creationId xmlns:a16="http://schemas.microsoft.com/office/drawing/2014/main" id="{CA7DF3E1-DCEA-B6FD-A56E-D5CFA67D6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" y="135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6" name="Freeform 1310">
                  <a:extLst>
                    <a:ext uri="{FF2B5EF4-FFF2-40B4-BE49-F238E27FC236}">
                      <a16:creationId xmlns:a16="http://schemas.microsoft.com/office/drawing/2014/main" id="{E98A5AA1-6140-25D2-5F86-D1C443AAC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1355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57" name="Rectangle 1311">
                  <a:extLst>
                    <a:ext uri="{FF2B5EF4-FFF2-40B4-BE49-F238E27FC236}">
                      <a16:creationId xmlns:a16="http://schemas.microsoft.com/office/drawing/2014/main" id="{B6BF226C-4AA7-B87F-7A1E-4144514B0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137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8" name="Rectangle 1312">
                  <a:extLst>
                    <a:ext uri="{FF2B5EF4-FFF2-40B4-BE49-F238E27FC236}">
                      <a16:creationId xmlns:a16="http://schemas.microsoft.com/office/drawing/2014/main" id="{49F2E5E2-A150-C63E-E6AA-53E36D92C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1360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59" name="Rectangle 1313">
                  <a:extLst>
                    <a:ext uri="{FF2B5EF4-FFF2-40B4-BE49-F238E27FC236}">
                      <a16:creationId xmlns:a16="http://schemas.microsoft.com/office/drawing/2014/main" id="{D099D092-3879-C013-E9EC-7FC11AA69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37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0" name="Rectangle 1314">
                  <a:extLst>
                    <a:ext uri="{FF2B5EF4-FFF2-40B4-BE49-F238E27FC236}">
                      <a16:creationId xmlns:a16="http://schemas.microsoft.com/office/drawing/2014/main" id="{6BC738CC-05E4-A8B0-81BB-0E5DF5E13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3" y="137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1" name="Freeform 1315">
                  <a:extLst>
                    <a:ext uri="{FF2B5EF4-FFF2-40B4-BE49-F238E27FC236}">
                      <a16:creationId xmlns:a16="http://schemas.microsoft.com/office/drawing/2014/main" id="{22EA6533-C096-A099-42DC-164C4EDEA8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2" y="1376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62" name="Rectangle 1316">
                  <a:extLst>
                    <a:ext uri="{FF2B5EF4-FFF2-40B4-BE49-F238E27FC236}">
                      <a16:creationId xmlns:a16="http://schemas.microsoft.com/office/drawing/2014/main" id="{03193311-96F5-3976-8C80-3BADA4515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1368"/>
                  <a:ext cx="5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3" name="Rectangle 1317">
                  <a:extLst>
                    <a:ext uri="{FF2B5EF4-FFF2-40B4-BE49-F238E27FC236}">
                      <a16:creationId xmlns:a16="http://schemas.microsoft.com/office/drawing/2014/main" id="{89F12115-4071-BC37-D7F8-81C0A79B86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1351"/>
                  <a:ext cx="5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4" name="Rectangle 1318">
                  <a:extLst>
                    <a:ext uri="{FF2B5EF4-FFF2-40B4-BE49-F238E27FC236}">
                      <a16:creationId xmlns:a16="http://schemas.microsoft.com/office/drawing/2014/main" id="{FE60EFC1-0C24-AC75-46D4-E9EF4B50D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6" y="1363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5" name="Rectangle 1319">
                  <a:extLst>
                    <a:ext uri="{FF2B5EF4-FFF2-40B4-BE49-F238E27FC236}">
                      <a16:creationId xmlns:a16="http://schemas.microsoft.com/office/drawing/2014/main" id="{600F4728-2314-359B-81A8-BD0552D35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63"/>
                  <a:ext cx="12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6" name="Freeform 1320">
                  <a:extLst>
                    <a:ext uri="{FF2B5EF4-FFF2-40B4-BE49-F238E27FC236}">
                      <a16:creationId xmlns:a16="http://schemas.microsoft.com/office/drawing/2014/main" id="{D33BF46D-B044-942E-364C-5EC68CAE15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8" y="1366"/>
                  <a:ext cx="1" cy="4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67" name="Rectangle 1321">
                  <a:extLst>
                    <a:ext uri="{FF2B5EF4-FFF2-40B4-BE49-F238E27FC236}">
                      <a16:creationId xmlns:a16="http://schemas.microsoft.com/office/drawing/2014/main" id="{731131D0-4E10-A820-75FF-77D2D8156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1397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8" name="Rectangle 1322">
                  <a:extLst>
                    <a:ext uri="{FF2B5EF4-FFF2-40B4-BE49-F238E27FC236}">
                      <a16:creationId xmlns:a16="http://schemas.microsoft.com/office/drawing/2014/main" id="{0958DF82-8F3A-B729-22DC-986F6AD08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1381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69" name="Rectangle 1323">
                  <a:extLst>
                    <a:ext uri="{FF2B5EF4-FFF2-40B4-BE49-F238E27FC236}">
                      <a16:creationId xmlns:a16="http://schemas.microsoft.com/office/drawing/2014/main" id="{6EBCA508-0EF5-DE12-61D0-A5390F0783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1" y="1392"/>
                  <a:ext cx="14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0" name="Rectangle 1324">
                  <a:extLst>
                    <a:ext uri="{FF2B5EF4-FFF2-40B4-BE49-F238E27FC236}">
                      <a16:creationId xmlns:a16="http://schemas.microsoft.com/office/drawing/2014/main" id="{2078E000-2CA0-E5B8-787C-E254EDE844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5" y="1392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1" name="Freeform 1325">
                  <a:extLst>
                    <a:ext uri="{FF2B5EF4-FFF2-40B4-BE49-F238E27FC236}">
                      <a16:creationId xmlns:a16="http://schemas.microsoft.com/office/drawing/2014/main" id="{CA6BED1B-155B-2A13-7514-7EACBCC68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4" y="139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72" name="Rectangle 1326">
                  <a:extLst>
                    <a:ext uri="{FF2B5EF4-FFF2-40B4-BE49-F238E27FC236}">
                      <a16:creationId xmlns:a16="http://schemas.microsoft.com/office/drawing/2014/main" id="{688AC4C8-47D5-C64F-2929-35D2EE9AAC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138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3" name="Rectangle 1327">
                  <a:extLst>
                    <a:ext uri="{FF2B5EF4-FFF2-40B4-BE49-F238E27FC236}">
                      <a16:creationId xmlns:a16="http://schemas.microsoft.com/office/drawing/2014/main" id="{C1477070-E19F-863D-F977-4F10DDC44E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1370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4" name="Rectangle 1328">
                  <a:extLst>
                    <a:ext uri="{FF2B5EF4-FFF2-40B4-BE49-F238E27FC236}">
                      <a16:creationId xmlns:a16="http://schemas.microsoft.com/office/drawing/2014/main" id="{552E5C2A-64D9-B7EF-5FAE-73388E009D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8" y="138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5" name="Rectangle 1329">
                  <a:extLst>
                    <a:ext uri="{FF2B5EF4-FFF2-40B4-BE49-F238E27FC236}">
                      <a16:creationId xmlns:a16="http://schemas.microsoft.com/office/drawing/2014/main" id="{E2E51124-FE2F-7515-FC80-50778AEA17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1" y="138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6" name="Freeform 1330">
                  <a:extLst>
                    <a:ext uri="{FF2B5EF4-FFF2-40B4-BE49-F238E27FC236}">
                      <a16:creationId xmlns:a16="http://schemas.microsoft.com/office/drawing/2014/main" id="{4FC8CB79-CB90-4892-77F6-65DCB2946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138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77" name="Rectangle 1331">
                  <a:extLst>
                    <a:ext uri="{FF2B5EF4-FFF2-40B4-BE49-F238E27FC236}">
                      <a16:creationId xmlns:a16="http://schemas.microsoft.com/office/drawing/2014/main" id="{B288E627-BD39-BBB3-5AB4-AD04B5367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1394"/>
                  <a:ext cx="6" cy="1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8" name="Rectangle 1332">
                  <a:extLst>
                    <a:ext uri="{FF2B5EF4-FFF2-40B4-BE49-F238E27FC236}">
                      <a16:creationId xmlns:a16="http://schemas.microsoft.com/office/drawing/2014/main" id="{CF77996E-3CA8-3102-CA34-56D40F3824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1376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79" name="Rectangle 1333">
                  <a:extLst>
                    <a:ext uri="{FF2B5EF4-FFF2-40B4-BE49-F238E27FC236}">
                      <a16:creationId xmlns:a16="http://schemas.microsoft.com/office/drawing/2014/main" id="{15CDF08A-D2D9-D09C-A164-53B348A6D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4" y="138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0" name="Rectangle 1334">
                  <a:extLst>
                    <a:ext uri="{FF2B5EF4-FFF2-40B4-BE49-F238E27FC236}">
                      <a16:creationId xmlns:a16="http://schemas.microsoft.com/office/drawing/2014/main" id="{E367B9D2-3F70-D14E-9EC3-D56F41CB93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7" y="138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1" name="Freeform 1335">
                  <a:extLst>
                    <a:ext uri="{FF2B5EF4-FFF2-40B4-BE49-F238E27FC236}">
                      <a16:creationId xmlns:a16="http://schemas.microsoft.com/office/drawing/2014/main" id="{DADA98EB-412D-5FFD-150E-7D3E8D8E4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1392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3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82" name="Rectangle 1336">
                  <a:extLst>
                    <a:ext uri="{FF2B5EF4-FFF2-40B4-BE49-F238E27FC236}">
                      <a16:creationId xmlns:a16="http://schemas.microsoft.com/office/drawing/2014/main" id="{3A4FE9F0-60A7-2AF0-C516-0BCD958B3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1365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3" name="Rectangle 1337">
                  <a:extLst>
                    <a:ext uri="{FF2B5EF4-FFF2-40B4-BE49-F238E27FC236}">
                      <a16:creationId xmlns:a16="http://schemas.microsoft.com/office/drawing/2014/main" id="{04C2D4BE-0C74-059A-711B-5DBF5C95CC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1349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4" name="Rectangle 1338">
                  <a:extLst>
                    <a:ext uri="{FF2B5EF4-FFF2-40B4-BE49-F238E27FC236}">
                      <a16:creationId xmlns:a16="http://schemas.microsoft.com/office/drawing/2014/main" id="{4379F299-C091-9923-CFB2-078CE136A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0" y="136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5" name="Rectangle 1339">
                  <a:extLst>
                    <a:ext uri="{FF2B5EF4-FFF2-40B4-BE49-F238E27FC236}">
                      <a16:creationId xmlns:a16="http://schemas.microsoft.com/office/drawing/2014/main" id="{B863840B-571F-8DD4-1FF3-1B74E83DD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3" y="136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6" name="Freeform 1340">
                  <a:extLst>
                    <a:ext uri="{FF2B5EF4-FFF2-40B4-BE49-F238E27FC236}">
                      <a16:creationId xmlns:a16="http://schemas.microsoft.com/office/drawing/2014/main" id="{C54606AF-BC16-A0D7-0737-AB71E5F2F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2" y="1363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3"/>
                      </a:moveTo>
                      <a:lnTo>
                        <a:pt x="17" y="8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1" y="19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8" y="28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7" y="19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87" name="Rectangle 1341">
                  <a:extLst>
                    <a:ext uri="{FF2B5EF4-FFF2-40B4-BE49-F238E27FC236}">
                      <a16:creationId xmlns:a16="http://schemas.microsoft.com/office/drawing/2014/main" id="{7DAB4C57-0D66-810D-E60B-B6727550C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1419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8" name="Rectangle 1342">
                  <a:extLst>
                    <a:ext uri="{FF2B5EF4-FFF2-40B4-BE49-F238E27FC236}">
                      <a16:creationId xmlns:a16="http://schemas.microsoft.com/office/drawing/2014/main" id="{720A3D8D-B0B5-77AE-3C9F-5E1CDB0BF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140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89" name="Rectangle 1343">
                  <a:extLst>
                    <a:ext uri="{FF2B5EF4-FFF2-40B4-BE49-F238E27FC236}">
                      <a16:creationId xmlns:a16="http://schemas.microsoft.com/office/drawing/2014/main" id="{AFDAB3B8-7510-ED46-8610-551EAC1AB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6" y="1414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0" name="Rectangle 1344">
                  <a:extLst>
                    <a:ext uri="{FF2B5EF4-FFF2-40B4-BE49-F238E27FC236}">
                      <a16:creationId xmlns:a16="http://schemas.microsoft.com/office/drawing/2014/main" id="{C3D96846-3577-0D60-4D18-85F94284D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0" y="141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1" name="Freeform 1345">
                  <a:extLst>
                    <a:ext uri="{FF2B5EF4-FFF2-40B4-BE49-F238E27FC236}">
                      <a16:creationId xmlns:a16="http://schemas.microsoft.com/office/drawing/2014/main" id="{6C5E0AA0-2A02-58F6-6190-D8481EC5E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9" y="1417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92" name="Rectangle 1346">
                  <a:extLst>
                    <a:ext uri="{FF2B5EF4-FFF2-40B4-BE49-F238E27FC236}">
                      <a16:creationId xmlns:a16="http://schemas.microsoft.com/office/drawing/2014/main" id="{A1E4A08D-A863-E617-42B7-FDAD1B5F63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138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3" name="Rectangle 1347">
                  <a:extLst>
                    <a:ext uri="{FF2B5EF4-FFF2-40B4-BE49-F238E27FC236}">
                      <a16:creationId xmlns:a16="http://schemas.microsoft.com/office/drawing/2014/main" id="{8D849093-2D61-21E9-598D-D2CD8D9B4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1370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4" name="Rectangle 1348">
                  <a:extLst>
                    <a:ext uri="{FF2B5EF4-FFF2-40B4-BE49-F238E27FC236}">
                      <a16:creationId xmlns:a16="http://schemas.microsoft.com/office/drawing/2014/main" id="{91130063-44B4-AAB6-64F8-9B31B6836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13" y="138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5" name="Rectangle 1349">
                  <a:extLst>
                    <a:ext uri="{FF2B5EF4-FFF2-40B4-BE49-F238E27FC236}">
                      <a16:creationId xmlns:a16="http://schemas.microsoft.com/office/drawing/2014/main" id="{49BB2B75-D482-D398-4050-5B0315071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6" y="138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6" name="Freeform 1350">
                  <a:extLst>
                    <a:ext uri="{FF2B5EF4-FFF2-40B4-BE49-F238E27FC236}">
                      <a16:creationId xmlns:a16="http://schemas.microsoft.com/office/drawing/2014/main" id="{13A75C30-1B63-86D0-054D-E5C14F6F5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5" y="138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497" name="Rectangle 1351">
                  <a:extLst>
                    <a:ext uri="{FF2B5EF4-FFF2-40B4-BE49-F238E27FC236}">
                      <a16:creationId xmlns:a16="http://schemas.microsoft.com/office/drawing/2014/main" id="{6C805ED9-7509-C207-5675-15F86CAF3D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137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8" name="Rectangle 1352">
                  <a:extLst>
                    <a:ext uri="{FF2B5EF4-FFF2-40B4-BE49-F238E27FC236}">
                      <a16:creationId xmlns:a16="http://schemas.microsoft.com/office/drawing/2014/main" id="{38AEE380-40F1-B4BE-CF41-FDAC4C46E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1360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499" name="Rectangle 1353">
                  <a:extLst>
                    <a:ext uri="{FF2B5EF4-FFF2-40B4-BE49-F238E27FC236}">
                      <a16:creationId xmlns:a16="http://schemas.microsoft.com/office/drawing/2014/main" id="{93F450EE-6CAE-A484-0AD7-1B40B2879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39" y="137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0" name="Rectangle 1354">
                  <a:extLst>
                    <a:ext uri="{FF2B5EF4-FFF2-40B4-BE49-F238E27FC236}">
                      <a16:creationId xmlns:a16="http://schemas.microsoft.com/office/drawing/2014/main" id="{D54A7E61-010C-058D-BB6E-CA9728D61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2" y="1373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1" name="Freeform 1355">
                  <a:extLst>
                    <a:ext uri="{FF2B5EF4-FFF2-40B4-BE49-F238E27FC236}">
                      <a16:creationId xmlns:a16="http://schemas.microsoft.com/office/drawing/2014/main" id="{3FE5D5AB-84D7-BD6E-D28B-CE76EA23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1" y="137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02" name="Rectangle 1356">
                  <a:extLst>
                    <a:ext uri="{FF2B5EF4-FFF2-40B4-BE49-F238E27FC236}">
                      <a16:creationId xmlns:a16="http://schemas.microsoft.com/office/drawing/2014/main" id="{B4684D10-F8D7-8DE6-7EEF-9969CD8DE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1397"/>
                  <a:ext cx="5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3" name="Rectangle 1357">
                  <a:extLst>
                    <a:ext uri="{FF2B5EF4-FFF2-40B4-BE49-F238E27FC236}">
                      <a16:creationId xmlns:a16="http://schemas.microsoft.com/office/drawing/2014/main" id="{DA538D47-0FAD-713A-B99D-96F9BB7C6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1379"/>
                  <a:ext cx="5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4" name="Rectangle 1358">
                  <a:extLst>
                    <a:ext uri="{FF2B5EF4-FFF2-40B4-BE49-F238E27FC236}">
                      <a16:creationId xmlns:a16="http://schemas.microsoft.com/office/drawing/2014/main" id="{094918A3-988C-65D4-310E-128CE53EA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5" y="1392"/>
                  <a:ext cx="12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5" name="Rectangle 1359">
                  <a:extLst>
                    <a:ext uri="{FF2B5EF4-FFF2-40B4-BE49-F238E27FC236}">
                      <a16:creationId xmlns:a16="http://schemas.microsoft.com/office/drawing/2014/main" id="{3EA42E47-0132-7319-C991-20F00CC2E7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7" y="1392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6" name="Freeform 1360">
                  <a:extLst>
                    <a:ext uri="{FF2B5EF4-FFF2-40B4-BE49-F238E27FC236}">
                      <a16:creationId xmlns:a16="http://schemas.microsoft.com/office/drawing/2014/main" id="{AB34058A-6086-7D1E-C06B-3225F93B10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7" y="1395"/>
                  <a:ext cx="1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07" name="Rectangle 1361">
                  <a:extLst>
                    <a:ext uri="{FF2B5EF4-FFF2-40B4-BE49-F238E27FC236}">
                      <a16:creationId xmlns:a16="http://schemas.microsoft.com/office/drawing/2014/main" id="{708B68CC-03D4-DB80-33D3-1BA8476F1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1403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8" name="Rectangle 1362">
                  <a:extLst>
                    <a:ext uri="{FF2B5EF4-FFF2-40B4-BE49-F238E27FC236}">
                      <a16:creationId xmlns:a16="http://schemas.microsoft.com/office/drawing/2014/main" id="{56C91CD0-5571-2BF7-1077-8EE49F7AE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138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09" name="Rectangle 1363">
                  <a:extLst>
                    <a:ext uri="{FF2B5EF4-FFF2-40B4-BE49-F238E27FC236}">
                      <a16:creationId xmlns:a16="http://schemas.microsoft.com/office/drawing/2014/main" id="{7BF744ED-F511-8A79-6492-130197622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0" y="1398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0" name="Rectangle 1364">
                  <a:extLst>
                    <a:ext uri="{FF2B5EF4-FFF2-40B4-BE49-F238E27FC236}">
                      <a16:creationId xmlns:a16="http://schemas.microsoft.com/office/drawing/2014/main" id="{4040B29E-DD44-25EF-B3F9-41F96772CC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1398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1" name="Freeform 1365">
                  <a:extLst>
                    <a:ext uri="{FF2B5EF4-FFF2-40B4-BE49-F238E27FC236}">
                      <a16:creationId xmlns:a16="http://schemas.microsoft.com/office/drawing/2014/main" id="{55B976D3-9614-C11E-73BE-EB92B2E2E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2" y="1401"/>
                  <a:ext cx="2" cy="4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12" name="Rectangle 1366">
                  <a:extLst>
                    <a:ext uri="{FF2B5EF4-FFF2-40B4-BE49-F238E27FC236}">
                      <a16:creationId xmlns:a16="http://schemas.microsoft.com/office/drawing/2014/main" id="{94BC7EA9-8FF6-159F-AAB7-65DF6CC721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1370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3" name="Rectangle 1367">
                  <a:extLst>
                    <a:ext uri="{FF2B5EF4-FFF2-40B4-BE49-F238E27FC236}">
                      <a16:creationId xmlns:a16="http://schemas.microsoft.com/office/drawing/2014/main" id="{18363CC9-7FBD-9081-7A4B-11D3263F4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135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4" name="Rectangle 1368">
                  <a:extLst>
                    <a:ext uri="{FF2B5EF4-FFF2-40B4-BE49-F238E27FC236}">
                      <a16:creationId xmlns:a16="http://schemas.microsoft.com/office/drawing/2014/main" id="{AB672EC7-D400-0FE1-4AB4-FF4C32EA2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7" y="136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5" name="Rectangle 1369">
                  <a:extLst>
                    <a:ext uri="{FF2B5EF4-FFF2-40B4-BE49-F238E27FC236}">
                      <a16:creationId xmlns:a16="http://schemas.microsoft.com/office/drawing/2014/main" id="{92535286-EB67-CF98-F492-BD64A661F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0" y="136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6" name="Freeform 1370">
                  <a:extLst>
                    <a:ext uri="{FF2B5EF4-FFF2-40B4-BE49-F238E27FC236}">
                      <a16:creationId xmlns:a16="http://schemas.microsoft.com/office/drawing/2014/main" id="{9E1D4FB6-B57F-6B4B-FB72-FF2A7AAA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9" y="1368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17" name="Rectangle 1371">
                  <a:extLst>
                    <a:ext uri="{FF2B5EF4-FFF2-40B4-BE49-F238E27FC236}">
                      <a16:creationId xmlns:a16="http://schemas.microsoft.com/office/drawing/2014/main" id="{1632529A-922B-FBF6-19D6-3E8F439ECA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141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8" name="Rectangle 1372">
                  <a:extLst>
                    <a:ext uri="{FF2B5EF4-FFF2-40B4-BE49-F238E27FC236}">
                      <a16:creationId xmlns:a16="http://schemas.microsoft.com/office/drawing/2014/main" id="{0732EDA3-5142-B631-974C-8608DBC54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139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19" name="Rectangle 1373">
                  <a:extLst>
                    <a:ext uri="{FF2B5EF4-FFF2-40B4-BE49-F238E27FC236}">
                      <a16:creationId xmlns:a16="http://schemas.microsoft.com/office/drawing/2014/main" id="{775EBBE5-F162-8019-DE5E-6A148B22D4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3" y="140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0" name="Rectangle 1374">
                  <a:extLst>
                    <a:ext uri="{FF2B5EF4-FFF2-40B4-BE49-F238E27FC236}">
                      <a16:creationId xmlns:a16="http://schemas.microsoft.com/office/drawing/2014/main" id="{98903852-D1AD-A5D8-6B36-BCA0FC53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6" y="140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1" name="Freeform 1375">
                  <a:extLst>
                    <a:ext uri="{FF2B5EF4-FFF2-40B4-BE49-F238E27FC236}">
                      <a16:creationId xmlns:a16="http://schemas.microsoft.com/office/drawing/2014/main" id="{5BB632E9-CFA2-5BDA-7F8A-8D760901E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5" y="1413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22" name="Rectangle 1376">
                  <a:extLst>
                    <a:ext uri="{FF2B5EF4-FFF2-40B4-BE49-F238E27FC236}">
                      <a16:creationId xmlns:a16="http://schemas.microsoft.com/office/drawing/2014/main" id="{0D89FD35-21C8-568C-801B-0CFB78156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142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3" name="Rectangle 1377">
                  <a:extLst>
                    <a:ext uri="{FF2B5EF4-FFF2-40B4-BE49-F238E27FC236}">
                      <a16:creationId xmlns:a16="http://schemas.microsoft.com/office/drawing/2014/main" id="{B532D058-2E70-9CC7-EB2F-D1DB3F0445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1409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4" name="Rectangle 1378">
                  <a:extLst>
                    <a:ext uri="{FF2B5EF4-FFF2-40B4-BE49-F238E27FC236}">
                      <a16:creationId xmlns:a16="http://schemas.microsoft.com/office/drawing/2014/main" id="{C52AD29D-2BCF-93AD-777B-FD99B98BD4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69" y="142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5" name="Rectangle 1379">
                  <a:extLst>
                    <a:ext uri="{FF2B5EF4-FFF2-40B4-BE49-F238E27FC236}">
                      <a16:creationId xmlns:a16="http://schemas.microsoft.com/office/drawing/2014/main" id="{63382F82-7DCE-271F-B8EB-EC0B6A01CC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142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6" name="Freeform 1380">
                  <a:extLst>
                    <a:ext uri="{FF2B5EF4-FFF2-40B4-BE49-F238E27FC236}">
                      <a16:creationId xmlns:a16="http://schemas.microsoft.com/office/drawing/2014/main" id="{63BA2B5C-86FC-19AF-9E32-E2DD362D4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1" y="1425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27" name="Rectangle 1381">
                  <a:extLst>
                    <a:ext uri="{FF2B5EF4-FFF2-40B4-BE49-F238E27FC236}">
                      <a16:creationId xmlns:a16="http://schemas.microsoft.com/office/drawing/2014/main" id="{BAF869A1-6280-D7FA-1EE0-3F438CE59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141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8" name="Rectangle 1382">
                  <a:extLst>
                    <a:ext uri="{FF2B5EF4-FFF2-40B4-BE49-F238E27FC236}">
                      <a16:creationId xmlns:a16="http://schemas.microsoft.com/office/drawing/2014/main" id="{12DF44DF-ADBD-8C41-38D1-AA74725578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139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29" name="Rectangle 1383">
                  <a:extLst>
                    <a:ext uri="{FF2B5EF4-FFF2-40B4-BE49-F238E27FC236}">
                      <a16:creationId xmlns:a16="http://schemas.microsoft.com/office/drawing/2014/main" id="{15469B70-C6DE-311E-D1DD-6D79E71C51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" y="140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0" name="Rectangle 1384">
                  <a:extLst>
                    <a:ext uri="{FF2B5EF4-FFF2-40B4-BE49-F238E27FC236}">
                      <a16:creationId xmlns:a16="http://schemas.microsoft.com/office/drawing/2014/main" id="{62C86BB0-2B51-40FB-4EBD-C1D21AFEAF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8" y="1409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1" name="Freeform 1385">
                  <a:extLst>
                    <a:ext uri="{FF2B5EF4-FFF2-40B4-BE49-F238E27FC236}">
                      <a16:creationId xmlns:a16="http://schemas.microsoft.com/office/drawing/2014/main" id="{74BAB54F-02BD-3701-EA0F-B3988A4D6C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413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32" name="Rectangle 1386">
                  <a:extLst>
                    <a:ext uri="{FF2B5EF4-FFF2-40B4-BE49-F238E27FC236}">
                      <a16:creationId xmlns:a16="http://schemas.microsoft.com/office/drawing/2014/main" id="{A2320F61-ADD3-59CA-65FE-92322F298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146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3" name="Rectangle 1387">
                  <a:extLst>
                    <a:ext uri="{FF2B5EF4-FFF2-40B4-BE49-F238E27FC236}">
                      <a16:creationId xmlns:a16="http://schemas.microsoft.com/office/drawing/2014/main" id="{314492B9-278C-BE6E-F0C1-E7C01417A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144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4" name="Rectangle 1388">
                  <a:extLst>
                    <a:ext uri="{FF2B5EF4-FFF2-40B4-BE49-F238E27FC236}">
                      <a16:creationId xmlns:a16="http://schemas.microsoft.com/office/drawing/2014/main" id="{1419DC31-9161-3B91-4218-2E75B75141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2" y="145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5" name="Rectangle 1389">
                  <a:extLst>
                    <a:ext uri="{FF2B5EF4-FFF2-40B4-BE49-F238E27FC236}">
                      <a16:creationId xmlns:a16="http://schemas.microsoft.com/office/drawing/2014/main" id="{9E4785D8-0D7E-171F-59D2-8F098C660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5" y="145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6" name="Freeform 1390">
                  <a:extLst>
                    <a:ext uri="{FF2B5EF4-FFF2-40B4-BE49-F238E27FC236}">
                      <a16:creationId xmlns:a16="http://schemas.microsoft.com/office/drawing/2014/main" id="{AF70B286-D575-EAF4-6D9A-45271FF1F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146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37" name="Rectangle 1391">
                  <a:extLst>
                    <a:ext uri="{FF2B5EF4-FFF2-40B4-BE49-F238E27FC236}">
                      <a16:creationId xmlns:a16="http://schemas.microsoft.com/office/drawing/2014/main" id="{2598A29C-FE3F-BEDD-0640-21E847C1E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143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8" name="Rectangle 1392">
                  <a:extLst>
                    <a:ext uri="{FF2B5EF4-FFF2-40B4-BE49-F238E27FC236}">
                      <a16:creationId xmlns:a16="http://schemas.microsoft.com/office/drawing/2014/main" id="{4B9F9B95-6D8E-5A44-65F5-13219C8C8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1422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39" name="Rectangle 1393">
                  <a:extLst>
                    <a:ext uri="{FF2B5EF4-FFF2-40B4-BE49-F238E27FC236}">
                      <a16:creationId xmlns:a16="http://schemas.microsoft.com/office/drawing/2014/main" id="{4EA8ABFC-0858-9253-A501-595F3A046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8" y="1433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0" name="Rectangle 1394">
                  <a:extLst>
                    <a:ext uri="{FF2B5EF4-FFF2-40B4-BE49-F238E27FC236}">
                      <a16:creationId xmlns:a16="http://schemas.microsoft.com/office/drawing/2014/main" id="{3EE0517C-D104-AA4A-305F-07BB70E0D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1" y="1433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1" name="Freeform 1395">
                  <a:extLst>
                    <a:ext uri="{FF2B5EF4-FFF2-40B4-BE49-F238E27FC236}">
                      <a16:creationId xmlns:a16="http://schemas.microsoft.com/office/drawing/2014/main" id="{D5A89EF4-2EA6-F893-8A6A-8F63B9C24F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0" y="1436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42" name="Rectangle 1396">
                  <a:extLst>
                    <a:ext uri="{FF2B5EF4-FFF2-40B4-BE49-F238E27FC236}">
                      <a16:creationId xmlns:a16="http://schemas.microsoft.com/office/drawing/2014/main" id="{F95791B4-6492-4B08-C7EB-080BE4926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144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3" name="Rectangle 1397">
                  <a:extLst>
                    <a:ext uri="{FF2B5EF4-FFF2-40B4-BE49-F238E27FC236}">
                      <a16:creationId xmlns:a16="http://schemas.microsoft.com/office/drawing/2014/main" id="{2ACA1759-982D-5686-20BE-90D8C4EB5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1427"/>
                  <a:ext cx="6" cy="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4" name="Rectangle 1398">
                  <a:extLst>
                    <a:ext uri="{FF2B5EF4-FFF2-40B4-BE49-F238E27FC236}">
                      <a16:creationId xmlns:a16="http://schemas.microsoft.com/office/drawing/2014/main" id="{1F8B46D4-4F57-1368-565A-E2BBB8047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4" y="1440"/>
                  <a:ext cx="12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5" name="Rectangle 1399">
                  <a:extLst>
                    <a:ext uri="{FF2B5EF4-FFF2-40B4-BE49-F238E27FC236}">
                      <a16:creationId xmlns:a16="http://schemas.microsoft.com/office/drawing/2014/main" id="{576FB4D1-5740-0856-D3B2-E804B629A9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6" y="1440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6" name="Freeform 1400">
                  <a:extLst>
                    <a:ext uri="{FF2B5EF4-FFF2-40B4-BE49-F238E27FC236}">
                      <a16:creationId xmlns:a16="http://schemas.microsoft.com/office/drawing/2014/main" id="{C4EBBC77-5258-E2E1-8C61-806B56EC2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5" y="1443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47" name="Rectangle 1401">
                  <a:extLst>
                    <a:ext uri="{FF2B5EF4-FFF2-40B4-BE49-F238E27FC236}">
                      <a16:creationId xmlns:a16="http://schemas.microsoft.com/office/drawing/2014/main" id="{5FF55394-6D68-3151-64FB-62185B1233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9" y="1435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8" name="Rectangle 1402">
                  <a:extLst>
                    <a:ext uri="{FF2B5EF4-FFF2-40B4-BE49-F238E27FC236}">
                      <a16:creationId xmlns:a16="http://schemas.microsoft.com/office/drawing/2014/main" id="{33A23DE4-5E84-8F72-FBA2-D350D99E6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9" y="1417"/>
                  <a:ext cx="6" cy="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49" name="Rectangle 1403">
                  <a:extLst>
                    <a:ext uri="{FF2B5EF4-FFF2-40B4-BE49-F238E27FC236}">
                      <a16:creationId xmlns:a16="http://schemas.microsoft.com/office/drawing/2014/main" id="{25FAF23C-2748-EAD8-77AA-9FCD4A3BC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9" y="143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0" name="Rectangle 1404">
                  <a:extLst>
                    <a:ext uri="{FF2B5EF4-FFF2-40B4-BE49-F238E27FC236}">
                      <a16:creationId xmlns:a16="http://schemas.microsoft.com/office/drawing/2014/main" id="{4F55189E-2A3C-D56A-9C4F-562B219E2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2" y="1430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1" name="Freeform 1405">
                  <a:extLst>
                    <a:ext uri="{FF2B5EF4-FFF2-40B4-BE49-F238E27FC236}">
                      <a16:creationId xmlns:a16="http://schemas.microsoft.com/office/drawing/2014/main" id="{7B065C73-5145-E92E-83BC-2690E279E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1" y="1433"/>
                  <a:ext cx="2" cy="3"/>
                </a:xfrm>
                <a:custGeom>
                  <a:avLst/>
                  <a:gdLst>
                    <a:gd name="T0" fmla="*/ 0 w 17"/>
                    <a:gd name="T1" fmla="*/ 0 h 27"/>
                    <a:gd name="T2" fmla="*/ 0 w 17"/>
                    <a:gd name="T3" fmla="*/ 0 h 27"/>
                    <a:gd name="T4" fmla="*/ 0 w 17"/>
                    <a:gd name="T5" fmla="*/ 0 h 27"/>
                    <a:gd name="T6" fmla="*/ 0 w 17"/>
                    <a:gd name="T7" fmla="*/ 0 h 27"/>
                    <a:gd name="T8" fmla="*/ 0 w 17"/>
                    <a:gd name="T9" fmla="*/ 0 h 27"/>
                    <a:gd name="T10" fmla="*/ 0 w 17"/>
                    <a:gd name="T11" fmla="*/ 0 h 27"/>
                    <a:gd name="T12" fmla="*/ 0 w 17"/>
                    <a:gd name="T13" fmla="*/ 0 h 27"/>
                    <a:gd name="T14" fmla="*/ 0 w 17"/>
                    <a:gd name="T15" fmla="*/ 0 h 27"/>
                    <a:gd name="T16" fmla="*/ 0 w 17"/>
                    <a:gd name="T17" fmla="*/ 0 h 27"/>
                    <a:gd name="T18" fmla="*/ 0 w 17"/>
                    <a:gd name="T19" fmla="*/ 0 h 27"/>
                    <a:gd name="T20" fmla="*/ 0 w 17"/>
                    <a:gd name="T21" fmla="*/ 0 h 27"/>
                    <a:gd name="T22" fmla="*/ 0 w 17"/>
                    <a:gd name="T23" fmla="*/ 0 h 27"/>
                    <a:gd name="T24" fmla="*/ 0 w 17"/>
                    <a:gd name="T25" fmla="*/ 0 h 27"/>
                    <a:gd name="T26" fmla="*/ 0 w 17"/>
                    <a:gd name="T27" fmla="*/ 0 h 27"/>
                    <a:gd name="T28" fmla="*/ 0 w 17"/>
                    <a:gd name="T29" fmla="*/ 0 h 27"/>
                    <a:gd name="T30" fmla="*/ 0 w 17"/>
                    <a:gd name="T31" fmla="*/ 0 h 27"/>
                    <a:gd name="T32" fmla="*/ 0 w 17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7"/>
                    <a:gd name="T53" fmla="*/ 17 w 17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7">
                      <a:moveTo>
                        <a:pt x="17" y="13"/>
                      </a:moveTo>
                      <a:lnTo>
                        <a:pt x="16" y="7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2" y="24"/>
                      </a:lnTo>
                      <a:lnTo>
                        <a:pt x="5" y="26"/>
                      </a:lnTo>
                      <a:lnTo>
                        <a:pt x="8" y="27"/>
                      </a:lnTo>
                      <a:lnTo>
                        <a:pt x="12" y="26"/>
                      </a:lnTo>
                      <a:lnTo>
                        <a:pt x="15" y="24"/>
                      </a:lnTo>
                      <a:lnTo>
                        <a:pt x="16" y="18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52" name="Rectangle 1406">
                  <a:extLst>
                    <a:ext uri="{FF2B5EF4-FFF2-40B4-BE49-F238E27FC236}">
                      <a16:creationId xmlns:a16="http://schemas.microsoft.com/office/drawing/2014/main" id="{DEC81661-E3CF-0A9D-D7BD-C36C01C396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6" y="1435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3" name="Rectangle 1407">
                  <a:extLst>
                    <a:ext uri="{FF2B5EF4-FFF2-40B4-BE49-F238E27FC236}">
                      <a16:creationId xmlns:a16="http://schemas.microsoft.com/office/drawing/2014/main" id="{A0868C48-59F4-1F8E-C0B8-133312802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6" y="1419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4" name="Rectangle 1408">
                  <a:extLst>
                    <a:ext uri="{FF2B5EF4-FFF2-40B4-BE49-F238E27FC236}">
                      <a16:creationId xmlns:a16="http://schemas.microsoft.com/office/drawing/2014/main" id="{CBD6B7DA-DE9E-427F-77F2-E39C2D7C2E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143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5" name="Rectangle 1409">
                  <a:extLst>
                    <a:ext uri="{FF2B5EF4-FFF2-40B4-BE49-F238E27FC236}">
                      <a16:creationId xmlns:a16="http://schemas.microsoft.com/office/drawing/2014/main" id="{99E09026-5476-1D62-CAF3-626D91DDD4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9" y="143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6" name="Freeform 1410">
                  <a:extLst>
                    <a:ext uri="{FF2B5EF4-FFF2-40B4-BE49-F238E27FC236}">
                      <a16:creationId xmlns:a16="http://schemas.microsoft.com/office/drawing/2014/main" id="{9156DD99-E866-AA19-4797-7E777AC84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8" y="1433"/>
                  <a:ext cx="2" cy="3"/>
                </a:xfrm>
                <a:custGeom>
                  <a:avLst/>
                  <a:gdLst>
                    <a:gd name="T0" fmla="*/ 0 w 17"/>
                    <a:gd name="T1" fmla="*/ 0 h 27"/>
                    <a:gd name="T2" fmla="*/ 0 w 17"/>
                    <a:gd name="T3" fmla="*/ 0 h 27"/>
                    <a:gd name="T4" fmla="*/ 0 w 17"/>
                    <a:gd name="T5" fmla="*/ 0 h 27"/>
                    <a:gd name="T6" fmla="*/ 0 w 17"/>
                    <a:gd name="T7" fmla="*/ 0 h 27"/>
                    <a:gd name="T8" fmla="*/ 0 w 17"/>
                    <a:gd name="T9" fmla="*/ 0 h 27"/>
                    <a:gd name="T10" fmla="*/ 0 w 17"/>
                    <a:gd name="T11" fmla="*/ 0 h 27"/>
                    <a:gd name="T12" fmla="*/ 0 w 17"/>
                    <a:gd name="T13" fmla="*/ 0 h 27"/>
                    <a:gd name="T14" fmla="*/ 0 w 17"/>
                    <a:gd name="T15" fmla="*/ 0 h 27"/>
                    <a:gd name="T16" fmla="*/ 0 w 17"/>
                    <a:gd name="T17" fmla="*/ 0 h 27"/>
                    <a:gd name="T18" fmla="*/ 0 w 17"/>
                    <a:gd name="T19" fmla="*/ 0 h 27"/>
                    <a:gd name="T20" fmla="*/ 0 w 17"/>
                    <a:gd name="T21" fmla="*/ 0 h 27"/>
                    <a:gd name="T22" fmla="*/ 0 w 17"/>
                    <a:gd name="T23" fmla="*/ 0 h 27"/>
                    <a:gd name="T24" fmla="*/ 0 w 17"/>
                    <a:gd name="T25" fmla="*/ 0 h 27"/>
                    <a:gd name="T26" fmla="*/ 0 w 17"/>
                    <a:gd name="T27" fmla="*/ 0 h 27"/>
                    <a:gd name="T28" fmla="*/ 0 w 17"/>
                    <a:gd name="T29" fmla="*/ 0 h 27"/>
                    <a:gd name="T30" fmla="*/ 0 w 17"/>
                    <a:gd name="T31" fmla="*/ 0 h 27"/>
                    <a:gd name="T32" fmla="*/ 0 w 17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7"/>
                    <a:gd name="T53" fmla="*/ 17 w 17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7">
                      <a:moveTo>
                        <a:pt x="17" y="13"/>
                      </a:moveTo>
                      <a:lnTo>
                        <a:pt x="16" y="7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8"/>
                      </a:lnTo>
                      <a:lnTo>
                        <a:pt x="2" y="24"/>
                      </a:lnTo>
                      <a:lnTo>
                        <a:pt x="5" y="26"/>
                      </a:lnTo>
                      <a:lnTo>
                        <a:pt x="9" y="27"/>
                      </a:lnTo>
                      <a:lnTo>
                        <a:pt x="12" y="26"/>
                      </a:lnTo>
                      <a:lnTo>
                        <a:pt x="14" y="24"/>
                      </a:lnTo>
                      <a:lnTo>
                        <a:pt x="16" y="18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57" name="Rectangle 1411">
                  <a:extLst>
                    <a:ext uri="{FF2B5EF4-FFF2-40B4-BE49-F238E27FC236}">
                      <a16:creationId xmlns:a16="http://schemas.microsoft.com/office/drawing/2014/main" id="{839B71B9-A133-136D-659D-C0CC3583E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2" y="141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8" name="Rectangle 1412">
                  <a:extLst>
                    <a:ext uri="{FF2B5EF4-FFF2-40B4-BE49-F238E27FC236}">
                      <a16:creationId xmlns:a16="http://schemas.microsoft.com/office/drawing/2014/main" id="{C3CA59F9-B0C7-7194-7045-5C5D63865E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2" y="139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59" name="Rectangle 1413">
                  <a:extLst>
                    <a:ext uri="{FF2B5EF4-FFF2-40B4-BE49-F238E27FC236}">
                      <a16:creationId xmlns:a16="http://schemas.microsoft.com/office/drawing/2014/main" id="{D4795910-1E99-C509-1DEF-6539437B2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2" y="140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0" name="Rectangle 1414">
                  <a:extLst>
                    <a:ext uri="{FF2B5EF4-FFF2-40B4-BE49-F238E27FC236}">
                      <a16:creationId xmlns:a16="http://schemas.microsoft.com/office/drawing/2014/main" id="{FF7A5716-EE12-EB85-C8FE-004184F03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5" y="140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1" name="Freeform 1415">
                  <a:extLst>
                    <a:ext uri="{FF2B5EF4-FFF2-40B4-BE49-F238E27FC236}">
                      <a16:creationId xmlns:a16="http://schemas.microsoft.com/office/drawing/2014/main" id="{360A0146-EEE3-4852-8F7E-CB9CE63F7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4" y="1411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62" name="Rectangle 1416">
                  <a:extLst>
                    <a:ext uri="{FF2B5EF4-FFF2-40B4-BE49-F238E27FC236}">
                      <a16:creationId xmlns:a16="http://schemas.microsoft.com/office/drawing/2014/main" id="{3089E154-E6C8-BF8A-F256-B834AA58A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8" y="1489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3" name="Rectangle 1417">
                  <a:extLst>
                    <a:ext uri="{FF2B5EF4-FFF2-40B4-BE49-F238E27FC236}">
                      <a16:creationId xmlns:a16="http://schemas.microsoft.com/office/drawing/2014/main" id="{F80DE370-2C0E-0871-7AEC-059F44A0C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8" y="147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4" name="Rectangle 1418">
                  <a:extLst>
                    <a:ext uri="{FF2B5EF4-FFF2-40B4-BE49-F238E27FC236}">
                      <a16:creationId xmlns:a16="http://schemas.microsoft.com/office/drawing/2014/main" id="{76B1F449-EBAF-8184-317B-CFB38ACFC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8" y="148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5" name="Rectangle 1419">
                  <a:extLst>
                    <a:ext uri="{FF2B5EF4-FFF2-40B4-BE49-F238E27FC236}">
                      <a16:creationId xmlns:a16="http://schemas.microsoft.com/office/drawing/2014/main" id="{B90EC301-BA17-3BEC-7D0B-56DCEEE99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148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6" name="Freeform 1420">
                  <a:extLst>
                    <a:ext uri="{FF2B5EF4-FFF2-40B4-BE49-F238E27FC236}">
                      <a16:creationId xmlns:a16="http://schemas.microsoft.com/office/drawing/2014/main" id="{89736C84-0C38-D2D1-04CE-A4F2EDFC6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0" y="1487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67" name="Rectangle 1421">
                  <a:extLst>
                    <a:ext uri="{FF2B5EF4-FFF2-40B4-BE49-F238E27FC236}">
                      <a16:creationId xmlns:a16="http://schemas.microsoft.com/office/drawing/2014/main" id="{D744370C-FBB8-E6C6-126C-36DC7881F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4" y="1435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8" name="Rectangle 1422">
                  <a:extLst>
                    <a:ext uri="{FF2B5EF4-FFF2-40B4-BE49-F238E27FC236}">
                      <a16:creationId xmlns:a16="http://schemas.microsoft.com/office/drawing/2014/main" id="{EEA5107A-A0FF-C74D-C3C5-023A70822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4" y="1419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69" name="Rectangle 1423">
                  <a:extLst>
                    <a:ext uri="{FF2B5EF4-FFF2-40B4-BE49-F238E27FC236}">
                      <a16:creationId xmlns:a16="http://schemas.microsoft.com/office/drawing/2014/main" id="{3E5B2776-92B7-CBE6-0FA4-7058681DB3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143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70" name="Rectangle 1424">
                  <a:extLst>
                    <a:ext uri="{FF2B5EF4-FFF2-40B4-BE49-F238E27FC236}">
                      <a16:creationId xmlns:a16="http://schemas.microsoft.com/office/drawing/2014/main" id="{92E5E5CF-2E28-AFFA-2CDC-8F1122A37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7" y="1430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71" name="Freeform 1425">
                  <a:extLst>
                    <a:ext uri="{FF2B5EF4-FFF2-40B4-BE49-F238E27FC236}">
                      <a16:creationId xmlns:a16="http://schemas.microsoft.com/office/drawing/2014/main" id="{5F41F5B5-8CB4-AF76-026D-E4A8FCA38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1433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3"/>
                      </a:moveTo>
                      <a:lnTo>
                        <a:pt x="18" y="7"/>
                      </a:lnTo>
                      <a:lnTo>
                        <a:pt x="16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3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3" y="26"/>
                      </a:lnTo>
                      <a:lnTo>
                        <a:pt x="16" y="24"/>
                      </a:lnTo>
                      <a:lnTo>
                        <a:pt x="18" y="18"/>
                      </a:lnTo>
                      <a:lnTo>
                        <a:pt x="1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572" name="Rectangle 1426">
                  <a:extLst>
                    <a:ext uri="{FF2B5EF4-FFF2-40B4-BE49-F238E27FC236}">
                      <a16:creationId xmlns:a16="http://schemas.microsoft.com/office/drawing/2014/main" id="{8C636683-A24C-C5BB-5663-6163A8C5E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1" y="1507"/>
                  <a:ext cx="6" cy="1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73" name="Rectangle 1427">
                  <a:extLst>
                    <a:ext uri="{FF2B5EF4-FFF2-40B4-BE49-F238E27FC236}">
                      <a16:creationId xmlns:a16="http://schemas.microsoft.com/office/drawing/2014/main" id="{A8B1FE26-BE2F-B72A-EADF-115C81672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1" y="1491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74" name="Rectangle 1428">
                  <a:extLst>
                    <a:ext uri="{FF2B5EF4-FFF2-40B4-BE49-F238E27FC236}">
                      <a16:creationId xmlns:a16="http://schemas.microsoft.com/office/drawing/2014/main" id="{5F9469B2-7563-4654-F394-5290D75E5F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0" y="1502"/>
                  <a:ext cx="14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575" name="Rectangle 1429">
                  <a:extLst>
                    <a:ext uri="{FF2B5EF4-FFF2-40B4-BE49-F238E27FC236}">
                      <a16:creationId xmlns:a16="http://schemas.microsoft.com/office/drawing/2014/main" id="{6763AE88-405E-6977-4534-E99DE8651F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4" y="1502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" name="Group 1631">
                <a:extLst>
                  <a:ext uri="{FF2B5EF4-FFF2-40B4-BE49-F238E27FC236}">
                    <a16:creationId xmlns:a16="http://schemas.microsoft.com/office/drawing/2014/main" id="{99521686-438A-9B72-1A95-B81046F990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2" y="1392"/>
                <a:ext cx="2036" cy="1888"/>
                <a:chOff x="2212" y="1303"/>
                <a:chExt cx="1819" cy="1476"/>
              </a:xfrm>
            </p:grpSpPr>
            <p:sp>
              <p:nvSpPr>
                <p:cNvPr id="209176" name="Freeform 1431">
                  <a:extLst>
                    <a:ext uri="{FF2B5EF4-FFF2-40B4-BE49-F238E27FC236}">
                      <a16:creationId xmlns:a16="http://schemas.microsoft.com/office/drawing/2014/main" id="{C32D3FC4-6162-69D8-0B29-C5E77D59F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3" y="1505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77" name="Rectangle 1432">
                  <a:extLst>
                    <a:ext uri="{FF2B5EF4-FFF2-40B4-BE49-F238E27FC236}">
                      <a16:creationId xmlns:a16="http://schemas.microsoft.com/office/drawing/2014/main" id="{63831C87-735E-0270-F9EF-9CCC5AFB9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6" y="1449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8" name="Rectangle 1433">
                  <a:extLst>
                    <a:ext uri="{FF2B5EF4-FFF2-40B4-BE49-F238E27FC236}">
                      <a16:creationId xmlns:a16="http://schemas.microsoft.com/office/drawing/2014/main" id="{4A6C0978-325A-1877-1311-94EB64722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6" y="143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9" name="Rectangle 1434">
                  <a:extLst>
                    <a:ext uri="{FF2B5EF4-FFF2-40B4-BE49-F238E27FC236}">
                      <a16:creationId xmlns:a16="http://schemas.microsoft.com/office/drawing/2014/main" id="{975EC2A4-094E-2F2E-A14D-6EE35F447F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7" y="1444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0" name="Rectangle 1435">
                  <a:extLst>
                    <a:ext uri="{FF2B5EF4-FFF2-40B4-BE49-F238E27FC236}">
                      <a16:creationId xmlns:a16="http://schemas.microsoft.com/office/drawing/2014/main" id="{04C68F02-73C2-BCDE-C1D3-B406DDA28D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0" y="1444"/>
                  <a:ext cx="12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1" name="Freeform 1436">
                  <a:extLst>
                    <a:ext uri="{FF2B5EF4-FFF2-40B4-BE49-F238E27FC236}">
                      <a16:creationId xmlns:a16="http://schemas.microsoft.com/office/drawing/2014/main" id="{85AEE6F8-DE3A-3DF1-CBF6-720127E2F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1448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82" name="Rectangle 1437">
                  <a:extLst>
                    <a:ext uri="{FF2B5EF4-FFF2-40B4-BE49-F238E27FC236}">
                      <a16:creationId xmlns:a16="http://schemas.microsoft.com/office/drawing/2014/main" id="{7F78203A-1FE7-9E14-6873-F54617779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146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3" name="Rectangle 1438">
                  <a:extLst>
                    <a:ext uri="{FF2B5EF4-FFF2-40B4-BE49-F238E27FC236}">
                      <a16:creationId xmlns:a16="http://schemas.microsoft.com/office/drawing/2014/main" id="{DC91A230-FB64-B31A-851A-36D86CB92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144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4" name="Rectangle 1439">
                  <a:extLst>
                    <a:ext uri="{FF2B5EF4-FFF2-40B4-BE49-F238E27FC236}">
                      <a16:creationId xmlns:a16="http://schemas.microsoft.com/office/drawing/2014/main" id="{F48AF535-2F54-CFCE-7594-B9887AAB62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2" y="145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5" name="Rectangle 1440">
                  <a:extLst>
                    <a:ext uri="{FF2B5EF4-FFF2-40B4-BE49-F238E27FC236}">
                      <a16:creationId xmlns:a16="http://schemas.microsoft.com/office/drawing/2014/main" id="{B31BEF38-0CE4-C958-8C36-1CCAFEAB23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145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6" name="Freeform 1441">
                  <a:extLst>
                    <a:ext uri="{FF2B5EF4-FFF2-40B4-BE49-F238E27FC236}">
                      <a16:creationId xmlns:a16="http://schemas.microsoft.com/office/drawing/2014/main" id="{1CCBA9AB-2A67-2341-EEFA-C7DC1DF60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146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87" name="Rectangle 1442">
                  <a:extLst>
                    <a:ext uri="{FF2B5EF4-FFF2-40B4-BE49-F238E27FC236}">
                      <a16:creationId xmlns:a16="http://schemas.microsoft.com/office/drawing/2014/main" id="{204BCB3F-7596-E7E3-D168-E60BBA17D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1452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8" name="Rectangle 1443">
                  <a:extLst>
                    <a:ext uri="{FF2B5EF4-FFF2-40B4-BE49-F238E27FC236}">
                      <a16:creationId xmlns:a16="http://schemas.microsoft.com/office/drawing/2014/main" id="{D64893BA-4B27-886C-21EB-5B0E2D6D0F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1436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89" name="Rectangle 1444">
                  <a:extLst>
                    <a:ext uri="{FF2B5EF4-FFF2-40B4-BE49-F238E27FC236}">
                      <a16:creationId xmlns:a16="http://schemas.microsoft.com/office/drawing/2014/main" id="{91140109-AB62-21CF-2166-BDC1A40C61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8" y="144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0" name="Rectangle 1445">
                  <a:extLst>
                    <a:ext uri="{FF2B5EF4-FFF2-40B4-BE49-F238E27FC236}">
                      <a16:creationId xmlns:a16="http://schemas.microsoft.com/office/drawing/2014/main" id="{0FBB3308-2DC4-9A7A-E283-7612D45A3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1" y="144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1" name="Freeform 1446">
                  <a:extLst>
                    <a:ext uri="{FF2B5EF4-FFF2-40B4-BE49-F238E27FC236}">
                      <a16:creationId xmlns:a16="http://schemas.microsoft.com/office/drawing/2014/main" id="{EDE7BDDE-324D-9460-F9F2-89A8C9781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0" y="1451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3"/>
                      </a:moveTo>
                      <a:lnTo>
                        <a:pt x="17" y="8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5" y="25"/>
                      </a:lnTo>
                      <a:lnTo>
                        <a:pt x="17" y="19"/>
                      </a:lnTo>
                      <a:lnTo>
                        <a:pt x="1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92" name="Rectangle 1447">
                  <a:extLst>
                    <a:ext uri="{FF2B5EF4-FFF2-40B4-BE49-F238E27FC236}">
                      <a16:creationId xmlns:a16="http://schemas.microsoft.com/office/drawing/2014/main" id="{2A921CAE-15CA-7FD2-5080-B84767F88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147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3" name="Rectangle 1448">
                  <a:extLst>
                    <a:ext uri="{FF2B5EF4-FFF2-40B4-BE49-F238E27FC236}">
                      <a16:creationId xmlns:a16="http://schemas.microsoft.com/office/drawing/2014/main" id="{E3A7D08A-7EE3-5DC1-6224-8DE265943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1457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4" name="Rectangle 1449">
                  <a:extLst>
                    <a:ext uri="{FF2B5EF4-FFF2-40B4-BE49-F238E27FC236}">
                      <a16:creationId xmlns:a16="http://schemas.microsoft.com/office/drawing/2014/main" id="{16ADC939-2AD1-446E-62E9-12B253C6A4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4" y="1468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5" name="Rectangle 1450">
                  <a:extLst>
                    <a:ext uri="{FF2B5EF4-FFF2-40B4-BE49-F238E27FC236}">
                      <a16:creationId xmlns:a16="http://schemas.microsoft.com/office/drawing/2014/main" id="{2678CC69-4CF5-5BA1-11CA-EF2F1E0E4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8" y="1468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6" name="Freeform 1451">
                  <a:extLst>
                    <a:ext uri="{FF2B5EF4-FFF2-40B4-BE49-F238E27FC236}">
                      <a16:creationId xmlns:a16="http://schemas.microsoft.com/office/drawing/2014/main" id="{92C742F3-2621-A3F6-C9C1-F6A6128D2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1472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6" y="24"/>
                      </a:lnTo>
                      <a:lnTo>
                        <a:pt x="18" y="19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97" name="Rectangle 1452">
                  <a:extLst>
                    <a:ext uri="{FF2B5EF4-FFF2-40B4-BE49-F238E27FC236}">
                      <a16:creationId xmlns:a16="http://schemas.microsoft.com/office/drawing/2014/main" id="{18B75897-3F48-87ED-C3F2-9C0DC9BBC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1492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8" name="Rectangle 1453">
                  <a:extLst>
                    <a:ext uri="{FF2B5EF4-FFF2-40B4-BE49-F238E27FC236}">
                      <a16:creationId xmlns:a16="http://schemas.microsoft.com/office/drawing/2014/main" id="{3C74445D-C802-9ECC-6C5B-565A86F59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1476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99" name="Rectangle 1454">
                  <a:extLst>
                    <a:ext uri="{FF2B5EF4-FFF2-40B4-BE49-F238E27FC236}">
                      <a16:creationId xmlns:a16="http://schemas.microsoft.com/office/drawing/2014/main" id="{B9FE2944-82B6-DFBB-53CC-8A8868DBC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61" y="1488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0" name="Rectangle 1455">
                  <a:extLst>
                    <a:ext uri="{FF2B5EF4-FFF2-40B4-BE49-F238E27FC236}">
                      <a16:creationId xmlns:a16="http://schemas.microsoft.com/office/drawing/2014/main" id="{72544246-9681-8FF7-6531-4CD6DAC5C6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4" y="1487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1" name="Freeform 1456">
                  <a:extLst>
                    <a:ext uri="{FF2B5EF4-FFF2-40B4-BE49-F238E27FC236}">
                      <a16:creationId xmlns:a16="http://schemas.microsoft.com/office/drawing/2014/main" id="{9D1364E2-E2D0-162B-4E67-0B4767CF0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1491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6" y="8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02" name="Rectangle 1457">
                  <a:extLst>
                    <a:ext uri="{FF2B5EF4-FFF2-40B4-BE49-F238E27FC236}">
                      <a16:creationId xmlns:a16="http://schemas.microsoft.com/office/drawing/2014/main" id="{5673FEBD-E39B-B4CE-D4C4-C2C3C7481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1484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3" name="Rectangle 1458">
                  <a:extLst>
                    <a:ext uri="{FF2B5EF4-FFF2-40B4-BE49-F238E27FC236}">
                      <a16:creationId xmlns:a16="http://schemas.microsoft.com/office/drawing/2014/main" id="{C188A82F-7A50-1BC0-F7D6-7DE6722CF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1468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4" name="Rectangle 1459">
                  <a:extLst>
                    <a:ext uri="{FF2B5EF4-FFF2-40B4-BE49-F238E27FC236}">
                      <a16:creationId xmlns:a16="http://schemas.microsoft.com/office/drawing/2014/main" id="{BF2C17E4-4267-9BC6-5AF9-961B824E9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7" y="1480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5" name="Rectangle 1460">
                  <a:extLst>
                    <a:ext uri="{FF2B5EF4-FFF2-40B4-BE49-F238E27FC236}">
                      <a16:creationId xmlns:a16="http://schemas.microsoft.com/office/drawing/2014/main" id="{F36C6209-D9B3-ED6F-9C84-6944B8B371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0" y="1480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6" name="Freeform 1461">
                  <a:extLst>
                    <a:ext uri="{FF2B5EF4-FFF2-40B4-BE49-F238E27FC236}">
                      <a16:creationId xmlns:a16="http://schemas.microsoft.com/office/drawing/2014/main" id="{830DA27F-127C-CFA7-D223-EDD3F43A3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9" y="1483"/>
                  <a:ext cx="2" cy="3"/>
                </a:xfrm>
                <a:custGeom>
                  <a:avLst/>
                  <a:gdLst>
                    <a:gd name="T0" fmla="*/ 0 w 19"/>
                    <a:gd name="T1" fmla="*/ 0 h 28"/>
                    <a:gd name="T2" fmla="*/ 0 w 19"/>
                    <a:gd name="T3" fmla="*/ 0 h 28"/>
                    <a:gd name="T4" fmla="*/ 0 w 19"/>
                    <a:gd name="T5" fmla="*/ 0 h 28"/>
                    <a:gd name="T6" fmla="*/ 0 w 19"/>
                    <a:gd name="T7" fmla="*/ 0 h 28"/>
                    <a:gd name="T8" fmla="*/ 0 w 19"/>
                    <a:gd name="T9" fmla="*/ 0 h 28"/>
                    <a:gd name="T10" fmla="*/ 0 w 19"/>
                    <a:gd name="T11" fmla="*/ 0 h 28"/>
                    <a:gd name="T12" fmla="*/ 0 w 19"/>
                    <a:gd name="T13" fmla="*/ 0 h 28"/>
                    <a:gd name="T14" fmla="*/ 0 w 19"/>
                    <a:gd name="T15" fmla="*/ 0 h 28"/>
                    <a:gd name="T16" fmla="*/ 0 w 19"/>
                    <a:gd name="T17" fmla="*/ 0 h 28"/>
                    <a:gd name="T18" fmla="*/ 0 w 19"/>
                    <a:gd name="T19" fmla="*/ 0 h 28"/>
                    <a:gd name="T20" fmla="*/ 0 w 19"/>
                    <a:gd name="T21" fmla="*/ 0 h 28"/>
                    <a:gd name="T22" fmla="*/ 0 w 19"/>
                    <a:gd name="T23" fmla="*/ 0 h 28"/>
                    <a:gd name="T24" fmla="*/ 0 w 19"/>
                    <a:gd name="T25" fmla="*/ 0 h 28"/>
                    <a:gd name="T26" fmla="*/ 0 w 19"/>
                    <a:gd name="T27" fmla="*/ 0 h 28"/>
                    <a:gd name="T28" fmla="*/ 0 w 19"/>
                    <a:gd name="T29" fmla="*/ 0 h 28"/>
                    <a:gd name="T30" fmla="*/ 0 w 19"/>
                    <a:gd name="T31" fmla="*/ 0 h 28"/>
                    <a:gd name="T32" fmla="*/ 0 w 19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8"/>
                    <a:gd name="T53" fmla="*/ 19 w 19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8">
                      <a:moveTo>
                        <a:pt x="19" y="14"/>
                      </a:moveTo>
                      <a:lnTo>
                        <a:pt x="18" y="8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19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10" y="28"/>
                      </a:lnTo>
                      <a:lnTo>
                        <a:pt x="13" y="27"/>
                      </a:lnTo>
                      <a:lnTo>
                        <a:pt x="15" y="24"/>
                      </a:lnTo>
                      <a:lnTo>
                        <a:pt x="18" y="19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07" name="Rectangle 1462">
                  <a:extLst>
                    <a:ext uri="{FF2B5EF4-FFF2-40B4-BE49-F238E27FC236}">
                      <a16:creationId xmlns:a16="http://schemas.microsoft.com/office/drawing/2014/main" id="{4CEC0330-A598-9B1C-1C78-AC6CF8E0F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1478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8" name="Rectangle 1463">
                  <a:extLst>
                    <a:ext uri="{FF2B5EF4-FFF2-40B4-BE49-F238E27FC236}">
                      <a16:creationId xmlns:a16="http://schemas.microsoft.com/office/drawing/2014/main" id="{895B8E24-0059-331A-0829-8EAB395C7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1462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09" name="Rectangle 1464">
                  <a:extLst>
                    <a:ext uri="{FF2B5EF4-FFF2-40B4-BE49-F238E27FC236}">
                      <a16:creationId xmlns:a16="http://schemas.microsoft.com/office/drawing/2014/main" id="{173407FB-FF51-8471-0153-BF72560000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3" y="1473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0" name="Rectangle 1465">
                  <a:extLst>
                    <a:ext uri="{FF2B5EF4-FFF2-40B4-BE49-F238E27FC236}">
                      <a16:creationId xmlns:a16="http://schemas.microsoft.com/office/drawing/2014/main" id="{9029ED96-28EF-F52A-9FCE-B2965AE72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6" y="1473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1" name="Freeform 1466">
                  <a:extLst>
                    <a:ext uri="{FF2B5EF4-FFF2-40B4-BE49-F238E27FC236}">
                      <a16:creationId xmlns:a16="http://schemas.microsoft.com/office/drawing/2014/main" id="{257E7418-CEA4-835D-A7A3-4D9B2E4F2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5" y="1476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12" name="Rectangle 1467">
                  <a:extLst>
                    <a:ext uri="{FF2B5EF4-FFF2-40B4-BE49-F238E27FC236}">
                      <a16:creationId xmlns:a16="http://schemas.microsoft.com/office/drawing/2014/main" id="{F45C817E-CA0D-0A10-3807-290947186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150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3" name="Rectangle 1468">
                  <a:extLst>
                    <a:ext uri="{FF2B5EF4-FFF2-40B4-BE49-F238E27FC236}">
                      <a16:creationId xmlns:a16="http://schemas.microsoft.com/office/drawing/2014/main" id="{AC34DE98-A268-90EB-C85F-EA34EB3A0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1489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4" name="Rectangle 1469">
                  <a:extLst>
                    <a:ext uri="{FF2B5EF4-FFF2-40B4-BE49-F238E27FC236}">
                      <a16:creationId xmlns:a16="http://schemas.microsoft.com/office/drawing/2014/main" id="{9A7FBBBF-1E50-8BD2-56D8-EA48AB347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9" y="1499"/>
                  <a:ext cx="14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5" name="Rectangle 1470">
                  <a:extLst>
                    <a:ext uri="{FF2B5EF4-FFF2-40B4-BE49-F238E27FC236}">
                      <a16:creationId xmlns:a16="http://schemas.microsoft.com/office/drawing/2014/main" id="{3969834B-FA56-F680-4405-F59A0738C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3" y="1499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6" name="Freeform 1471">
                  <a:extLst>
                    <a:ext uri="{FF2B5EF4-FFF2-40B4-BE49-F238E27FC236}">
                      <a16:creationId xmlns:a16="http://schemas.microsoft.com/office/drawing/2014/main" id="{DE49122B-4ADA-2BB9-B563-FD52304C2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2" y="1502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3" y="26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17" name="Rectangle 1472">
                  <a:extLst>
                    <a:ext uri="{FF2B5EF4-FFF2-40B4-BE49-F238E27FC236}">
                      <a16:creationId xmlns:a16="http://schemas.microsoft.com/office/drawing/2014/main" id="{C20342E3-2691-9907-EBBD-579E8E25FB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1467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8" name="Rectangle 1473">
                  <a:extLst>
                    <a:ext uri="{FF2B5EF4-FFF2-40B4-BE49-F238E27FC236}">
                      <a16:creationId xmlns:a16="http://schemas.microsoft.com/office/drawing/2014/main" id="{AD082623-ECF8-DF4F-9462-61C65DBC1A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1451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19" name="Rectangle 1474">
                  <a:extLst>
                    <a:ext uri="{FF2B5EF4-FFF2-40B4-BE49-F238E27FC236}">
                      <a16:creationId xmlns:a16="http://schemas.microsoft.com/office/drawing/2014/main" id="{8A28F2CC-5FA5-2DED-2281-043DC18FD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66" y="1462"/>
                  <a:ext cx="12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0" name="Rectangle 1475">
                  <a:extLst>
                    <a:ext uri="{FF2B5EF4-FFF2-40B4-BE49-F238E27FC236}">
                      <a16:creationId xmlns:a16="http://schemas.microsoft.com/office/drawing/2014/main" id="{972866D0-70E9-9331-EE07-C16451E7D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8" y="1462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1" name="Freeform 1476">
                  <a:extLst>
                    <a:ext uri="{FF2B5EF4-FFF2-40B4-BE49-F238E27FC236}">
                      <a16:creationId xmlns:a16="http://schemas.microsoft.com/office/drawing/2014/main" id="{BC27B5F0-EAB2-3DE2-26FE-8379ABBF42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7" y="1465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22" name="Rectangle 1477">
                  <a:extLst>
                    <a:ext uri="{FF2B5EF4-FFF2-40B4-BE49-F238E27FC236}">
                      <a16:creationId xmlns:a16="http://schemas.microsoft.com/office/drawing/2014/main" id="{36EF533A-8896-AB09-9C52-76D1AFC29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526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3" name="Rectangle 1478">
                  <a:extLst>
                    <a:ext uri="{FF2B5EF4-FFF2-40B4-BE49-F238E27FC236}">
                      <a16:creationId xmlns:a16="http://schemas.microsoft.com/office/drawing/2014/main" id="{1FAA6EF4-553E-0C5E-22D3-3C8369918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510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4" name="Rectangle 1479">
                  <a:extLst>
                    <a:ext uri="{FF2B5EF4-FFF2-40B4-BE49-F238E27FC236}">
                      <a16:creationId xmlns:a16="http://schemas.microsoft.com/office/drawing/2014/main" id="{1437681C-A04C-31BC-C763-D55999B48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1" y="1521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5" name="Rectangle 1480">
                  <a:extLst>
                    <a:ext uri="{FF2B5EF4-FFF2-40B4-BE49-F238E27FC236}">
                      <a16:creationId xmlns:a16="http://schemas.microsoft.com/office/drawing/2014/main" id="{774587CB-5BBA-D174-49AE-D59D710D1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4" y="1521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6" name="Freeform 1481">
                  <a:extLst>
                    <a:ext uri="{FF2B5EF4-FFF2-40B4-BE49-F238E27FC236}">
                      <a16:creationId xmlns:a16="http://schemas.microsoft.com/office/drawing/2014/main" id="{1D9C3BEE-2AAF-7839-D625-E62A3383C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3" y="152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27" name="Rectangle 1482">
                  <a:extLst>
                    <a:ext uri="{FF2B5EF4-FFF2-40B4-BE49-F238E27FC236}">
                      <a16:creationId xmlns:a16="http://schemas.microsoft.com/office/drawing/2014/main" id="{96EFE480-7D5A-89AC-87A8-919AAA1DD6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583"/>
                  <a:ext cx="6" cy="1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8" name="Rectangle 1483">
                  <a:extLst>
                    <a:ext uri="{FF2B5EF4-FFF2-40B4-BE49-F238E27FC236}">
                      <a16:creationId xmlns:a16="http://schemas.microsoft.com/office/drawing/2014/main" id="{8FB9100A-DC77-06BA-03D7-9B1049D7D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569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29" name="Rectangle 1484">
                  <a:extLst>
                    <a:ext uri="{FF2B5EF4-FFF2-40B4-BE49-F238E27FC236}">
                      <a16:creationId xmlns:a16="http://schemas.microsoft.com/office/drawing/2014/main" id="{6024E1D6-00D4-83FD-12EE-2F7789C23F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7" y="1578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0" name="Rectangle 1485">
                  <a:extLst>
                    <a:ext uri="{FF2B5EF4-FFF2-40B4-BE49-F238E27FC236}">
                      <a16:creationId xmlns:a16="http://schemas.microsoft.com/office/drawing/2014/main" id="{4442452E-002E-96A7-D1AD-0228A73DC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0" y="1578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1" name="Freeform 1486">
                  <a:extLst>
                    <a:ext uri="{FF2B5EF4-FFF2-40B4-BE49-F238E27FC236}">
                      <a16:creationId xmlns:a16="http://schemas.microsoft.com/office/drawing/2014/main" id="{A91C8642-0EEB-9647-2B33-16562D42A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581"/>
                  <a:ext cx="2" cy="4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32" name="Rectangle 1487">
                  <a:extLst>
                    <a:ext uri="{FF2B5EF4-FFF2-40B4-BE49-F238E27FC236}">
                      <a16:creationId xmlns:a16="http://schemas.microsoft.com/office/drawing/2014/main" id="{989A9196-68DF-BB8A-D1D8-9E2E6F95E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1651"/>
                  <a:ext cx="6" cy="1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3" name="Rectangle 1488">
                  <a:extLst>
                    <a:ext uri="{FF2B5EF4-FFF2-40B4-BE49-F238E27FC236}">
                      <a16:creationId xmlns:a16="http://schemas.microsoft.com/office/drawing/2014/main" id="{8256C173-26BE-E2EB-BD21-C6BAE3F71A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1637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4" name="Rectangle 1489">
                  <a:extLst>
                    <a:ext uri="{FF2B5EF4-FFF2-40B4-BE49-F238E27FC236}">
                      <a16:creationId xmlns:a16="http://schemas.microsoft.com/office/drawing/2014/main" id="{0C093DB1-A693-485F-8393-DB0A7EA46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43" y="1647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5" name="Rectangle 1490">
                  <a:extLst>
                    <a:ext uri="{FF2B5EF4-FFF2-40B4-BE49-F238E27FC236}">
                      <a16:creationId xmlns:a16="http://schemas.microsoft.com/office/drawing/2014/main" id="{B0282952-4CEC-E827-5E9D-E677EAC61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6" y="1647"/>
                  <a:ext cx="14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6" name="Freeform 1491">
                  <a:extLst>
                    <a:ext uri="{FF2B5EF4-FFF2-40B4-BE49-F238E27FC236}">
                      <a16:creationId xmlns:a16="http://schemas.microsoft.com/office/drawing/2014/main" id="{093A85C9-67F4-56E0-CA27-5B2EC02CC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5" y="1650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37" name="Rectangle 1492">
                  <a:extLst>
                    <a:ext uri="{FF2B5EF4-FFF2-40B4-BE49-F238E27FC236}">
                      <a16:creationId xmlns:a16="http://schemas.microsoft.com/office/drawing/2014/main" id="{B256B768-DAED-C678-0AA8-8F7AD1DC9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1782"/>
                  <a:ext cx="6" cy="1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8" name="Rectangle 1493">
                  <a:extLst>
                    <a:ext uri="{FF2B5EF4-FFF2-40B4-BE49-F238E27FC236}">
                      <a16:creationId xmlns:a16="http://schemas.microsoft.com/office/drawing/2014/main" id="{D934992F-6E2F-7BFC-14BD-42D6432324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1769"/>
                  <a:ext cx="6" cy="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39" name="Rectangle 1494">
                  <a:extLst>
                    <a:ext uri="{FF2B5EF4-FFF2-40B4-BE49-F238E27FC236}">
                      <a16:creationId xmlns:a16="http://schemas.microsoft.com/office/drawing/2014/main" id="{7467B530-3E0F-8433-D1A9-FAABD0C5B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0" y="1777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0" name="Rectangle 1495">
                  <a:extLst>
                    <a:ext uri="{FF2B5EF4-FFF2-40B4-BE49-F238E27FC236}">
                      <a16:creationId xmlns:a16="http://schemas.microsoft.com/office/drawing/2014/main" id="{44D7CF79-ECE5-0403-5208-FA85B2CEB9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3" y="1777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1" name="Freeform 1496">
                  <a:extLst>
                    <a:ext uri="{FF2B5EF4-FFF2-40B4-BE49-F238E27FC236}">
                      <a16:creationId xmlns:a16="http://schemas.microsoft.com/office/drawing/2014/main" id="{38AD6CEB-D97A-FF4B-6329-54D312118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2" y="1780"/>
                  <a:ext cx="2" cy="4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8" y="28"/>
                      </a:lnTo>
                      <a:lnTo>
                        <a:pt x="12" y="27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42" name="Rectangle 1497">
                  <a:extLst>
                    <a:ext uri="{FF2B5EF4-FFF2-40B4-BE49-F238E27FC236}">
                      <a16:creationId xmlns:a16="http://schemas.microsoft.com/office/drawing/2014/main" id="{89B587FE-716F-E537-1195-4196C7511C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1940"/>
                  <a:ext cx="6" cy="1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3" name="Rectangle 1498">
                  <a:extLst>
                    <a:ext uri="{FF2B5EF4-FFF2-40B4-BE49-F238E27FC236}">
                      <a16:creationId xmlns:a16="http://schemas.microsoft.com/office/drawing/2014/main" id="{10839423-50B2-027B-3F70-90733A835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1927"/>
                  <a:ext cx="6" cy="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4" name="Rectangle 1499">
                  <a:extLst>
                    <a:ext uri="{FF2B5EF4-FFF2-40B4-BE49-F238E27FC236}">
                      <a16:creationId xmlns:a16="http://schemas.microsoft.com/office/drawing/2014/main" id="{2F744A85-4BC9-0D71-BFEC-14E9FA14B1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96" y="193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5" name="Rectangle 1500">
                  <a:extLst>
                    <a:ext uri="{FF2B5EF4-FFF2-40B4-BE49-F238E27FC236}">
                      <a16:creationId xmlns:a16="http://schemas.microsoft.com/office/drawing/2014/main" id="{E4C535C8-B633-CCC4-D09B-9624633F6A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9" y="193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6" name="Freeform 1501">
                  <a:extLst>
                    <a:ext uri="{FF2B5EF4-FFF2-40B4-BE49-F238E27FC236}">
                      <a16:creationId xmlns:a16="http://schemas.microsoft.com/office/drawing/2014/main" id="{5F06D76C-EA87-6F83-CB30-6A51C0489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8" y="1938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5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47" name="Rectangle 1502">
                  <a:extLst>
                    <a:ext uri="{FF2B5EF4-FFF2-40B4-BE49-F238E27FC236}">
                      <a16:creationId xmlns:a16="http://schemas.microsoft.com/office/drawing/2014/main" id="{1B3B3D68-CFAC-1C67-55CD-9278175E8A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2164"/>
                  <a:ext cx="6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8" name="Rectangle 1503">
                  <a:extLst>
                    <a:ext uri="{FF2B5EF4-FFF2-40B4-BE49-F238E27FC236}">
                      <a16:creationId xmlns:a16="http://schemas.microsoft.com/office/drawing/2014/main" id="{34E0C39A-E834-E355-3D9E-E6C9EB6036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2153"/>
                  <a:ext cx="6" cy="1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49" name="Rectangle 1504">
                  <a:extLst>
                    <a:ext uri="{FF2B5EF4-FFF2-40B4-BE49-F238E27FC236}">
                      <a16:creationId xmlns:a16="http://schemas.microsoft.com/office/drawing/2014/main" id="{AAE71662-07A0-5B44-A200-2CA5AF7B00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2" y="215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0" name="Rectangle 1505">
                  <a:extLst>
                    <a:ext uri="{FF2B5EF4-FFF2-40B4-BE49-F238E27FC236}">
                      <a16:creationId xmlns:a16="http://schemas.microsoft.com/office/drawing/2014/main" id="{94C27A7C-CA12-36C4-95DB-7D19BB101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5" y="215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1" name="Freeform 1506">
                  <a:extLst>
                    <a:ext uri="{FF2B5EF4-FFF2-40B4-BE49-F238E27FC236}">
                      <a16:creationId xmlns:a16="http://schemas.microsoft.com/office/drawing/2014/main" id="{9987E094-F202-C79D-FA8D-70DB23C31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4" y="2163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52" name="Rectangle 1507">
                  <a:extLst>
                    <a:ext uri="{FF2B5EF4-FFF2-40B4-BE49-F238E27FC236}">
                      <a16:creationId xmlns:a16="http://schemas.microsoft.com/office/drawing/2014/main" id="{4CD3DB6F-E2EF-9A58-0903-538DA14A80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2417"/>
                  <a:ext cx="7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3" name="Rectangle 1508">
                  <a:extLst>
                    <a:ext uri="{FF2B5EF4-FFF2-40B4-BE49-F238E27FC236}">
                      <a16:creationId xmlns:a16="http://schemas.microsoft.com/office/drawing/2014/main" id="{2CE2342A-A8BE-6184-D289-D1B6577B5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2409"/>
                  <a:ext cx="7" cy="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4" name="Rectangle 1509">
                  <a:extLst>
                    <a:ext uri="{FF2B5EF4-FFF2-40B4-BE49-F238E27FC236}">
                      <a16:creationId xmlns:a16="http://schemas.microsoft.com/office/drawing/2014/main" id="{05F38907-44F5-6F0B-9CF3-10A8D50185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8" y="2412"/>
                  <a:ext cx="12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5" name="Rectangle 1510">
                  <a:extLst>
                    <a:ext uri="{FF2B5EF4-FFF2-40B4-BE49-F238E27FC236}">
                      <a16:creationId xmlns:a16="http://schemas.microsoft.com/office/drawing/2014/main" id="{3D5FA1A0-3FD2-3B4F-BB72-50746BB03A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0" y="2412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6" name="Freeform 1511">
                  <a:extLst>
                    <a:ext uri="{FF2B5EF4-FFF2-40B4-BE49-F238E27FC236}">
                      <a16:creationId xmlns:a16="http://schemas.microsoft.com/office/drawing/2014/main" id="{BC6D2C52-06BA-8E6D-0A9A-D0D0B74EC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241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57" name="Rectangle 1512">
                  <a:extLst>
                    <a:ext uri="{FF2B5EF4-FFF2-40B4-BE49-F238E27FC236}">
                      <a16:creationId xmlns:a16="http://schemas.microsoft.com/office/drawing/2014/main" id="{A5854666-F836-A560-D74A-DFFA332F5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656"/>
                  <a:ext cx="6" cy="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8" name="Rectangle 1513">
                  <a:extLst>
                    <a:ext uri="{FF2B5EF4-FFF2-40B4-BE49-F238E27FC236}">
                      <a16:creationId xmlns:a16="http://schemas.microsoft.com/office/drawing/2014/main" id="{A1B1FBAD-6842-5145-29F4-888DCCE1E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651"/>
                  <a:ext cx="6" cy="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59" name="Rectangle 1514">
                  <a:extLst>
                    <a:ext uri="{FF2B5EF4-FFF2-40B4-BE49-F238E27FC236}">
                      <a16:creationId xmlns:a16="http://schemas.microsoft.com/office/drawing/2014/main" id="{E2223D57-94BA-7602-B14E-F525A996CE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74" y="2651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0" name="Rectangle 1515">
                  <a:extLst>
                    <a:ext uri="{FF2B5EF4-FFF2-40B4-BE49-F238E27FC236}">
                      <a16:creationId xmlns:a16="http://schemas.microsoft.com/office/drawing/2014/main" id="{0B62A5D1-B75D-CE8E-24A2-41F5D24520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7" y="2651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1" name="Freeform 1516">
                  <a:extLst>
                    <a:ext uri="{FF2B5EF4-FFF2-40B4-BE49-F238E27FC236}">
                      <a16:creationId xmlns:a16="http://schemas.microsoft.com/office/drawing/2014/main" id="{7A0EA129-BC9D-FEC1-2208-B214D52F5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6" y="2654"/>
                  <a:ext cx="2" cy="4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62" name="Rectangle 1517">
                  <a:extLst>
                    <a:ext uri="{FF2B5EF4-FFF2-40B4-BE49-F238E27FC236}">
                      <a16:creationId xmlns:a16="http://schemas.microsoft.com/office/drawing/2014/main" id="{CFEE8E01-B1A4-100B-47CA-E326428B9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760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3" name="Rectangle 1518">
                  <a:extLst>
                    <a:ext uri="{FF2B5EF4-FFF2-40B4-BE49-F238E27FC236}">
                      <a16:creationId xmlns:a16="http://schemas.microsoft.com/office/drawing/2014/main" id="{128CC273-3009-4CA5-0B9E-775B84ED95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758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4" name="Rectangle 1519">
                  <a:extLst>
                    <a:ext uri="{FF2B5EF4-FFF2-40B4-BE49-F238E27FC236}">
                      <a16:creationId xmlns:a16="http://schemas.microsoft.com/office/drawing/2014/main" id="{9EFF9B92-2147-8555-0556-B1E81C07A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0" y="275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5" name="Rectangle 1520">
                  <a:extLst>
                    <a:ext uri="{FF2B5EF4-FFF2-40B4-BE49-F238E27FC236}">
                      <a16:creationId xmlns:a16="http://schemas.microsoft.com/office/drawing/2014/main" id="{B59EB725-30C2-D065-E78E-5BD20E8E7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3" y="2755"/>
                  <a:ext cx="13" cy="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6" name="Freeform 1521">
                  <a:extLst>
                    <a:ext uri="{FF2B5EF4-FFF2-40B4-BE49-F238E27FC236}">
                      <a16:creationId xmlns:a16="http://schemas.microsoft.com/office/drawing/2014/main" id="{03304C32-B9C2-E379-DEAC-E5BBBFFD2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758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67" name="Rectangle 1522">
                  <a:extLst>
                    <a:ext uri="{FF2B5EF4-FFF2-40B4-BE49-F238E27FC236}">
                      <a16:creationId xmlns:a16="http://schemas.microsoft.com/office/drawing/2014/main" id="{FA0A606B-A38B-1128-F06F-052D4C1F26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8" name="Rectangle 1523">
                  <a:extLst>
                    <a:ext uri="{FF2B5EF4-FFF2-40B4-BE49-F238E27FC236}">
                      <a16:creationId xmlns:a16="http://schemas.microsoft.com/office/drawing/2014/main" id="{3EE8C9F9-52CE-C735-ED8B-789071CB1E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69" name="Rectangle 1524">
                  <a:extLst>
                    <a:ext uri="{FF2B5EF4-FFF2-40B4-BE49-F238E27FC236}">
                      <a16:creationId xmlns:a16="http://schemas.microsoft.com/office/drawing/2014/main" id="{0E55BA38-54B9-53D6-2B9C-3CFF95480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6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0" name="Rectangle 1525">
                  <a:extLst>
                    <a:ext uri="{FF2B5EF4-FFF2-40B4-BE49-F238E27FC236}">
                      <a16:creationId xmlns:a16="http://schemas.microsoft.com/office/drawing/2014/main" id="{80A99D3B-6B5C-F8C9-159D-432CE4C80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9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1" name="Freeform 1526">
                  <a:extLst>
                    <a:ext uri="{FF2B5EF4-FFF2-40B4-BE49-F238E27FC236}">
                      <a16:creationId xmlns:a16="http://schemas.microsoft.com/office/drawing/2014/main" id="{50D3A905-E10C-39BD-CD44-9E6F5821B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72" name="Rectangle 1527">
                  <a:extLst>
                    <a:ext uri="{FF2B5EF4-FFF2-40B4-BE49-F238E27FC236}">
                      <a16:creationId xmlns:a16="http://schemas.microsoft.com/office/drawing/2014/main" id="{72C5435A-D58F-0B9B-0F8A-3527AED097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3" name="Rectangle 1528">
                  <a:extLst>
                    <a:ext uri="{FF2B5EF4-FFF2-40B4-BE49-F238E27FC236}">
                      <a16:creationId xmlns:a16="http://schemas.microsoft.com/office/drawing/2014/main" id="{3E197A99-BB6A-2661-47AB-05D4D0D9B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4" name="Rectangle 1529">
                  <a:extLst>
                    <a:ext uri="{FF2B5EF4-FFF2-40B4-BE49-F238E27FC236}">
                      <a16:creationId xmlns:a16="http://schemas.microsoft.com/office/drawing/2014/main" id="{0D89F39B-3EBA-D7F9-81F7-5197E43EE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52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5" name="Rectangle 1530">
                  <a:extLst>
                    <a:ext uri="{FF2B5EF4-FFF2-40B4-BE49-F238E27FC236}">
                      <a16:creationId xmlns:a16="http://schemas.microsoft.com/office/drawing/2014/main" id="{39ACC746-436E-2923-070C-A4F6257DF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5" y="2769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6" name="Freeform 1531">
                  <a:extLst>
                    <a:ext uri="{FF2B5EF4-FFF2-40B4-BE49-F238E27FC236}">
                      <a16:creationId xmlns:a16="http://schemas.microsoft.com/office/drawing/2014/main" id="{847AE304-C590-5151-6ADA-0D0AEBC66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77" name="Rectangle 1532">
                  <a:extLst>
                    <a:ext uri="{FF2B5EF4-FFF2-40B4-BE49-F238E27FC236}">
                      <a16:creationId xmlns:a16="http://schemas.microsoft.com/office/drawing/2014/main" id="{EA95F5E6-7246-9077-EBB6-D1E4AEC2F8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8" name="Rectangle 1533">
                  <a:extLst>
                    <a:ext uri="{FF2B5EF4-FFF2-40B4-BE49-F238E27FC236}">
                      <a16:creationId xmlns:a16="http://schemas.microsoft.com/office/drawing/2014/main" id="{D4B465A5-5E80-D122-321F-5B64455C3A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79" name="Rectangle 1534">
                  <a:extLst>
                    <a:ext uri="{FF2B5EF4-FFF2-40B4-BE49-F238E27FC236}">
                      <a16:creationId xmlns:a16="http://schemas.microsoft.com/office/drawing/2014/main" id="{6A12BC8B-D482-A29D-5B61-7F99A270F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9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0" name="Rectangle 1535">
                  <a:extLst>
                    <a:ext uri="{FF2B5EF4-FFF2-40B4-BE49-F238E27FC236}">
                      <a16:creationId xmlns:a16="http://schemas.microsoft.com/office/drawing/2014/main" id="{6CEDBFDC-41ED-C18C-08E4-F83AB9BCDD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2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1" name="Freeform 1536">
                  <a:extLst>
                    <a:ext uri="{FF2B5EF4-FFF2-40B4-BE49-F238E27FC236}">
                      <a16:creationId xmlns:a16="http://schemas.microsoft.com/office/drawing/2014/main" id="{688206FD-65F3-DAE5-3AA3-C03436D916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82" name="Rectangle 1537">
                  <a:extLst>
                    <a:ext uri="{FF2B5EF4-FFF2-40B4-BE49-F238E27FC236}">
                      <a16:creationId xmlns:a16="http://schemas.microsoft.com/office/drawing/2014/main" id="{39F0F1D7-B63B-A431-0518-31C8191A0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3" name="Rectangle 1538">
                  <a:extLst>
                    <a:ext uri="{FF2B5EF4-FFF2-40B4-BE49-F238E27FC236}">
                      <a16:creationId xmlns:a16="http://schemas.microsoft.com/office/drawing/2014/main" id="{EA73196B-15B2-1D1D-B4A3-8B6B16D98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4" name="Rectangle 1539">
                  <a:extLst>
                    <a:ext uri="{FF2B5EF4-FFF2-40B4-BE49-F238E27FC236}">
                      <a16:creationId xmlns:a16="http://schemas.microsoft.com/office/drawing/2014/main" id="{E10D82D0-F763-36E4-AE63-6B64043FE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5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5" name="Rectangle 1540">
                  <a:extLst>
                    <a:ext uri="{FF2B5EF4-FFF2-40B4-BE49-F238E27FC236}">
                      <a16:creationId xmlns:a16="http://schemas.microsoft.com/office/drawing/2014/main" id="{8F762E97-6A23-10B0-3AB0-5B2A66699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8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6" name="Freeform 1541">
                  <a:extLst>
                    <a:ext uri="{FF2B5EF4-FFF2-40B4-BE49-F238E27FC236}">
                      <a16:creationId xmlns:a16="http://schemas.microsoft.com/office/drawing/2014/main" id="{A1A343B8-3604-043A-AC41-8ED6D5A68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87" name="Rectangle 1542">
                  <a:extLst>
                    <a:ext uri="{FF2B5EF4-FFF2-40B4-BE49-F238E27FC236}">
                      <a16:creationId xmlns:a16="http://schemas.microsoft.com/office/drawing/2014/main" id="{D7681C84-D0C9-07EA-E0B6-347F19EFDB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1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8" name="Rectangle 1543">
                  <a:extLst>
                    <a:ext uri="{FF2B5EF4-FFF2-40B4-BE49-F238E27FC236}">
                      <a16:creationId xmlns:a16="http://schemas.microsoft.com/office/drawing/2014/main" id="{E8048ABD-EB2E-FCA8-4B5C-3461A9B430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1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89" name="Rectangle 1544">
                  <a:extLst>
                    <a:ext uri="{FF2B5EF4-FFF2-40B4-BE49-F238E27FC236}">
                      <a16:creationId xmlns:a16="http://schemas.microsoft.com/office/drawing/2014/main" id="{D33AF66D-7570-F4EA-92EF-3E645D09E6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1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0" name="Rectangle 1545">
                  <a:extLst>
                    <a:ext uri="{FF2B5EF4-FFF2-40B4-BE49-F238E27FC236}">
                      <a16:creationId xmlns:a16="http://schemas.microsoft.com/office/drawing/2014/main" id="{5E338F19-F19F-8E1F-2A85-B33FB9925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4" y="2769"/>
                  <a:ext cx="12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1" name="Freeform 1546">
                  <a:extLst>
                    <a:ext uri="{FF2B5EF4-FFF2-40B4-BE49-F238E27FC236}">
                      <a16:creationId xmlns:a16="http://schemas.microsoft.com/office/drawing/2014/main" id="{681D224F-CFD4-542E-48F1-9CD193805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3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92" name="Rectangle 1547">
                  <a:extLst>
                    <a:ext uri="{FF2B5EF4-FFF2-40B4-BE49-F238E27FC236}">
                      <a16:creationId xmlns:a16="http://schemas.microsoft.com/office/drawing/2014/main" id="{30115A4B-44E0-7CAD-84F0-73757DED6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6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3" name="Rectangle 1548">
                  <a:extLst>
                    <a:ext uri="{FF2B5EF4-FFF2-40B4-BE49-F238E27FC236}">
                      <a16:creationId xmlns:a16="http://schemas.microsoft.com/office/drawing/2014/main" id="{14305771-0EE1-13EE-5858-D3BE9F6BD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6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4" name="Rectangle 1549">
                  <a:extLst>
                    <a:ext uri="{FF2B5EF4-FFF2-40B4-BE49-F238E27FC236}">
                      <a16:creationId xmlns:a16="http://schemas.microsoft.com/office/drawing/2014/main" id="{8F77EB68-11CB-938B-1029-14E97B6D6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6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5" name="Rectangle 1550">
                  <a:extLst>
                    <a:ext uri="{FF2B5EF4-FFF2-40B4-BE49-F238E27FC236}">
                      <a16:creationId xmlns:a16="http://schemas.microsoft.com/office/drawing/2014/main" id="{D727E4DC-97C7-C43B-A54C-80FCC626D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9" y="2769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6" name="Freeform 1551">
                  <a:extLst>
                    <a:ext uri="{FF2B5EF4-FFF2-40B4-BE49-F238E27FC236}">
                      <a16:creationId xmlns:a16="http://schemas.microsoft.com/office/drawing/2014/main" id="{3A3BBC46-DE02-1663-38C5-2D0043425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297" name="Rectangle 1552">
                  <a:extLst>
                    <a:ext uri="{FF2B5EF4-FFF2-40B4-BE49-F238E27FC236}">
                      <a16:creationId xmlns:a16="http://schemas.microsoft.com/office/drawing/2014/main" id="{6F4A895F-65F0-B48A-219D-19E537BBB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3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8" name="Rectangle 1553">
                  <a:extLst>
                    <a:ext uri="{FF2B5EF4-FFF2-40B4-BE49-F238E27FC236}">
                      <a16:creationId xmlns:a16="http://schemas.microsoft.com/office/drawing/2014/main" id="{2A127EE3-27BF-D4A6-E252-8BF945B12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3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299" name="Rectangle 1554">
                  <a:extLst>
                    <a:ext uri="{FF2B5EF4-FFF2-40B4-BE49-F238E27FC236}">
                      <a16:creationId xmlns:a16="http://schemas.microsoft.com/office/drawing/2014/main" id="{BA7A33A5-0E3F-33CF-91C6-BB07D4E1F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83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0" name="Rectangle 1555">
                  <a:extLst>
                    <a:ext uri="{FF2B5EF4-FFF2-40B4-BE49-F238E27FC236}">
                      <a16:creationId xmlns:a16="http://schemas.microsoft.com/office/drawing/2014/main" id="{B50E2ECB-779B-B7A3-170A-AB7033E94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6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1" name="Freeform 1556">
                  <a:extLst>
                    <a:ext uri="{FF2B5EF4-FFF2-40B4-BE49-F238E27FC236}">
                      <a16:creationId xmlns:a16="http://schemas.microsoft.com/office/drawing/2014/main" id="{E13D4326-659E-9713-77A2-11AEFEB35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5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02" name="Rectangle 1557">
                  <a:extLst>
                    <a:ext uri="{FF2B5EF4-FFF2-40B4-BE49-F238E27FC236}">
                      <a16:creationId xmlns:a16="http://schemas.microsoft.com/office/drawing/2014/main" id="{02C44F28-81C3-59C6-781C-112C37621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9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3" name="Rectangle 1558">
                  <a:extLst>
                    <a:ext uri="{FF2B5EF4-FFF2-40B4-BE49-F238E27FC236}">
                      <a16:creationId xmlns:a16="http://schemas.microsoft.com/office/drawing/2014/main" id="{3FCE4A3A-35B7-3D7B-B103-3AC1C2CAC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9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4" name="Rectangle 1559">
                  <a:extLst>
                    <a:ext uri="{FF2B5EF4-FFF2-40B4-BE49-F238E27FC236}">
                      <a16:creationId xmlns:a16="http://schemas.microsoft.com/office/drawing/2014/main" id="{95D2FA84-9211-2912-E871-3E2A89E92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9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5" name="Rectangle 1560">
                  <a:extLst>
                    <a:ext uri="{FF2B5EF4-FFF2-40B4-BE49-F238E27FC236}">
                      <a16:creationId xmlns:a16="http://schemas.microsoft.com/office/drawing/2014/main" id="{5A1FCD38-4C41-129C-8BD9-0A7DAD0566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2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6" name="Freeform 1561">
                  <a:extLst>
                    <a:ext uri="{FF2B5EF4-FFF2-40B4-BE49-F238E27FC236}">
                      <a16:creationId xmlns:a16="http://schemas.microsoft.com/office/drawing/2014/main" id="{E13BE09B-B022-5622-B685-9FF05F666D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07" name="Rectangle 1562">
                  <a:extLst>
                    <a:ext uri="{FF2B5EF4-FFF2-40B4-BE49-F238E27FC236}">
                      <a16:creationId xmlns:a16="http://schemas.microsoft.com/office/drawing/2014/main" id="{F4B041A1-0D15-737A-3215-339CD19841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5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8" name="Rectangle 1563">
                  <a:extLst>
                    <a:ext uri="{FF2B5EF4-FFF2-40B4-BE49-F238E27FC236}">
                      <a16:creationId xmlns:a16="http://schemas.microsoft.com/office/drawing/2014/main" id="{DF55BE16-A7B7-9AD4-E552-D3CCB983B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5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09" name="Rectangle 1564">
                  <a:extLst>
                    <a:ext uri="{FF2B5EF4-FFF2-40B4-BE49-F238E27FC236}">
                      <a16:creationId xmlns:a16="http://schemas.microsoft.com/office/drawing/2014/main" id="{3C734A0E-17F3-0DC5-E0C2-DC037FF068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5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0" name="Rectangle 1565">
                  <a:extLst>
                    <a:ext uri="{FF2B5EF4-FFF2-40B4-BE49-F238E27FC236}">
                      <a16:creationId xmlns:a16="http://schemas.microsoft.com/office/drawing/2014/main" id="{2DAAB5DA-2B0B-94B1-4F48-8A4E14EF4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8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1" name="Freeform 1566">
                  <a:extLst>
                    <a:ext uri="{FF2B5EF4-FFF2-40B4-BE49-F238E27FC236}">
                      <a16:creationId xmlns:a16="http://schemas.microsoft.com/office/drawing/2014/main" id="{FA3191ED-2FA9-0777-4E83-EBDFA3FEF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12" name="Rectangle 1567">
                  <a:extLst>
                    <a:ext uri="{FF2B5EF4-FFF2-40B4-BE49-F238E27FC236}">
                      <a16:creationId xmlns:a16="http://schemas.microsoft.com/office/drawing/2014/main" id="{58BFC5B2-8BFF-C374-5CDB-57688A0A1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1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3" name="Rectangle 1568">
                  <a:extLst>
                    <a:ext uri="{FF2B5EF4-FFF2-40B4-BE49-F238E27FC236}">
                      <a16:creationId xmlns:a16="http://schemas.microsoft.com/office/drawing/2014/main" id="{D4AB0206-40EF-8CF0-42BA-7138BE00F2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1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4" name="Rectangle 1569">
                  <a:extLst>
                    <a:ext uri="{FF2B5EF4-FFF2-40B4-BE49-F238E27FC236}">
                      <a16:creationId xmlns:a16="http://schemas.microsoft.com/office/drawing/2014/main" id="{2E3B525A-EA9B-3862-7E55-220BCB73B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1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5" name="Rectangle 1570">
                  <a:extLst>
                    <a:ext uri="{FF2B5EF4-FFF2-40B4-BE49-F238E27FC236}">
                      <a16:creationId xmlns:a16="http://schemas.microsoft.com/office/drawing/2014/main" id="{8C575908-0CF8-7DF9-450D-B9759CA27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4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6" name="Freeform 1571">
                  <a:extLst>
                    <a:ext uri="{FF2B5EF4-FFF2-40B4-BE49-F238E27FC236}">
                      <a16:creationId xmlns:a16="http://schemas.microsoft.com/office/drawing/2014/main" id="{243B23B9-87F9-70CB-6455-2AE3BB1F4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17" name="Rectangle 1572">
                  <a:extLst>
                    <a:ext uri="{FF2B5EF4-FFF2-40B4-BE49-F238E27FC236}">
                      <a16:creationId xmlns:a16="http://schemas.microsoft.com/office/drawing/2014/main" id="{9B494FC3-0D39-85FD-EDD9-D91B4A780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8" y="2774"/>
                  <a:ext cx="6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8" name="Rectangle 1573">
                  <a:extLst>
                    <a:ext uri="{FF2B5EF4-FFF2-40B4-BE49-F238E27FC236}">
                      <a16:creationId xmlns:a16="http://schemas.microsoft.com/office/drawing/2014/main" id="{E6371064-7802-72D0-6591-BBF1C6349F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8" y="2772"/>
                  <a:ext cx="6" cy="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19" name="Rectangle 1574">
                  <a:extLst>
                    <a:ext uri="{FF2B5EF4-FFF2-40B4-BE49-F238E27FC236}">
                      <a16:creationId xmlns:a16="http://schemas.microsoft.com/office/drawing/2014/main" id="{AE098B31-1036-1C2A-A175-B66C15B07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7" y="2769"/>
                  <a:ext cx="14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0" name="Rectangle 1575">
                  <a:extLst>
                    <a:ext uri="{FF2B5EF4-FFF2-40B4-BE49-F238E27FC236}">
                      <a16:creationId xmlns:a16="http://schemas.microsoft.com/office/drawing/2014/main" id="{94CAC3F3-1D41-171A-3FC7-EC2E57F30B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1" y="2769"/>
                  <a:ext cx="13" cy="1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1" name="Freeform 1576">
                  <a:extLst>
                    <a:ext uri="{FF2B5EF4-FFF2-40B4-BE49-F238E27FC236}">
                      <a16:creationId xmlns:a16="http://schemas.microsoft.com/office/drawing/2014/main" id="{7B290C1D-70C3-E0F5-AA62-5DD5FC4F4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22" name="Line 1577">
                  <a:extLst>
                    <a:ext uri="{FF2B5EF4-FFF2-40B4-BE49-F238E27FC236}">
                      <a16:creationId xmlns:a16="http://schemas.microsoft.com/office/drawing/2014/main" id="{DEF147AE-FEE1-1C6E-B953-11D43C0F3A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012" y="2774"/>
                  <a:ext cx="19" cy="1"/>
                </a:xfrm>
                <a:prstGeom prst="line">
                  <a:avLst/>
                </a:prstGeom>
                <a:noFill/>
                <a:ln w="7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23" name="Freeform 1578">
                  <a:extLst>
                    <a:ext uri="{FF2B5EF4-FFF2-40B4-BE49-F238E27FC236}">
                      <a16:creationId xmlns:a16="http://schemas.microsoft.com/office/drawing/2014/main" id="{099FAA45-BC70-AFF0-AEFA-344ABFDF1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6" y="1440"/>
                  <a:ext cx="896" cy="1334"/>
                </a:xfrm>
                <a:custGeom>
                  <a:avLst/>
                  <a:gdLst>
                    <a:gd name="T0" fmla="*/ 0 w 8060"/>
                    <a:gd name="T1" fmla="*/ 0 h 12008"/>
                    <a:gd name="T2" fmla="*/ 0 w 8060"/>
                    <a:gd name="T3" fmla="*/ 0 h 12008"/>
                    <a:gd name="T4" fmla="*/ 0 w 8060"/>
                    <a:gd name="T5" fmla="*/ 0 h 12008"/>
                    <a:gd name="T6" fmla="*/ 0 w 8060"/>
                    <a:gd name="T7" fmla="*/ 0 h 12008"/>
                    <a:gd name="T8" fmla="*/ 0 w 8060"/>
                    <a:gd name="T9" fmla="*/ 0 h 12008"/>
                    <a:gd name="T10" fmla="*/ 0 w 8060"/>
                    <a:gd name="T11" fmla="*/ 0 h 12008"/>
                    <a:gd name="T12" fmla="*/ 0 w 8060"/>
                    <a:gd name="T13" fmla="*/ 0 h 12008"/>
                    <a:gd name="T14" fmla="*/ 0 w 8060"/>
                    <a:gd name="T15" fmla="*/ 0 h 12008"/>
                    <a:gd name="T16" fmla="*/ 0 w 8060"/>
                    <a:gd name="T17" fmla="*/ 0 h 12008"/>
                    <a:gd name="T18" fmla="*/ 0 w 8060"/>
                    <a:gd name="T19" fmla="*/ 0 h 12008"/>
                    <a:gd name="T20" fmla="*/ 0 w 8060"/>
                    <a:gd name="T21" fmla="*/ 0 h 12008"/>
                    <a:gd name="T22" fmla="*/ 0 w 8060"/>
                    <a:gd name="T23" fmla="*/ 0 h 12008"/>
                    <a:gd name="T24" fmla="*/ 0 w 8060"/>
                    <a:gd name="T25" fmla="*/ 0 h 12008"/>
                    <a:gd name="T26" fmla="*/ 0 w 8060"/>
                    <a:gd name="T27" fmla="*/ 0 h 12008"/>
                    <a:gd name="T28" fmla="*/ 0 w 8060"/>
                    <a:gd name="T29" fmla="*/ 0 h 12008"/>
                    <a:gd name="T30" fmla="*/ 0 w 8060"/>
                    <a:gd name="T31" fmla="*/ 0 h 12008"/>
                    <a:gd name="T32" fmla="*/ 0 w 8060"/>
                    <a:gd name="T33" fmla="*/ 0 h 12008"/>
                    <a:gd name="T34" fmla="*/ 0 w 8060"/>
                    <a:gd name="T35" fmla="*/ 0 h 12008"/>
                    <a:gd name="T36" fmla="*/ 0 w 8060"/>
                    <a:gd name="T37" fmla="*/ 0 h 12008"/>
                    <a:gd name="T38" fmla="*/ 0 w 8060"/>
                    <a:gd name="T39" fmla="*/ 0 h 12008"/>
                    <a:gd name="T40" fmla="*/ 0 w 8060"/>
                    <a:gd name="T41" fmla="*/ 0 h 12008"/>
                    <a:gd name="T42" fmla="*/ 0 w 8060"/>
                    <a:gd name="T43" fmla="*/ 0 h 12008"/>
                    <a:gd name="T44" fmla="*/ 0 w 8060"/>
                    <a:gd name="T45" fmla="*/ 0 h 12008"/>
                    <a:gd name="T46" fmla="*/ 0 w 8060"/>
                    <a:gd name="T47" fmla="*/ 0 h 12008"/>
                    <a:gd name="T48" fmla="*/ 0 w 8060"/>
                    <a:gd name="T49" fmla="*/ 0 h 12008"/>
                    <a:gd name="T50" fmla="*/ 0 w 8060"/>
                    <a:gd name="T51" fmla="*/ 0 h 12008"/>
                    <a:gd name="T52" fmla="*/ 0 w 8060"/>
                    <a:gd name="T53" fmla="*/ 0 h 12008"/>
                    <a:gd name="T54" fmla="*/ 0 w 8060"/>
                    <a:gd name="T55" fmla="*/ 0 h 12008"/>
                    <a:gd name="T56" fmla="*/ 0 w 8060"/>
                    <a:gd name="T57" fmla="*/ 0 h 12008"/>
                    <a:gd name="T58" fmla="*/ 0 w 8060"/>
                    <a:gd name="T59" fmla="*/ 0 h 12008"/>
                    <a:gd name="T60" fmla="*/ 0 w 8060"/>
                    <a:gd name="T61" fmla="*/ 0 h 1200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8060"/>
                    <a:gd name="T94" fmla="*/ 0 h 12008"/>
                    <a:gd name="T95" fmla="*/ 8060 w 8060"/>
                    <a:gd name="T96" fmla="*/ 12008 h 1200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8060" h="12008">
                      <a:moveTo>
                        <a:pt x="0" y="0"/>
                      </a:moveTo>
                      <a:lnTo>
                        <a:pt x="170" y="29"/>
                      </a:lnTo>
                      <a:lnTo>
                        <a:pt x="332" y="43"/>
                      </a:lnTo>
                      <a:lnTo>
                        <a:pt x="493" y="72"/>
                      </a:lnTo>
                      <a:lnTo>
                        <a:pt x="663" y="101"/>
                      </a:lnTo>
                      <a:lnTo>
                        <a:pt x="824" y="129"/>
                      </a:lnTo>
                      <a:lnTo>
                        <a:pt x="994" y="143"/>
                      </a:lnTo>
                      <a:lnTo>
                        <a:pt x="1155" y="172"/>
                      </a:lnTo>
                      <a:lnTo>
                        <a:pt x="1316" y="201"/>
                      </a:lnTo>
                      <a:lnTo>
                        <a:pt x="1486" y="230"/>
                      </a:lnTo>
                      <a:lnTo>
                        <a:pt x="1647" y="258"/>
                      </a:lnTo>
                      <a:lnTo>
                        <a:pt x="1809" y="272"/>
                      </a:lnTo>
                      <a:lnTo>
                        <a:pt x="1980" y="301"/>
                      </a:lnTo>
                      <a:lnTo>
                        <a:pt x="2141" y="330"/>
                      </a:lnTo>
                      <a:lnTo>
                        <a:pt x="2302" y="359"/>
                      </a:lnTo>
                      <a:lnTo>
                        <a:pt x="2472" y="388"/>
                      </a:lnTo>
                      <a:lnTo>
                        <a:pt x="2633" y="402"/>
                      </a:lnTo>
                      <a:lnTo>
                        <a:pt x="2803" y="430"/>
                      </a:lnTo>
                      <a:lnTo>
                        <a:pt x="2964" y="459"/>
                      </a:lnTo>
                      <a:lnTo>
                        <a:pt x="3125" y="487"/>
                      </a:lnTo>
                      <a:lnTo>
                        <a:pt x="3296" y="502"/>
                      </a:lnTo>
                      <a:lnTo>
                        <a:pt x="3457" y="531"/>
                      </a:lnTo>
                      <a:lnTo>
                        <a:pt x="3618" y="560"/>
                      </a:lnTo>
                      <a:lnTo>
                        <a:pt x="3788" y="587"/>
                      </a:lnTo>
                      <a:lnTo>
                        <a:pt x="3949" y="616"/>
                      </a:lnTo>
                      <a:lnTo>
                        <a:pt x="4119" y="631"/>
                      </a:lnTo>
                      <a:lnTo>
                        <a:pt x="4280" y="659"/>
                      </a:lnTo>
                      <a:lnTo>
                        <a:pt x="4441" y="688"/>
                      </a:lnTo>
                      <a:lnTo>
                        <a:pt x="4611" y="716"/>
                      </a:lnTo>
                      <a:lnTo>
                        <a:pt x="4774" y="12008"/>
                      </a:lnTo>
                      <a:lnTo>
                        <a:pt x="8060" y="12008"/>
                      </a:lnTo>
                    </a:path>
                  </a:pathLst>
                </a:custGeom>
                <a:noFill/>
                <a:ln w="7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24" name="Freeform 1579">
                  <a:extLst>
                    <a:ext uri="{FF2B5EF4-FFF2-40B4-BE49-F238E27FC236}">
                      <a16:creationId xmlns:a16="http://schemas.microsoft.com/office/drawing/2014/main" id="{DC4454D6-FBD5-38A5-CEC3-FC7F3DA613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1" y="1303"/>
                  <a:ext cx="895" cy="1471"/>
                </a:xfrm>
                <a:custGeom>
                  <a:avLst/>
                  <a:gdLst>
                    <a:gd name="T0" fmla="*/ 0 w 8059"/>
                    <a:gd name="T1" fmla="*/ 0 h 13240"/>
                    <a:gd name="T2" fmla="*/ 0 w 8059"/>
                    <a:gd name="T3" fmla="*/ 0 h 13240"/>
                    <a:gd name="T4" fmla="*/ 0 w 8059"/>
                    <a:gd name="T5" fmla="*/ 0 h 13240"/>
                    <a:gd name="T6" fmla="*/ 0 w 8059"/>
                    <a:gd name="T7" fmla="*/ 0 h 13240"/>
                    <a:gd name="T8" fmla="*/ 0 w 8059"/>
                    <a:gd name="T9" fmla="*/ 0 h 13240"/>
                    <a:gd name="T10" fmla="*/ 0 w 8059"/>
                    <a:gd name="T11" fmla="*/ 0 h 13240"/>
                    <a:gd name="T12" fmla="*/ 0 w 8059"/>
                    <a:gd name="T13" fmla="*/ 0 h 13240"/>
                    <a:gd name="T14" fmla="*/ 0 w 8059"/>
                    <a:gd name="T15" fmla="*/ 0 h 13240"/>
                    <a:gd name="T16" fmla="*/ 0 w 8059"/>
                    <a:gd name="T17" fmla="*/ 0 h 13240"/>
                    <a:gd name="T18" fmla="*/ 0 w 8059"/>
                    <a:gd name="T19" fmla="*/ 0 h 13240"/>
                    <a:gd name="T20" fmla="*/ 0 w 8059"/>
                    <a:gd name="T21" fmla="*/ 0 h 13240"/>
                    <a:gd name="T22" fmla="*/ 0 w 8059"/>
                    <a:gd name="T23" fmla="*/ 0 h 13240"/>
                    <a:gd name="T24" fmla="*/ 0 w 8059"/>
                    <a:gd name="T25" fmla="*/ 0 h 13240"/>
                    <a:gd name="T26" fmla="*/ 0 w 8059"/>
                    <a:gd name="T27" fmla="*/ 0 h 13240"/>
                    <a:gd name="T28" fmla="*/ 0 w 8059"/>
                    <a:gd name="T29" fmla="*/ 0 h 13240"/>
                    <a:gd name="T30" fmla="*/ 0 w 8059"/>
                    <a:gd name="T31" fmla="*/ 0 h 13240"/>
                    <a:gd name="T32" fmla="*/ 0 w 8059"/>
                    <a:gd name="T33" fmla="*/ 0 h 13240"/>
                    <a:gd name="T34" fmla="*/ 0 w 8059"/>
                    <a:gd name="T35" fmla="*/ 0 h 13240"/>
                    <a:gd name="T36" fmla="*/ 0 w 8059"/>
                    <a:gd name="T37" fmla="*/ 0 h 13240"/>
                    <a:gd name="T38" fmla="*/ 0 w 8059"/>
                    <a:gd name="T39" fmla="*/ 0 h 13240"/>
                    <a:gd name="T40" fmla="*/ 0 w 8059"/>
                    <a:gd name="T41" fmla="*/ 0 h 13240"/>
                    <a:gd name="T42" fmla="*/ 0 w 8059"/>
                    <a:gd name="T43" fmla="*/ 0 h 13240"/>
                    <a:gd name="T44" fmla="*/ 0 w 8059"/>
                    <a:gd name="T45" fmla="*/ 0 h 13240"/>
                    <a:gd name="T46" fmla="*/ 0 w 8059"/>
                    <a:gd name="T47" fmla="*/ 0 h 13240"/>
                    <a:gd name="T48" fmla="*/ 0 w 8059"/>
                    <a:gd name="T49" fmla="*/ 0 h 13240"/>
                    <a:gd name="T50" fmla="*/ 0 w 8059"/>
                    <a:gd name="T51" fmla="*/ 0 h 13240"/>
                    <a:gd name="T52" fmla="*/ 0 w 8059"/>
                    <a:gd name="T53" fmla="*/ 0 h 13240"/>
                    <a:gd name="T54" fmla="*/ 0 w 8059"/>
                    <a:gd name="T55" fmla="*/ 0 h 13240"/>
                    <a:gd name="T56" fmla="*/ 0 w 8059"/>
                    <a:gd name="T57" fmla="*/ 0 h 13240"/>
                    <a:gd name="T58" fmla="*/ 0 w 8059"/>
                    <a:gd name="T59" fmla="*/ 0 h 13240"/>
                    <a:gd name="T60" fmla="*/ 0 w 8059"/>
                    <a:gd name="T61" fmla="*/ 0 h 13240"/>
                    <a:gd name="T62" fmla="*/ 0 w 8059"/>
                    <a:gd name="T63" fmla="*/ 0 h 13240"/>
                    <a:gd name="T64" fmla="*/ 0 w 8059"/>
                    <a:gd name="T65" fmla="*/ 0 h 13240"/>
                    <a:gd name="T66" fmla="*/ 0 w 8059"/>
                    <a:gd name="T67" fmla="*/ 0 h 13240"/>
                    <a:gd name="T68" fmla="*/ 0 w 8059"/>
                    <a:gd name="T69" fmla="*/ 0 h 13240"/>
                    <a:gd name="T70" fmla="*/ 0 w 8059"/>
                    <a:gd name="T71" fmla="*/ 0 h 13240"/>
                    <a:gd name="T72" fmla="*/ 0 w 8059"/>
                    <a:gd name="T73" fmla="*/ 0 h 13240"/>
                    <a:gd name="T74" fmla="*/ 0 w 8059"/>
                    <a:gd name="T75" fmla="*/ 0 h 13240"/>
                    <a:gd name="T76" fmla="*/ 0 w 8059"/>
                    <a:gd name="T77" fmla="*/ 0 h 13240"/>
                    <a:gd name="T78" fmla="*/ 0 w 8059"/>
                    <a:gd name="T79" fmla="*/ 0 h 13240"/>
                    <a:gd name="T80" fmla="*/ 0 w 8059"/>
                    <a:gd name="T81" fmla="*/ 0 h 13240"/>
                    <a:gd name="T82" fmla="*/ 0 w 8059"/>
                    <a:gd name="T83" fmla="*/ 0 h 13240"/>
                    <a:gd name="T84" fmla="*/ 0 w 8059"/>
                    <a:gd name="T85" fmla="*/ 0 h 13240"/>
                    <a:gd name="T86" fmla="*/ 0 w 8059"/>
                    <a:gd name="T87" fmla="*/ 0 h 13240"/>
                    <a:gd name="T88" fmla="*/ 0 w 8059"/>
                    <a:gd name="T89" fmla="*/ 0 h 13240"/>
                    <a:gd name="T90" fmla="*/ 0 w 8059"/>
                    <a:gd name="T91" fmla="*/ 0 h 13240"/>
                    <a:gd name="T92" fmla="*/ 0 w 8059"/>
                    <a:gd name="T93" fmla="*/ 0 h 13240"/>
                    <a:gd name="T94" fmla="*/ 0 w 8059"/>
                    <a:gd name="T95" fmla="*/ 0 h 13240"/>
                    <a:gd name="T96" fmla="*/ 0 w 8059"/>
                    <a:gd name="T97" fmla="*/ 0 h 13240"/>
                    <a:gd name="T98" fmla="*/ 0 w 8059"/>
                    <a:gd name="T99" fmla="*/ 0 h 1324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059"/>
                    <a:gd name="T151" fmla="*/ 0 h 13240"/>
                    <a:gd name="T152" fmla="*/ 8059 w 8059"/>
                    <a:gd name="T153" fmla="*/ 13240 h 1324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059" h="13240">
                      <a:moveTo>
                        <a:pt x="0" y="13240"/>
                      </a:moveTo>
                      <a:lnTo>
                        <a:pt x="170" y="0"/>
                      </a:lnTo>
                      <a:lnTo>
                        <a:pt x="331" y="29"/>
                      </a:lnTo>
                      <a:lnTo>
                        <a:pt x="492" y="58"/>
                      </a:lnTo>
                      <a:lnTo>
                        <a:pt x="662" y="72"/>
                      </a:lnTo>
                      <a:lnTo>
                        <a:pt x="823" y="100"/>
                      </a:lnTo>
                      <a:lnTo>
                        <a:pt x="985" y="129"/>
                      </a:lnTo>
                      <a:lnTo>
                        <a:pt x="1156" y="158"/>
                      </a:lnTo>
                      <a:lnTo>
                        <a:pt x="1317" y="172"/>
                      </a:lnTo>
                      <a:lnTo>
                        <a:pt x="1487" y="201"/>
                      </a:lnTo>
                      <a:lnTo>
                        <a:pt x="1648" y="229"/>
                      </a:lnTo>
                      <a:lnTo>
                        <a:pt x="1809" y="258"/>
                      </a:lnTo>
                      <a:lnTo>
                        <a:pt x="1979" y="286"/>
                      </a:lnTo>
                      <a:lnTo>
                        <a:pt x="2140" y="301"/>
                      </a:lnTo>
                      <a:lnTo>
                        <a:pt x="2301" y="330"/>
                      </a:lnTo>
                      <a:lnTo>
                        <a:pt x="2471" y="359"/>
                      </a:lnTo>
                      <a:lnTo>
                        <a:pt x="2633" y="386"/>
                      </a:lnTo>
                      <a:lnTo>
                        <a:pt x="2803" y="415"/>
                      </a:lnTo>
                      <a:lnTo>
                        <a:pt x="2964" y="430"/>
                      </a:lnTo>
                      <a:lnTo>
                        <a:pt x="3125" y="458"/>
                      </a:lnTo>
                      <a:lnTo>
                        <a:pt x="3295" y="487"/>
                      </a:lnTo>
                      <a:lnTo>
                        <a:pt x="3456" y="516"/>
                      </a:lnTo>
                      <a:lnTo>
                        <a:pt x="3617" y="531"/>
                      </a:lnTo>
                      <a:lnTo>
                        <a:pt x="3787" y="558"/>
                      </a:lnTo>
                      <a:lnTo>
                        <a:pt x="3948" y="587"/>
                      </a:lnTo>
                      <a:lnTo>
                        <a:pt x="4111" y="616"/>
                      </a:lnTo>
                      <a:lnTo>
                        <a:pt x="4281" y="645"/>
                      </a:lnTo>
                      <a:lnTo>
                        <a:pt x="4442" y="659"/>
                      </a:lnTo>
                      <a:lnTo>
                        <a:pt x="4612" y="688"/>
                      </a:lnTo>
                      <a:lnTo>
                        <a:pt x="4773" y="716"/>
                      </a:lnTo>
                      <a:lnTo>
                        <a:pt x="4934" y="745"/>
                      </a:lnTo>
                      <a:lnTo>
                        <a:pt x="5104" y="774"/>
                      </a:lnTo>
                      <a:lnTo>
                        <a:pt x="5265" y="788"/>
                      </a:lnTo>
                      <a:lnTo>
                        <a:pt x="5426" y="817"/>
                      </a:lnTo>
                      <a:lnTo>
                        <a:pt x="5597" y="845"/>
                      </a:lnTo>
                      <a:lnTo>
                        <a:pt x="5758" y="874"/>
                      </a:lnTo>
                      <a:lnTo>
                        <a:pt x="5928" y="888"/>
                      </a:lnTo>
                      <a:lnTo>
                        <a:pt x="6089" y="917"/>
                      </a:lnTo>
                      <a:lnTo>
                        <a:pt x="6250" y="946"/>
                      </a:lnTo>
                      <a:lnTo>
                        <a:pt x="6420" y="975"/>
                      </a:lnTo>
                      <a:lnTo>
                        <a:pt x="6581" y="1002"/>
                      </a:lnTo>
                      <a:lnTo>
                        <a:pt x="6742" y="1017"/>
                      </a:lnTo>
                      <a:lnTo>
                        <a:pt x="6914" y="1046"/>
                      </a:lnTo>
                      <a:lnTo>
                        <a:pt x="7075" y="1075"/>
                      </a:lnTo>
                      <a:lnTo>
                        <a:pt x="7236" y="1103"/>
                      </a:lnTo>
                      <a:lnTo>
                        <a:pt x="7406" y="1132"/>
                      </a:lnTo>
                      <a:lnTo>
                        <a:pt x="7567" y="1147"/>
                      </a:lnTo>
                      <a:lnTo>
                        <a:pt x="7737" y="1174"/>
                      </a:lnTo>
                      <a:lnTo>
                        <a:pt x="7898" y="1203"/>
                      </a:lnTo>
                      <a:lnTo>
                        <a:pt x="8059" y="1232"/>
                      </a:lnTo>
                    </a:path>
                  </a:pathLst>
                </a:custGeom>
                <a:noFill/>
                <a:ln w="7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25" name="Rectangle 1580">
                  <a:extLst>
                    <a:ext uri="{FF2B5EF4-FFF2-40B4-BE49-F238E27FC236}">
                      <a16:creationId xmlns:a16="http://schemas.microsoft.com/office/drawing/2014/main" id="{EDE86AFC-4B38-DC19-C546-63635A0A30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6" name="Rectangle 1581">
                  <a:extLst>
                    <a:ext uri="{FF2B5EF4-FFF2-40B4-BE49-F238E27FC236}">
                      <a16:creationId xmlns:a16="http://schemas.microsoft.com/office/drawing/2014/main" id="{52788123-A9A9-43AD-BDE0-5304605A30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7" name="Rectangle 1582">
                  <a:extLst>
                    <a:ext uri="{FF2B5EF4-FFF2-40B4-BE49-F238E27FC236}">
                      <a16:creationId xmlns:a16="http://schemas.microsoft.com/office/drawing/2014/main" id="{A504D3D2-0CB3-30EE-D083-00E95E006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2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8" name="Rectangle 1583">
                  <a:extLst>
                    <a:ext uri="{FF2B5EF4-FFF2-40B4-BE49-F238E27FC236}">
                      <a16:creationId xmlns:a16="http://schemas.microsoft.com/office/drawing/2014/main" id="{9D5C3C51-831D-456F-7BE7-B80A991D7E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5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29" name="Freeform 1584">
                  <a:extLst>
                    <a:ext uri="{FF2B5EF4-FFF2-40B4-BE49-F238E27FC236}">
                      <a16:creationId xmlns:a16="http://schemas.microsoft.com/office/drawing/2014/main" id="{F8E66F37-B035-EAA1-71BD-0C909F4B7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30" name="Rectangle 1585">
                  <a:extLst>
                    <a:ext uri="{FF2B5EF4-FFF2-40B4-BE49-F238E27FC236}">
                      <a16:creationId xmlns:a16="http://schemas.microsoft.com/office/drawing/2014/main" id="{8183A8A5-319A-CDC2-2124-AC5F159A8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1" name="Rectangle 1586">
                  <a:extLst>
                    <a:ext uri="{FF2B5EF4-FFF2-40B4-BE49-F238E27FC236}">
                      <a16:creationId xmlns:a16="http://schemas.microsoft.com/office/drawing/2014/main" id="{603B1ACD-EC47-8826-2A34-D81E47102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2" name="Rectangle 1587">
                  <a:extLst>
                    <a:ext uri="{FF2B5EF4-FFF2-40B4-BE49-F238E27FC236}">
                      <a16:creationId xmlns:a16="http://schemas.microsoft.com/office/drawing/2014/main" id="{48070412-A1F6-574B-C63B-AFC469783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8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3" name="Rectangle 1588">
                  <a:extLst>
                    <a:ext uri="{FF2B5EF4-FFF2-40B4-BE49-F238E27FC236}">
                      <a16:creationId xmlns:a16="http://schemas.microsoft.com/office/drawing/2014/main" id="{E71719AA-0864-E312-4E4C-4F9BCC33F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51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4" name="Freeform 1589">
                  <a:extLst>
                    <a:ext uri="{FF2B5EF4-FFF2-40B4-BE49-F238E27FC236}">
                      <a16:creationId xmlns:a16="http://schemas.microsoft.com/office/drawing/2014/main" id="{9F87FA81-0A47-0F6D-FCD7-923560679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35" name="Rectangle 1590">
                  <a:extLst>
                    <a:ext uri="{FF2B5EF4-FFF2-40B4-BE49-F238E27FC236}">
                      <a16:creationId xmlns:a16="http://schemas.microsoft.com/office/drawing/2014/main" id="{64E3AEA5-2B9E-C07F-EE39-000378D466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6" name="Rectangle 1591">
                  <a:extLst>
                    <a:ext uri="{FF2B5EF4-FFF2-40B4-BE49-F238E27FC236}">
                      <a16:creationId xmlns:a16="http://schemas.microsoft.com/office/drawing/2014/main" id="{82F344ED-05BB-D6BC-8983-4435F2FE34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7" name="Rectangle 1592">
                  <a:extLst>
                    <a:ext uri="{FF2B5EF4-FFF2-40B4-BE49-F238E27FC236}">
                      <a16:creationId xmlns:a16="http://schemas.microsoft.com/office/drawing/2014/main" id="{FD52DF92-DFD2-1926-D513-A2E51C192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4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8" name="Rectangle 1593">
                  <a:extLst>
                    <a:ext uri="{FF2B5EF4-FFF2-40B4-BE49-F238E27FC236}">
                      <a16:creationId xmlns:a16="http://schemas.microsoft.com/office/drawing/2014/main" id="{881391BD-8386-2A13-92CB-C55E538A1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7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39" name="Freeform 1594">
                  <a:extLst>
                    <a:ext uri="{FF2B5EF4-FFF2-40B4-BE49-F238E27FC236}">
                      <a16:creationId xmlns:a16="http://schemas.microsoft.com/office/drawing/2014/main" id="{201468B1-81D1-3D14-B9AF-B56E496A01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6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40" name="Rectangle 1595">
                  <a:extLst>
                    <a:ext uri="{FF2B5EF4-FFF2-40B4-BE49-F238E27FC236}">
                      <a16:creationId xmlns:a16="http://schemas.microsoft.com/office/drawing/2014/main" id="{5FD99064-FF51-B35E-A514-975A3EAF54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1" name="Rectangle 1596">
                  <a:extLst>
                    <a:ext uri="{FF2B5EF4-FFF2-40B4-BE49-F238E27FC236}">
                      <a16:creationId xmlns:a16="http://schemas.microsoft.com/office/drawing/2014/main" id="{364BF562-C57F-8397-300F-F0E7BBE7F0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2" name="Rectangle 1597">
                  <a:extLst>
                    <a:ext uri="{FF2B5EF4-FFF2-40B4-BE49-F238E27FC236}">
                      <a16:creationId xmlns:a16="http://schemas.microsoft.com/office/drawing/2014/main" id="{58385559-6D5C-74DA-5EC2-020BE81A9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0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3" name="Rectangle 1598">
                  <a:extLst>
                    <a:ext uri="{FF2B5EF4-FFF2-40B4-BE49-F238E27FC236}">
                      <a16:creationId xmlns:a16="http://schemas.microsoft.com/office/drawing/2014/main" id="{75A55808-C4A7-5585-9DA9-3E2E9FA90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3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4" name="Freeform 1599">
                  <a:extLst>
                    <a:ext uri="{FF2B5EF4-FFF2-40B4-BE49-F238E27FC236}">
                      <a16:creationId xmlns:a16="http://schemas.microsoft.com/office/drawing/2014/main" id="{1A83EB89-9770-8E82-DF8C-D68180387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2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45" name="Rectangle 1600">
                  <a:extLst>
                    <a:ext uri="{FF2B5EF4-FFF2-40B4-BE49-F238E27FC236}">
                      <a16:creationId xmlns:a16="http://schemas.microsoft.com/office/drawing/2014/main" id="{562BE526-1076-072A-424C-00F744E67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6" name="Rectangle 1601">
                  <a:extLst>
                    <a:ext uri="{FF2B5EF4-FFF2-40B4-BE49-F238E27FC236}">
                      <a16:creationId xmlns:a16="http://schemas.microsoft.com/office/drawing/2014/main" id="{91D2DAA3-DD65-0999-CE38-464DD93C7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7" name="Rectangle 1602">
                  <a:extLst>
                    <a:ext uri="{FF2B5EF4-FFF2-40B4-BE49-F238E27FC236}">
                      <a16:creationId xmlns:a16="http://schemas.microsoft.com/office/drawing/2014/main" id="{11A4D5D1-D7F8-85FB-2510-8E3C5C0C56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6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8" name="Rectangle 1603">
                  <a:extLst>
                    <a:ext uri="{FF2B5EF4-FFF2-40B4-BE49-F238E27FC236}">
                      <a16:creationId xmlns:a16="http://schemas.microsoft.com/office/drawing/2014/main" id="{34D29459-CFE5-6D77-8B06-C14A4B45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9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49" name="Freeform 1604">
                  <a:extLst>
                    <a:ext uri="{FF2B5EF4-FFF2-40B4-BE49-F238E27FC236}">
                      <a16:creationId xmlns:a16="http://schemas.microsoft.com/office/drawing/2014/main" id="{39D4EC4E-B408-2159-2FA2-0410D2EEF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50" name="Rectangle 1605">
                  <a:extLst>
                    <a:ext uri="{FF2B5EF4-FFF2-40B4-BE49-F238E27FC236}">
                      <a16:creationId xmlns:a16="http://schemas.microsoft.com/office/drawing/2014/main" id="{1A272DA5-CD8C-C78D-C770-8ED1F4438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1" name="Rectangle 1606">
                  <a:extLst>
                    <a:ext uri="{FF2B5EF4-FFF2-40B4-BE49-F238E27FC236}">
                      <a16:creationId xmlns:a16="http://schemas.microsoft.com/office/drawing/2014/main" id="{45A4860A-ED30-8868-5F8B-0C3925C477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2" name="Rectangle 1607">
                  <a:extLst>
                    <a:ext uri="{FF2B5EF4-FFF2-40B4-BE49-F238E27FC236}">
                      <a16:creationId xmlns:a16="http://schemas.microsoft.com/office/drawing/2014/main" id="{709E6C2E-67EC-C861-9996-9C36727DA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2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3" name="Rectangle 1608">
                  <a:extLst>
                    <a:ext uri="{FF2B5EF4-FFF2-40B4-BE49-F238E27FC236}">
                      <a16:creationId xmlns:a16="http://schemas.microsoft.com/office/drawing/2014/main" id="{60DFDB97-B0FF-7908-07C0-583C455B7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5" y="2769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4" name="Freeform 1609">
                  <a:extLst>
                    <a:ext uri="{FF2B5EF4-FFF2-40B4-BE49-F238E27FC236}">
                      <a16:creationId xmlns:a16="http://schemas.microsoft.com/office/drawing/2014/main" id="{D2E49463-D624-2DF7-1763-2FB2554012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55" name="Rectangle 1610">
                  <a:extLst>
                    <a:ext uri="{FF2B5EF4-FFF2-40B4-BE49-F238E27FC236}">
                      <a16:creationId xmlns:a16="http://schemas.microsoft.com/office/drawing/2014/main" id="{8AA53671-136D-0CC5-F636-289D273D8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6" name="Rectangle 1611">
                  <a:extLst>
                    <a:ext uri="{FF2B5EF4-FFF2-40B4-BE49-F238E27FC236}">
                      <a16:creationId xmlns:a16="http://schemas.microsoft.com/office/drawing/2014/main" id="{C096A946-CA5D-D3D1-7AD3-49A0F91402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7" name="Rectangle 1612">
                  <a:extLst>
                    <a:ext uri="{FF2B5EF4-FFF2-40B4-BE49-F238E27FC236}">
                      <a16:creationId xmlns:a16="http://schemas.microsoft.com/office/drawing/2014/main" id="{A8A28C2E-0BB7-BC40-70A8-49E8C9D5C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9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8" name="Rectangle 1613">
                  <a:extLst>
                    <a:ext uri="{FF2B5EF4-FFF2-40B4-BE49-F238E27FC236}">
                      <a16:creationId xmlns:a16="http://schemas.microsoft.com/office/drawing/2014/main" id="{E802F3F3-A0C3-2617-7507-72C0D1069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2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59" name="Freeform 1614">
                  <a:extLst>
                    <a:ext uri="{FF2B5EF4-FFF2-40B4-BE49-F238E27FC236}">
                      <a16:creationId xmlns:a16="http://schemas.microsoft.com/office/drawing/2014/main" id="{43923042-38AD-0A94-3408-3C3ACDF6E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60" name="Rectangle 1615">
                  <a:extLst>
                    <a:ext uri="{FF2B5EF4-FFF2-40B4-BE49-F238E27FC236}">
                      <a16:creationId xmlns:a16="http://schemas.microsoft.com/office/drawing/2014/main" id="{4EC127CB-3DD5-C825-806C-4FE617979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1" name="Rectangle 1616">
                  <a:extLst>
                    <a:ext uri="{FF2B5EF4-FFF2-40B4-BE49-F238E27FC236}">
                      <a16:creationId xmlns:a16="http://schemas.microsoft.com/office/drawing/2014/main" id="{6AED2B8C-D887-7354-3C8B-E803EDEE6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2" name="Rectangle 1617">
                  <a:extLst>
                    <a:ext uri="{FF2B5EF4-FFF2-40B4-BE49-F238E27FC236}">
                      <a16:creationId xmlns:a16="http://schemas.microsoft.com/office/drawing/2014/main" id="{B8F657D4-A131-1532-F23F-E5CAF3D681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5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3" name="Rectangle 1618">
                  <a:extLst>
                    <a:ext uri="{FF2B5EF4-FFF2-40B4-BE49-F238E27FC236}">
                      <a16:creationId xmlns:a16="http://schemas.microsoft.com/office/drawing/2014/main" id="{8976F3F2-11C1-8CC5-B4F8-EFB2434D3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8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4" name="Freeform 1619">
                  <a:extLst>
                    <a:ext uri="{FF2B5EF4-FFF2-40B4-BE49-F238E27FC236}">
                      <a16:creationId xmlns:a16="http://schemas.microsoft.com/office/drawing/2014/main" id="{637ECA25-8C11-5A09-200D-BCF224BE2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7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65" name="Rectangle 1620">
                  <a:extLst>
                    <a:ext uri="{FF2B5EF4-FFF2-40B4-BE49-F238E27FC236}">
                      <a16:creationId xmlns:a16="http://schemas.microsoft.com/office/drawing/2014/main" id="{25006774-E6EF-660B-5677-440D6C18C2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6" name="Rectangle 1621">
                  <a:extLst>
                    <a:ext uri="{FF2B5EF4-FFF2-40B4-BE49-F238E27FC236}">
                      <a16:creationId xmlns:a16="http://schemas.microsoft.com/office/drawing/2014/main" id="{0121045E-D78A-88FF-E6DE-1CFC9BCD6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7" name="Rectangle 1622">
                  <a:extLst>
                    <a:ext uri="{FF2B5EF4-FFF2-40B4-BE49-F238E27FC236}">
                      <a16:creationId xmlns:a16="http://schemas.microsoft.com/office/drawing/2014/main" id="{D30425B4-87DC-7AFE-E458-742441070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1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8" name="Rectangle 1623">
                  <a:extLst>
                    <a:ext uri="{FF2B5EF4-FFF2-40B4-BE49-F238E27FC236}">
                      <a16:creationId xmlns:a16="http://schemas.microsoft.com/office/drawing/2014/main" id="{2FFA754B-2DA8-3793-E360-3923863C1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4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69" name="Freeform 1624">
                  <a:extLst>
                    <a:ext uri="{FF2B5EF4-FFF2-40B4-BE49-F238E27FC236}">
                      <a16:creationId xmlns:a16="http://schemas.microsoft.com/office/drawing/2014/main" id="{42BE9D30-C4E6-F807-0042-33E7AB458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3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70" name="Rectangle 1625">
                  <a:extLst>
                    <a:ext uri="{FF2B5EF4-FFF2-40B4-BE49-F238E27FC236}">
                      <a16:creationId xmlns:a16="http://schemas.microsoft.com/office/drawing/2014/main" id="{F91D9D90-0444-DBB8-BDFC-A9B5F94AD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2774"/>
                  <a:ext cx="5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1" name="Rectangle 1626">
                  <a:extLst>
                    <a:ext uri="{FF2B5EF4-FFF2-40B4-BE49-F238E27FC236}">
                      <a16:creationId xmlns:a16="http://schemas.microsoft.com/office/drawing/2014/main" id="{27044916-0D17-9A1F-E782-07A1E61FFF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2772"/>
                  <a:ext cx="5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2" name="Rectangle 1627">
                  <a:extLst>
                    <a:ext uri="{FF2B5EF4-FFF2-40B4-BE49-F238E27FC236}">
                      <a16:creationId xmlns:a16="http://schemas.microsoft.com/office/drawing/2014/main" id="{DAFDB0AF-FF77-FDFD-54A1-65D207AE3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7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3" name="Rectangle 1628">
                  <a:extLst>
                    <a:ext uri="{FF2B5EF4-FFF2-40B4-BE49-F238E27FC236}">
                      <a16:creationId xmlns:a16="http://schemas.microsoft.com/office/drawing/2014/main" id="{EB9371E2-BF26-9924-F2DA-D4DA82466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0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374" name="Freeform 1629">
                  <a:extLst>
                    <a:ext uri="{FF2B5EF4-FFF2-40B4-BE49-F238E27FC236}">
                      <a16:creationId xmlns:a16="http://schemas.microsoft.com/office/drawing/2014/main" id="{23DABD9A-C707-B1C3-5E74-8C8F321EB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9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375" name="Rectangle 1630">
                  <a:extLst>
                    <a:ext uri="{FF2B5EF4-FFF2-40B4-BE49-F238E27FC236}">
                      <a16:creationId xmlns:a16="http://schemas.microsoft.com/office/drawing/2014/main" id="{816F7291-83E3-2D46-19EC-88D527C33E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" name="Group 1832">
                <a:extLst>
                  <a:ext uri="{FF2B5EF4-FFF2-40B4-BE49-F238E27FC236}">
                    <a16:creationId xmlns:a16="http://schemas.microsoft.com/office/drawing/2014/main" id="{0BC2BEA0-D8CB-E54C-4BBE-A54D282FEE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5" y="1853"/>
                <a:ext cx="1186" cy="1427"/>
                <a:chOff x="2473" y="1663"/>
                <a:chExt cx="1060" cy="1116"/>
              </a:xfrm>
            </p:grpSpPr>
            <p:sp>
              <p:nvSpPr>
                <p:cNvPr id="208976" name="Rectangle 1632">
                  <a:extLst>
                    <a:ext uri="{FF2B5EF4-FFF2-40B4-BE49-F238E27FC236}">
                      <a16:creationId xmlns:a16="http://schemas.microsoft.com/office/drawing/2014/main" id="{F15BA91E-C28C-0015-2A36-CF799FF9D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7" name="Rectangle 1633">
                  <a:extLst>
                    <a:ext uri="{FF2B5EF4-FFF2-40B4-BE49-F238E27FC236}">
                      <a16:creationId xmlns:a16="http://schemas.microsoft.com/office/drawing/2014/main" id="{2A39A05D-441F-B702-C1F1-D83AA2CBF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3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8" name="Rectangle 1634">
                  <a:extLst>
                    <a:ext uri="{FF2B5EF4-FFF2-40B4-BE49-F238E27FC236}">
                      <a16:creationId xmlns:a16="http://schemas.microsoft.com/office/drawing/2014/main" id="{260D85B4-DBA7-1B49-99E9-87BEBEB57E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6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9" name="Freeform 1635">
                  <a:extLst>
                    <a:ext uri="{FF2B5EF4-FFF2-40B4-BE49-F238E27FC236}">
                      <a16:creationId xmlns:a16="http://schemas.microsoft.com/office/drawing/2014/main" id="{99D09838-B3F3-E64A-33B1-085356F57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5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80" name="Rectangle 1636">
                  <a:extLst>
                    <a:ext uri="{FF2B5EF4-FFF2-40B4-BE49-F238E27FC236}">
                      <a16:creationId xmlns:a16="http://schemas.microsoft.com/office/drawing/2014/main" id="{E362BAAC-C426-A4B6-1990-429DC45EC4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1" name="Rectangle 1637">
                  <a:extLst>
                    <a:ext uri="{FF2B5EF4-FFF2-40B4-BE49-F238E27FC236}">
                      <a16:creationId xmlns:a16="http://schemas.microsoft.com/office/drawing/2014/main" id="{885913BD-A282-E166-B280-0C78C21787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2" name="Rectangle 1638">
                  <a:extLst>
                    <a:ext uri="{FF2B5EF4-FFF2-40B4-BE49-F238E27FC236}">
                      <a16:creationId xmlns:a16="http://schemas.microsoft.com/office/drawing/2014/main" id="{F08F47BF-45C9-9AA7-4C0C-B0FDB5F16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9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3" name="Rectangle 1639">
                  <a:extLst>
                    <a:ext uri="{FF2B5EF4-FFF2-40B4-BE49-F238E27FC236}">
                      <a16:creationId xmlns:a16="http://schemas.microsoft.com/office/drawing/2014/main" id="{E681130F-056C-1516-C104-D58A4EA7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12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4" name="Freeform 1640">
                  <a:extLst>
                    <a:ext uri="{FF2B5EF4-FFF2-40B4-BE49-F238E27FC236}">
                      <a16:creationId xmlns:a16="http://schemas.microsoft.com/office/drawing/2014/main" id="{0ACF2A04-73E9-4187-7676-9B68014C8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1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85" name="Rectangle 1641">
                  <a:extLst>
                    <a:ext uri="{FF2B5EF4-FFF2-40B4-BE49-F238E27FC236}">
                      <a16:creationId xmlns:a16="http://schemas.microsoft.com/office/drawing/2014/main" id="{589704F6-2291-2537-3EAE-31B98EA589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6" name="Rectangle 1642">
                  <a:extLst>
                    <a:ext uri="{FF2B5EF4-FFF2-40B4-BE49-F238E27FC236}">
                      <a16:creationId xmlns:a16="http://schemas.microsoft.com/office/drawing/2014/main" id="{51A04C93-CC9D-7D68-5042-4EB4A7F8D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7" name="Rectangle 1643">
                  <a:extLst>
                    <a:ext uri="{FF2B5EF4-FFF2-40B4-BE49-F238E27FC236}">
                      <a16:creationId xmlns:a16="http://schemas.microsoft.com/office/drawing/2014/main" id="{0E352D4D-BF2B-01EC-FDB0-520F0B552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5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8" name="Rectangle 1644">
                  <a:extLst>
                    <a:ext uri="{FF2B5EF4-FFF2-40B4-BE49-F238E27FC236}">
                      <a16:creationId xmlns:a16="http://schemas.microsoft.com/office/drawing/2014/main" id="{018EAA57-19E7-88A9-70F8-CE261C8FDF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8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89" name="Freeform 1645">
                  <a:extLst>
                    <a:ext uri="{FF2B5EF4-FFF2-40B4-BE49-F238E27FC236}">
                      <a16:creationId xmlns:a16="http://schemas.microsoft.com/office/drawing/2014/main" id="{DCEFC495-CA95-16A5-D282-19F022546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90" name="Rectangle 1646">
                  <a:extLst>
                    <a:ext uri="{FF2B5EF4-FFF2-40B4-BE49-F238E27FC236}">
                      <a16:creationId xmlns:a16="http://schemas.microsoft.com/office/drawing/2014/main" id="{1E391229-F0C1-5176-DAC2-400C0B1633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61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1" name="Rectangle 1647">
                  <a:extLst>
                    <a:ext uri="{FF2B5EF4-FFF2-40B4-BE49-F238E27FC236}">
                      <a16:creationId xmlns:a16="http://schemas.microsoft.com/office/drawing/2014/main" id="{F7ECB80F-3D59-F64D-BC9F-09E490B44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60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2" name="Rectangle 1648">
                  <a:extLst>
                    <a:ext uri="{FF2B5EF4-FFF2-40B4-BE49-F238E27FC236}">
                      <a16:creationId xmlns:a16="http://schemas.microsoft.com/office/drawing/2014/main" id="{8F3AD87A-70DC-68FC-532B-3510C7BBA7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1" y="2756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3" name="Rectangle 1649">
                  <a:extLst>
                    <a:ext uri="{FF2B5EF4-FFF2-40B4-BE49-F238E27FC236}">
                      <a16:creationId xmlns:a16="http://schemas.microsoft.com/office/drawing/2014/main" id="{91A0CC9D-CD20-53E1-7EC4-714230079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4" y="2756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4" name="Freeform 1650">
                  <a:extLst>
                    <a:ext uri="{FF2B5EF4-FFF2-40B4-BE49-F238E27FC236}">
                      <a16:creationId xmlns:a16="http://schemas.microsoft.com/office/drawing/2014/main" id="{311350B4-BE40-0DA5-B006-9D8C116F3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2760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3"/>
                      </a:moveTo>
                      <a:lnTo>
                        <a:pt x="17" y="8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4" y="24"/>
                      </a:lnTo>
                      <a:lnTo>
                        <a:pt x="17" y="19"/>
                      </a:lnTo>
                      <a:lnTo>
                        <a:pt x="1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95" name="Rectangle 1651">
                  <a:extLst>
                    <a:ext uri="{FF2B5EF4-FFF2-40B4-BE49-F238E27FC236}">
                      <a16:creationId xmlns:a16="http://schemas.microsoft.com/office/drawing/2014/main" id="{5CD6DDD4-7B68-060E-8E19-F3562BA64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2626"/>
                  <a:ext cx="6" cy="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6" name="Rectangle 1652">
                  <a:extLst>
                    <a:ext uri="{FF2B5EF4-FFF2-40B4-BE49-F238E27FC236}">
                      <a16:creationId xmlns:a16="http://schemas.microsoft.com/office/drawing/2014/main" id="{980A100C-5A15-BC87-5F7E-B6E2908F15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2623"/>
                  <a:ext cx="6" cy="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7" name="Rectangle 1653">
                  <a:extLst>
                    <a:ext uri="{FF2B5EF4-FFF2-40B4-BE49-F238E27FC236}">
                      <a16:creationId xmlns:a16="http://schemas.microsoft.com/office/drawing/2014/main" id="{8036B55F-54AB-BA72-E8F1-16FBA3B4C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77" y="2621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8" name="Rectangle 1654">
                  <a:extLst>
                    <a:ext uri="{FF2B5EF4-FFF2-40B4-BE49-F238E27FC236}">
                      <a16:creationId xmlns:a16="http://schemas.microsoft.com/office/drawing/2014/main" id="{DA0FBE7A-503E-ACC3-7A3D-11DF1CDDD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1" y="2621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99" name="Freeform 1655">
                  <a:extLst>
                    <a:ext uri="{FF2B5EF4-FFF2-40B4-BE49-F238E27FC236}">
                      <a16:creationId xmlns:a16="http://schemas.microsoft.com/office/drawing/2014/main" id="{3DC878DD-B43B-5882-3D63-B8DFAD00B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262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00" name="Rectangle 1656">
                  <a:extLst>
                    <a:ext uri="{FF2B5EF4-FFF2-40B4-BE49-F238E27FC236}">
                      <a16:creationId xmlns:a16="http://schemas.microsoft.com/office/drawing/2014/main" id="{AB12B8D3-C0DE-08B4-436B-19762381D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2113"/>
                  <a:ext cx="6" cy="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1" name="Rectangle 1657">
                  <a:extLst>
                    <a:ext uri="{FF2B5EF4-FFF2-40B4-BE49-F238E27FC236}">
                      <a16:creationId xmlns:a16="http://schemas.microsoft.com/office/drawing/2014/main" id="{87D057B2-3E16-21AD-0FB1-2A9445B7A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2104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2" name="Rectangle 1658">
                  <a:extLst>
                    <a:ext uri="{FF2B5EF4-FFF2-40B4-BE49-F238E27FC236}">
                      <a16:creationId xmlns:a16="http://schemas.microsoft.com/office/drawing/2014/main" id="{849FE731-EED3-B403-C77E-07F58946B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04" y="2108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3" name="Rectangle 1659">
                  <a:extLst>
                    <a:ext uri="{FF2B5EF4-FFF2-40B4-BE49-F238E27FC236}">
                      <a16:creationId xmlns:a16="http://schemas.microsoft.com/office/drawing/2014/main" id="{DD16996F-6D3B-F7FF-EFA4-CBDFD73B7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" y="2108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4" name="Freeform 1660">
                  <a:extLst>
                    <a:ext uri="{FF2B5EF4-FFF2-40B4-BE49-F238E27FC236}">
                      <a16:creationId xmlns:a16="http://schemas.microsoft.com/office/drawing/2014/main" id="{CEEA0E93-A105-B322-99BF-48523A49E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2112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3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05" name="Rectangle 1661">
                  <a:extLst>
                    <a:ext uri="{FF2B5EF4-FFF2-40B4-BE49-F238E27FC236}">
                      <a16:creationId xmlns:a16="http://schemas.microsoft.com/office/drawing/2014/main" id="{862663D2-DFD4-DCED-ECEB-8F0EC0D02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167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6" name="Rectangle 1662">
                  <a:extLst>
                    <a:ext uri="{FF2B5EF4-FFF2-40B4-BE49-F238E27FC236}">
                      <a16:creationId xmlns:a16="http://schemas.microsoft.com/office/drawing/2014/main" id="{62A2E09C-9537-216F-E0AD-3C0CD0D37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1663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7" name="Rectangle 1663">
                  <a:extLst>
                    <a:ext uri="{FF2B5EF4-FFF2-40B4-BE49-F238E27FC236}">
                      <a16:creationId xmlns:a16="http://schemas.microsoft.com/office/drawing/2014/main" id="{890546FB-3613-C26B-4D9B-48568FB37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671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8" name="Rectangle 1664">
                  <a:extLst>
                    <a:ext uri="{FF2B5EF4-FFF2-40B4-BE49-F238E27FC236}">
                      <a16:creationId xmlns:a16="http://schemas.microsoft.com/office/drawing/2014/main" id="{14501DEF-228B-267D-7B94-ACCA0B3CB3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3" y="1671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09" name="Freeform 1665">
                  <a:extLst>
                    <a:ext uri="{FF2B5EF4-FFF2-40B4-BE49-F238E27FC236}">
                      <a16:creationId xmlns:a16="http://schemas.microsoft.com/office/drawing/2014/main" id="{69EDCCD8-BE79-5C19-3BBB-4A94042A1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2" y="1674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10" name="Rectangle 1666">
                  <a:extLst>
                    <a:ext uri="{FF2B5EF4-FFF2-40B4-BE49-F238E27FC236}">
                      <a16:creationId xmlns:a16="http://schemas.microsoft.com/office/drawing/2014/main" id="{B74D7AC1-EAE2-1AB7-7B76-14EE8E215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1691"/>
                  <a:ext cx="5" cy="1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1" name="Rectangle 1667">
                  <a:extLst>
                    <a:ext uri="{FF2B5EF4-FFF2-40B4-BE49-F238E27FC236}">
                      <a16:creationId xmlns:a16="http://schemas.microsoft.com/office/drawing/2014/main" id="{480E6471-C01C-F0E5-6E9F-59FFC0AB8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1680"/>
                  <a:ext cx="5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2" name="Rectangle 1668">
                  <a:extLst>
                    <a:ext uri="{FF2B5EF4-FFF2-40B4-BE49-F238E27FC236}">
                      <a16:creationId xmlns:a16="http://schemas.microsoft.com/office/drawing/2014/main" id="{89C70C6D-5E0D-2704-D27E-6C1AA5F9A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6" y="1686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3" name="Rectangle 1669">
                  <a:extLst>
                    <a:ext uri="{FF2B5EF4-FFF2-40B4-BE49-F238E27FC236}">
                      <a16:creationId xmlns:a16="http://schemas.microsoft.com/office/drawing/2014/main" id="{C8E6CFAD-062D-9786-62AF-43ADBE2F6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86"/>
                  <a:ext cx="12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4" name="Freeform 1670">
                  <a:extLst>
                    <a:ext uri="{FF2B5EF4-FFF2-40B4-BE49-F238E27FC236}">
                      <a16:creationId xmlns:a16="http://schemas.microsoft.com/office/drawing/2014/main" id="{075EBD3E-AA6F-E308-9C17-03DF30AB8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8" y="1690"/>
                  <a:ext cx="1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15" name="Rectangle 1671">
                  <a:extLst>
                    <a:ext uri="{FF2B5EF4-FFF2-40B4-BE49-F238E27FC236}">
                      <a16:creationId xmlns:a16="http://schemas.microsoft.com/office/drawing/2014/main" id="{F4E9411C-D4D0-2DD8-81D6-05A10DD1C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1712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6" name="Rectangle 1672">
                  <a:extLst>
                    <a:ext uri="{FF2B5EF4-FFF2-40B4-BE49-F238E27FC236}">
                      <a16:creationId xmlns:a16="http://schemas.microsoft.com/office/drawing/2014/main" id="{C0309B65-490D-3135-C646-08A8798DD7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1701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7" name="Rectangle 1673">
                  <a:extLst>
                    <a:ext uri="{FF2B5EF4-FFF2-40B4-BE49-F238E27FC236}">
                      <a16:creationId xmlns:a16="http://schemas.microsoft.com/office/drawing/2014/main" id="{372FE512-0D43-8372-296F-A2202A2AC0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1" y="1707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8" name="Rectangle 1674">
                  <a:extLst>
                    <a:ext uri="{FF2B5EF4-FFF2-40B4-BE49-F238E27FC236}">
                      <a16:creationId xmlns:a16="http://schemas.microsoft.com/office/drawing/2014/main" id="{F9D96372-9773-7311-7992-8A064C70F8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5" y="170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19" name="Freeform 1675">
                  <a:extLst>
                    <a:ext uri="{FF2B5EF4-FFF2-40B4-BE49-F238E27FC236}">
                      <a16:creationId xmlns:a16="http://schemas.microsoft.com/office/drawing/2014/main" id="{6B196958-4E42-ED4B-D375-85D46A155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4" y="1710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20" name="Rectangle 1676">
                  <a:extLst>
                    <a:ext uri="{FF2B5EF4-FFF2-40B4-BE49-F238E27FC236}">
                      <a16:creationId xmlns:a16="http://schemas.microsoft.com/office/drawing/2014/main" id="{0ED91028-5864-B29E-34FB-D8D8550FE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1721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1" name="Rectangle 1677">
                  <a:extLst>
                    <a:ext uri="{FF2B5EF4-FFF2-40B4-BE49-F238E27FC236}">
                      <a16:creationId xmlns:a16="http://schemas.microsoft.com/office/drawing/2014/main" id="{9D70772D-AD03-4A7C-FFCB-329A00FEF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1709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2" name="Rectangle 1678">
                  <a:extLst>
                    <a:ext uri="{FF2B5EF4-FFF2-40B4-BE49-F238E27FC236}">
                      <a16:creationId xmlns:a16="http://schemas.microsoft.com/office/drawing/2014/main" id="{317CF656-AF84-AE43-732A-4113BBF822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8" y="1717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3" name="Rectangle 1679">
                  <a:extLst>
                    <a:ext uri="{FF2B5EF4-FFF2-40B4-BE49-F238E27FC236}">
                      <a16:creationId xmlns:a16="http://schemas.microsoft.com/office/drawing/2014/main" id="{2D4BFFB7-F2C3-1A97-41AB-303526317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1" y="1717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4" name="Freeform 1680">
                  <a:extLst>
                    <a:ext uri="{FF2B5EF4-FFF2-40B4-BE49-F238E27FC236}">
                      <a16:creationId xmlns:a16="http://schemas.microsoft.com/office/drawing/2014/main" id="{0E4A2629-E6EE-AB81-3A99-53C2FE099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1720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25" name="Rectangle 1681">
                  <a:extLst>
                    <a:ext uri="{FF2B5EF4-FFF2-40B4-BE49-F238E27FC236}">
                      <a16:creationId xmlns:a16="http://schemas.microsoft.com/office/drawing/2014/main" id="{0A8B66DD-D125-9663-5F85-7CA3733B8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1690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6" name="Rectangle 1682">
                  <a:extLst>
                    <a:ext uri="{FF2B5EF4-FFF2-40B4-BE49-F238E27FC236}">
                      <a16:creationId xmlns:a16="http://schemas.microsoft.com/office/drawing/2014/main" id="{CA971589-BFC3-9883-416F-0F152337F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1677"/>
                  <a:ext cx="6" cy="1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7" name="Rectangle 1683">
                  <a:extLst>
                    <a:ext uri="{FF2B5EF4-FFF2-40B4-BE49-F238E27FC236}">
                      <a16:creationId xmlns:a16="http://schemas.microsoft.com/office/drawing/2014/main" id="{BC328EDA-9D0C-6C69-0C7F-4C4BA3C87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4" y="168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8" name="Rectangle 1684">
                  <a:extLst>
                    <a:ext uri="{FF2B5EF4-FFF2-40B4-BE49-F238E27FC236}">
                      <a16:creationId xmlns:a16="http://schemas.microsoft.com/office/drawing/2014/main" id="{36A987DD-1F53-CDE0-C1F8-BA379B191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7" y="168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29" name="Freeform 1685">
                  <a:extLst>
                    <a:ext uri="{FF2B5EF4-FFF2-40B4-BE49-F238E27FC236}">
                      <a16:creationId xmlns:a16="http://schemas.microsoft.com/office/drawing/2014/main" id="{A81D3A87-1884-AE9C-108E-6DF6EC43F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1688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3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30" name="Rectangle 1686">
                  <a:extLst>
                    <a:ext uri="{FF2B5EF4-FFF2-40B4-BE49-F238E27FC236}">
                      <a16:creationId xmlns:a16="http://schemas.microsoft.com/office/drawing/2014/main" id="{B6A3071F-4015-293E-5CF3-985151C025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1694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1" name="Rectangle 1687">
                  <a:extLst>
                    <a:ext uri="{FF2B5EF4-FFF2-40B4-BE49-F238E27FC236}">
                      <a16:creationId xmlns:a16="http://schemas.microsoft.com/office/drawing/2014/main" id="{2A996D56-BC68-9F5E-D300-D48531088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1683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2" name="Rectangle 1688">
                  <a:extLst>
                    <a:ext uri="{FF2B5EF4-FFF2-40B4-BE49-F238E27FC236}">
                      <a16:creationId xmlns:a16="http://schemas.microsoft.com/office/drawing/2014/main" id="{86AB6AF9-F526-B049-AFCB-C874DCBD9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0" y="169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3" name="Rectangle 1689">
                  <a:extLst>
                    <a:ext uri="{FF2B5EF4-FFF2-40B4-BE49-F238E27FC236}">
                      <a16:creationId xmlns:a16="http://schemas.microsoft.com/office/drawing/2014/main" id="{5AA76066-0C78-9AF6-2FBE-10FA1A976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3" y="169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4" name="Freeform 1690">
                  <a:extLst>
                    <a:ext uri="{FF2B5EF4-FFF2-40B4-BE49-F238E27FC236}">
                      <a16:creationId xmlns:a16="http://schemas.microsoft.com/office/drawing/2014/main" id="{863434B2-F94F-2906-87E4-EB31C9A39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2" y="1693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8" y="28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35" name="Rectangle 1691">
                  <a:extLst>
                    <a:ext uri="{FF2B5EF4-FFF2-40B4-BE49-F238E27FC236}">
                      <a16:creationId xmlns:a16="http://schemas.microsoft.com/office/drawing/2014/main" id="{377C71E7-34D6-6775-A458-BD831A1B8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170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6" name="Rectangle 1692">
                  <a:extLst>
                    <a:ext uri="{FF2B5EF4-FFF2-40B4-BE49-F238E27FC236}">
                      <a16:creationId xmlns:a16="http://schemas.microsoft.com/office/drawing/2014/main" id="{BBC0BA7F-05A0-CB4B-0731-4165AC518C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169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7" name="Rectangle 1693">
                  <a:extLst>
                    <a:ext uri="{FF2B5EF4-FFF2-40B4-BE49-F238E27FC236}">
                      <a16:creationId xmlns:a16="http://schemas.microsoft.com/office/drawing/2014/main" id="{2124F24B-DB41-34B0-3850-044FE837A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6" y="1702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8" name="Rectangle 1694">
                  <a:extLst>
                    <a:ext uri="{FF2B5EF4-FFF2-40B4-BE49-F238E27FC236}">
                      <a16:creationId xmlns:a16="http://schemas.microsoft.com/office/drawing/2014/main" id="{1223914C-2222-EC84-D0E0-7E36408B9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0" y="170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39" name="Freeform 1695">
                  <a:extLst>
                    <a:ext uri="{FF2B5EF4-FFF2-40B4-BE49-F238E27FC236}">
                      <a16:creationId xmlns:a16="http://schemas.microsoft.com/office/drawing/2014/main" id="{01374AB5-70C0-11FB-6C91-79B904D33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9" y="170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40" name="Rectangle 1696">
                  <a:extLst>
                    <a:ext uri="{FF2B5EF4-FFF2-40B4-BE49-F238E27FC236}">
                      <a16:creationId xmlns:a16="http://schemas.microsoft.com/office/drawing/2014/main" id="{D2585678-C494-0ADF-D836-2265D11C1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1741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1" name="Rectangle 1697">
                  <a:extLst>
                    <a:ext uri="{FF2B5EF4-FFF2-40B4-BE49-F238E27FC236}">
                      <a16:creationId xmlns:a16="http://schemas.microsoft.com/office/drawing/2014/main" id="{4FDDF819-5EB2-7705-5090-A8895FF51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1728"/>
                  <a:ext cx="6" cy="1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2" name="Rectangle 1698">
                  <a:extLst>
                    <a:ext uri="{FF2B5EF4-FFF2-40B4-BE49-F238E27FC236}">
                      <a16:creationId xmlns:a16="http://schemas.microsoft.com/office/drawing/2014/main" id="{5607CF7B-98DC-8D63-0C0F-289D548103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13" y="1736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3" name="Rectangle 1699">
                  <a:extLst>
                    <a:ext uri="{FF2B5EF4-FFF2-40B4-BE49-F238E27FC236}">
                      <a16:creationId xmlns:a16="http://schemas.microsoft.com/office/drawing/2014/main" id="{BF01CAA3-D1DC-5438-9861-908233409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6" y="1736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4" name="Freeform 1700">
                  <a:extLst>
                    <a:ext uri="{FF2B5EF4-FFF2-40B4-BE49-F238E27FC236}">
                      <a16:creationId xmlns:a16="http://schemas.microsoft.com/office/drawing/2014/main" id="{5AD7CFE7-3F82-E78B-CC76-6FBC89A25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5" y="1739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45" name="Rectangle 1701">
                  <a:extLst>
                    <a:ext uri="{FF2B5EF4-FFF2-40B4-BE49-F238E27FC236}">
                      <a16:creationId xmlns:a16="http://schemas.microsoft.com/office/drawing/2014/main" id="{5F6F2F82-FC0F-771C-4D8A-2D20E64CE2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1720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6" name="Rectangle 1702">
                  <a:extLst>
                    <a:ext uri="{FF2B5EF4-FFF2-40B4-BE49-F238E27FC236}">
                      <a16:creationId xmlns:a16="http://schemas.microsoft.com/office/drawing/2014/main" id="{327E3D5F-076A-92F4-1712-36703E4D9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1709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7" name="Rectangle 1703">
                  <a:extLst>
                    <a:ext uri="{FF2B5EF4-FFF2-40B4-BE49-F238E27FC236}">
                      <a16:creationId xmlns:a16="http://schemas.microsoft.com/office/drawing/2014/main" id="{DE963A48-3479-37DE-865F-253B82FB0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39" y="1715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8" name="Rectangle 1704">
                  <a:extLst>
                    <a:ext uri="{FF2B5EF4-FFF2-40B4-BE49-F238E27FC236}">
                      <a16:creationId xmlns:a16="http://schemas.microsoft.com/office/drawing/2014/main" id="{E116D35E-5668-B410-05A9-986F81C24B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2" y="1715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49" name="Freeform 1705">
                  <a:extLst>
                    <a:ext uri="{FF2B5EF4-FFF2-40B4-BE49-F238E27FC236}">
                      <a16:creationId xmlns:a16="http://schemas.microsoft.com/office/drawing/2014/main" id="{A0B6D123-61CD-DD67-FC9B-BA899C6DC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1" y="1718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50" name="Rectangle 1706">
                  <a:extLst>
                    <a:ext uri="{FF2B5EF4-FFF2-40B4-BE49-F238E27FC236}">
                      <a16:creationId xmlns:a16="http://schemas.microsoft.com/office/drawing/2014/main" id="{1579A4F1-BE4F-D720-B37B-68AB7C1EC2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1726"/>
                  <a:ext cx="5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1" name="Rectangle 1707">
                  <a:extLst>
                    <a:ext uri="{FF2B5EF4-FFF2-40B4-BE49-F238E27FC236}">
                      <a16:creationId xmlns:a16="http://schemas.microsoft.com/office/drawing/2014/main" id="{238DCD58-51B5-6D8F-CF09-8AC015DC4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1715"/>
                  <a:ext cx="5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2" name="Rectangle 1708">
                  <a:extLst>
                    <a:ext uri="{FF2B5EF4-FFF2-40B4-BE49-F238E27FC236}">
                      <a16:creationId xmlns:a16="http://schemas.microsoft.com/office/drawing/2014/main" id="{D04E8AF4-F39B-72B2-159E-34A9D14A5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5" y="1721"/>
                  <a:ext cx="12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3" name="Rectangle 1709">
                  <a:extLst>
                    <a:ext uri="{FF2B5EF4-FFF2-40B4-BE49-F238E27FC236}">
                      <a16:creationId xmlns:a16="http://schemas.microsoft.com/office/drawing/2014/main" id="{E5DAA727-71E7-7B5C-643A-5BDBFD16A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7" y="1721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4" name="Freeform 1710">
                  <a:extLst>
                    <a:ext uri="{FF2B5EF4-FFF2-40B4-BE49-F238E27FC236}">
                      <a16:creationId xmlns:a16="http://schemas.microsoft.com/office/drawing/2014/main" id="{74179A10-8F84-2709-8133-330AA48735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7" y="1725"/>
                  <a:ext cx="1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55" name="Rectangle 1711">
                  <a:extLst>
                    <a:ext uri="{FF2B5EF4-FFF2-40B4-BE49-F238E27FC236}">
                      <a16:creationId xmlns:a16="http://schemas.microsoft.com/office/drawing/2014/main" id="{B720E5FF-6771-43EC-D64C-CD8F535CEA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1728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6" name="Rectangle 1712">
                  <a:extLst>
                    <a:ext uri="{FF2B5EF4-FFF2-40B4-BE49-F238E27FC236}">
                      <a16:creationId xmlns:a16="http://schemas.microsoft.com/office/drawing/2014/main" id="{65BB2A0E-0AD9-26C4-A5F4-6A7A71192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171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7" name="Rectangle 1713">
                  <a:extLst>
                    <a:ext uri="{FF2B5EF4-FFF2-40B4-BE49-F238E27FC236}">
                      <a16:creationId xmlns:a16="http://schemas.microsoft.com/office/drawing/2014/main" id="{85311E53-FF8F-A215-29AB-932EDED00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0" y="1723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8" name="Rectangle 1714">
                  <a:extLst>
                    <a:ext uri="{FF2B5EF4-FFF2-40B4-BE49-F238E27FC236}">
                      <a16:creationId xmlns:a16="http://schemas.microsoft.com/office/drawing/2014/main" id="{3FFF066E-2675-9F58-4ED7-0E134A6F7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1723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59" name="Freeform 1715">
                  <a:extLst>
                    <a:ext uri="{FF2B5EF4-FFF2-40B4-BE49-F238E27FC236}">
                      <a16:creationId xmlns:a16="http://schemas.microsoft.com/office/drawing/2014/main" id="{CD516315-CE01-BFD6-C33A-CBBDDE919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2" y="1726"/>
                  <a:ext cx="2" cy="4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9" y="29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60" name="Rectangle 1716">
                  <a:extLst>
                    <a:ext uri="{FF2B5EF4-FFF2-40B4-BE49-F238E27FC236}">
                      <a16:creationId xmlns:a16="http://schemas.microsoft.com/office/drawing/2014/main" id="{25D34F1A-244D-9C35-21C3-F8B38EB38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175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1" name="Rectangle 1717">
                  <a:extLst>
                    <a:ext uri="{FF2B5EF4-FFF2-40B4-BE49-F238E27FC236}">
                      <a16:creationId xmlns:a16="http://schemas.microsoft.com/office/drawing/2014/main" id="{45ED297C-430C-FC01-DAB6-723C4D906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174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2" name="Rectangle 1718">
                  <a:extLst>
                    <a:ext uri="{FF2B5EF4-FFF2-40B4-BE49-F238E27FC236}">
                      <a16:creationId xmlns:a16="http://schemas.microsoft.com/office/drawing/2014/main" id="{F6815E4D-3F4F-D4D8-F0DC-920DE6065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7" y="175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3" name="Rectangle 1719">
                  <a:extLst>
                    <a:ext uri="{FF2B5EF4-FFF2-40B4-BE49-F238E27FC236}">
                      <a16:creationId xmlns:a16="http://schemas.microsoft.com/office/drawing/2014/main" id="{B203A763-A84A-A7D2-134B-BA51E5C395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0" y="175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4" name="Freeform 1720">
                  <a:extLst>
                    <a:ext uri="{FF2B5EF4-FFF2-40B4-BE49-F238E27FC236}">
                      <a16:creationId xmlns:a16="http://schemas.microsoft.com/office/drawing/2014/main" id="{DC45BF86-B69E-2A32-C81B-D2B9E9B4A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9" y="175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65" name="Rectangle 1721">
                  <a:extLst>
                    <a:ext uri="{FF2B5EF4-FFF2-40B4-BE49-F238E27FC236}">
                      <a16:creationId xmlns:a16="http://schemas.microsoft.com/office/drawing/2014/main" id="{D4CBDA16-966E-FAB0-546E-70007C1F4E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1718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6" name="Rectangle 1722">
                  <a:extLst>
                    <a:ext uri="{FF2B5EF4-FFF2-40B4-BE49-F238E27FC236}">
                      <a16:creationId xmlns:a16="http://schemas.microsoft.com/office/drawing/2014/main" id="{91E66DC1-5FFC-D87D-9FEA-ADFCEC7C99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170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7" name="Rectangle 1723">
                  <a:extLst>
                    <a:ext uri="{FF2B5EF4-FFF2-40B4-BE49-F238E27FC236}">
                      <a16:creationId xmlns:a16="http://schemas.microsoft.com/office/drawing/2014/main" id="{CE4B758F-6632-6335-0CA4-4FEE118987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3" y="1714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8" name="Rectangle 1724">
                  <a:extLst>
                    <a:ext uri="{FF2B5EF4-FFF2-40B4-BE49-F238E27FC236}">
                      <a16:creationId xmlns:a16="http://schemas.microsoft.com/office/drawing/2014/main" id="{9475C6C2-D4F4-636C-C583-1A0FFA48C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6" y="1714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69" name="Freeform 1725">
                  <a:extLst>
                    <a:ext uri="{FF2B5EF4-FFF2-40B4-BE49-F238E27FC236}">
                      <a16:creationId xmlns:a16="http://schemas.microsoft.com/office/drawing/2014/main" id="{132ED77D-4961-BA20-40CF-AF6554910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5" y="1717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70" name="Rectangle 1726">
                  <a:extLst>
                    <a:ext uri="{FF2B5EF4-FFF2-40B4-BE49-F238E27FC236}">
                      <a16:creationId xmlns:a16="http://schemas.microsoft.com/office/drawing/2014/main" id="{F774B3C2-654D-5EAC-C9FC-8E85C1F978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1752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1" name="Rectangle 1727">
                  <a:extLst>
                    <a:ext uri="{FF2B5EF4-FFF2-40B4-BE49-F238E27FC236}">
                      <a16:creationId xmlns:a16="http://schemas.microsoft.com/office/drawing/2014/main" id="{B9836B1D-B564-F04D-6810-C45440E88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1741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2" name="Rectangle 1728">
                  <a:extLst>
                    <a:ext uri="{FF2B5EF4-FFF2-40B4-BE49-F238E27FC236}">
                      <a16:creationId xmlns:a16="http://schemas.microsoft.com/office/drawing/2014/main" id="{A8598EA9-451A-C09D-5F39-C15BED698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69" y="174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3" name="Rectangle 1729">
                  <a:extLst>
                    <a:ext uri="{FF2B5EF4-FFF2-40B4-BE49-F238E27FC236}">
                      <a16:creationId xmlns:a16="http://schemas.microsoft.com/office/drawing/2014/main" id="{BDB7081D-0571-38C1-373F-F667E58CB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174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4" name="Freeform 1730">
                  <a:extLst>
                    <a:ext uri="{FF2B5EF4-FFF2-40B4-BE49-F238E27FC236}">
                      <a16:creationId xmlns:a16="http://schemas.microsoft.com/office/drawing/2014/main" id="{37C0BBE6-46D4-11E5-52A1-B8C34CD45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1" y="1750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75" name="Rectangle 1731">
                  <a:extLst>
                    <a:ext uri="{FF2B5EF4-FFF2-40B4-BE49-F238E27FC236}">
                      <a16:creationId xmlns:a16="http://schemas.microsoft.com/office/drawing/2014/main" id="{AB86DE9A-4603-602E-8430-979FF729D1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1768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6" name="Rectangle 1732">
                  <a:extLst>
                    <a:ext uri="{FF2B5EF4-FFF2-40B4-BE49-F238E27FC236}">
                      <a16:creationId xmlns:a16="http://schemas.microsoft.com/office/drawing/2014/main" id="{2772BA46-A8C1-B5FF-C697-255685D10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175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7" name="Rectangle 1733">
                  <a:extLst>
                    <a:ext uri="{FF2B5EF4-FFF2-40B4-BE49-F238E27FC236}">
                      <a16:creationId xmlns:a16="http://schemas.microsoft.com/office/drawing/2014/main" id="{3A17B7CE-7227-6F2C-86B0-A933EFE18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" y="1763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8" name="Rectangle 1734">
                  <a:extLst>
                    <a:ext uri="{FF2B5EF4-FFF2-40B4-BE49-F238E27FC236}">
                      <a16:creationId xmlns:a16="http://schemas.microsoft.com/office/drawing/2014/main" id="{E7B2C074-A7BF-F306-6758-3E5279AA6D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8" y="1763"/>
                  <a:ext cx="14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79" name="Freeform 1735">
                  <a:extLst>
                    <a:ext uri="{FF2B5EF4-FFF2-40B4-BE49-F238E27FC236}">
                      <a16:creationId xmlns:a16="http://schemas.microsoft.com/office/drawing/2014/main" id="{AB1A908A-3211-CD7F-2683-95CCBD450D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1766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6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6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80" name="Rectangle 1736">
                  <a:extLst>
                    <a:ext uri="{FF2B5EF4-FFF2-40B4-BE49-F238E27FC236}">
                      <a16:creationId xmlns:a16="http://schemas.microsoft.com/office/drawing/2014/main" id="{308B7007-3936-9151-6310-6A5428704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1761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1" name="Rectangle 1737">
                  <a:extLst>
                    <a:ext uri="{FF2B5EF4-FFF2-40B4-BE49-F238E27FC236}">
                      <a16:creationId xmlns:a16="http://schemas.microsoft.com/office/drawing/2014/main" id="{F90DA773-409C-1C46-DA68-C539AD241E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1750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2" name="Rectangle 1738">
                  <a:extLst>
                    <a:ext uri="{FF2B5EF4-FFF2-40B4-BE49-F238E27FC236}">
                      <a16:creationId xmlns:a16="http://schemas.microsoft.com/office/drawing/2014/main" id="{190977EA-D3FC-6CD1-1AA6-66B20B5ECF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2" y="1757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3" name="Rectangle 1739">
                  <a:extLst>
                    <a:ext uri="{FF2B5EF4-FFF2-40B4-BE49-F238E27FC236}">
                      <a16:creationId xmlns:a16="http://schemas.microsoft.com/office/drawing/2014/main" id="{61E17E02-8E6F-BE1D-9F0B-5E3539DD77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5" y="1757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4" name="Freeform 1740">
                  <a:extLst>
                    <a:ext uri="{FF2B5EF4-FFF2-40B4-BE49-F238E27FC236}">
                      <a16:creationId xmlns:a16="http://schemas.microsoft.com/office/drawing/2014/main" id="{17C35837-4DF9-FC31-974E-674597977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1760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85" name="Rectangle 1741">
                  <a:extLst>
                    <a:ext uri="{FF2B5EF4-FFF2-40B4-BE49-F238E27FC236}">
                      <a16:creationId xmlns:a16="http://schemas.microsoft.com/office/drawing/2014/main" id="{4EDD87D4-FCFE-1C70-ABA2-424E41FE93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176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6" name="Rectangle 1742">
                  <a:extLst>
                    <a:ext uri="{FF2B5EF4-FFF2-40B4-BE49-F238E27FC236}">
                      <a16:creationId xmlns:a16="http://schemas.microsoft.com/office/drawing/2014/main" id="{B18184D9-CDF8-01F0-22E1-569FC08D5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1753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7" name="Rectangle 1743">
                  <a:extLst>
                    <a:ext uri="{FF2B5EF4-FFF2-40B4-BE49-F238E27FC236}">
                      <a16:creationId xmlns:a16="http://schemas.microsoft.com/office/drawing/2014/main" id="{EF78F21B-38AE-4C26-5DEF-7501B69FB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8" y="176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8" name="Rectangle 1744">
                  <a:extLst>
                    <a:ext uri="{FF2B5EF4-FFF2-40B4-BE49-F238E27FC236}">
                      <a16:creationId xmlns:a16="http://schemas.microsoft.com/office/drawing/2014/main" id="{78DDD4B0-9BC7-C61F-6063-A9F7D3011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1" y="176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89" name="Freeform 1745">
                  <a:extLst>
                    <a:ext uri="{FF2B5EF4-FFF2-40B4-BE49-F238E27FC236}">
                      <a16:creationId xmlns:a16="http://schemas.microsoft.com/office/drawing/2014/main" id="{1DA35E0C-41CD-60C5-7181-19ABA4C90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0" y="1763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90" name="Rectangle 1746">
                  <a:extLst>
                    <a:ext uri="{FF2B5EF4-FFF2-40B4-BE49-F238E27FC236}">
                      <a16:creationId xmlns:a16="http://schemas.microsoft.com/office/drawing/2014/main" id="{1CA4F7B2-F805-5AD8-7393-2204338A7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175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1" name="Rectangle 1747">
                  <a:extLst>
                    <a:ext uri="{FF2B5EF4-FFF2-40B4-BE49-F238E27FC236}">
                      <a16:creationId xmlns:a16="http://schemas.microsoft.com/office/drawing/2014/main" id="{1CF14A36-776C-0677-A75F-E9A260F142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1744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2" name="Rectangle 1748">
                  <a:extLst>
                    <a:ext uri="{FF2B5EF4-FFF2-40B4-BE49-F238E27FC236}">
                      <a16:creationId xmlns:a16="http://schemas.microsoft.com/office/drawing/2014/main" id="{E597A147-8DF7-83D5-D77D-66EA448233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4" y="1750"/>
                  <a:ext cx="12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3" name="Rectangle 1749">
                  <a:extLst>
                    <a:ext uri="{FF2B5EF4-FFF2-40B4-BE49-F238E27FC236}">
                      <a16:creationId xmlns:a16="http://schemas.microsoft.com/office/drawing/2014/main" id="{196F8E70-BA2A-984A-02A9-2D8039B34F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6" y="1750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4" name="Freeform 1750">
                  <a:extLst>
                    <a:ext uri="{FF2B5EF4-FFF2-40B4-BE49-F238E27FC236}">
                      <a16:creationId xmlns:a16="http://schemas.microsoft.com/office/drawing/2014/main" id="{3A084143-8074-1B12-AE99-FDA477C7F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5" y="1753"/>
                  <a:ext cx="2" cy="4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4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14" y="27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095" name="Rectangle 1751">
                  <a:extLst>
                    <a:ext uri="{FF2B5EF4-FFF2-40B4-BE49-F238E27FC236}">
                      <a16:creationId xmlns:a16="http://schemas.microsoft.com/office/drawing/2014/main" id="{1604A0D5-DBDD-2ADD-49E4-1D36D7365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9" y="1752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6" name="Rectangle 1752">
                  <a:extLst>
                    <a:ext uri="{FF2B5EF4-FFF2-40B4-BE49-F238E27FC236}">
                      <a16:creationId xmlns:a16="http://schemas.microsoft.com/office/drawing/2014/main" id="{D0C4BC96-AB9D-7018-367C-181150329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9" y="1741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7" name="Rectangle 1753">
                  <a:extLst>
                    <a:ext uri="{FF2B5EF4-FFF2-40B4-BE49-F238E27FC236}">
                      <a16:creationId xmlns:a16="http://schemas.microsoft.com/office/drawing/2014/main" id="{F8D2BEBC-C56B-DB6F-678C-A0797C952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9" y="174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8" name="Rectangle 1754">
                  <a:extLst>
                    <a:ext uri="{FF2B5EF4-FFF2-40B4-BE49-F238E27FC236}">
                      <a16:creationId xmlns:a16="http://schemas.microsoft.com/office/drawing/2014/main" id="{FE65491A-BC1F-4C9A-C7EA-D8698B240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2" y="1747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099" name="Freeform 1755">
                  <a:extLst>
                    <a:ext uri="{FF2B5EF4-FFF2-40B4-BE49-F238E27FC236}">
                      <a16:creationId xmlns:a16="http://schemas.microsoft.com/office/drawing/2014/main" id="{ACD9190A-ABB3-6DCB-A422-D9A6EB8C5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1" y="1750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00" name="Rectangle 1756">
                  <a:extLst>
                    <a:ext uri="{FF2B5EF4-FFF2-40B4-BE49-F238E27FC236}">
                      <a16:creationId xmlns:a16="http://schemas.microsoft.com/office/drawing/2014/main" id="{6564E61D-E953-E9D1-D94A-39A157304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6" y="177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1" name="Rectangle 1757">
                  <a:extLst>
                    <a:ext uri="{FF2B5EF4-FFF2-40B4-BE49-F238E27FC236}">
                      <a16:creationId xmlns:a16="http://schemas.microsoft.com/office/drawing/2014/main" id="{9D4B1336-D9B7-0956-C2F9-F7066FEAB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6" y="176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2" name="Rectangle 1758">
                  <a:extLst>
                    <a:ext uri="{FF2B5EF4-FFF2-40B4-BE49-F238E27FC236}">
                      <a16:creationId xmlns:a16="http://schemas.microsoft.com/office/drawing/2014/main" id="{4E4108DA-AD64-FF64-B14C-5898991273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177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3" name="Rectangle 1759">
                  <a:extLst>
                    <a:ext uri="{FF2B5EF4-FFF2-40B4-BE49-F238E27FC236}">
                      <a16:creationId xmlns:a16="http://schemas.microsoft.com/office/drawing/2014/main" id="{90BC7837-B195-9494-DD0D-51BDB15F95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9" y="177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4" name="Freeform 1760">
                  <a:extLst>
                    <a:ext uri="{FF2B5EF4-FFF2-40B4-BE49-F238E27FC236}">
                      <a16:creationId xmlns:a16="http://schemas.microsoft.com/office/drawing/2014/main" id="{1A311EFF-AF5E-6025-1A9B-C33FB83065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8" y="1776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9" y="29"/>
                      </a:lnTo>
                      <a:lnTo>
                        <a:pt x="12" y="27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05" name="Rectangle 1761">
                  <a:extLst>
                    <a:ext uri="{FF2B5EF4-FFF2-40B4-BE49-F238E27FC236}">
                      <a16:creationId xmlns:a16="http://schemas.microsoft.com/office/drawing/2014/main" id="{CE141A61-AB97-A069-3EEA-289359DD7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2" y="1790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6" name="Rectangle 1762">
                  <a:extLst>
                    <a:ext uri="{FF2B5EF4-FFF2-40B4-BE49-F238E27FC236}">
                      <a16:creationId xmlns:a16="http://schemas.microsoft.com/office/drawing/2014/main" id="{1F77E53F-6E02-6114-2919-3D845075E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2" y="1779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7" name="Rectangle 1763">
                  <a:extLst>
                    <a:ext uri="{FF2B5EF4-FFF2-40B4-BE49-F238E27FC236}">
                      <a16:creationId xmlns:a16="http://schemas.microsoft.com/office/drawing/2014/main" id="{73817639-3F8A-97D4-F13B-48F4D2B08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2" y="1785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8" name="Rectangle 1764">
                  <a:extLst>
                    <a:ext uri="{FF2B5EF4-FFF2-40B4-BE49-F238E27FC236}">
                      <a16:creationId xmlns:a16="http://schemas.microsoft.com/office/drawing/2014/main" id="{4679338C-327D-557B-1379-F3D1EA3EA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5" y="1785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09" name="Freeform 1765">
                  <a:extLst>
                    <a:ext uri="{FF2B5EF4-FFF2-40B4-BE49-F238E27FC236}">
                      <a16:creationId xmlns:a16="http://schemas.microsoft.com/office/drawing/2014/main" id="{11A61849-489D-2398-D152-863DBF92C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4" y="1788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10" name="Rectangle 1766">
                  <a:extLst>
                    <a:ext uri="{FF2B5EF4-FFF2-40B4-BE49-F238E27FC236}">
                      <a16:creationId xmlns:a16="http://schemas.microsoft.com/office/drawing/2014/main" id="{3F958565-7CB0-A22D-CE40-7C4F37242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8" y="178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1" name="Rectangle 1767">
                  <a:extLst>
                    <a:ext uri="{FF2B5EF4-FFF2-40B4-BE49-F238E27FC236}">
                      <a16:creationId xmlns:a16="http://schemas.microsoft.com/office/drawing/2014/main" id="{C8709149-F09E-8316-7298-6C1C1A734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8" y="1774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2" name="Rectangle 1768">
                  <a:extLst>
                    <a:ext uri="{FF2B5EF4-FFF2-40B4-BE49-F238E27FC236}">
                      <a16:creationId xmlns:a16="http://schemas.microsoft.com/office/drawing/2014/main" id="{6812C32F-7561-A7AE-44F1-2CF81F036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8" y="1780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3" name="Rectangle 1769">
                  <a:extLst>
                    <a:ext uri="{FF2B5EF4-FFF2-40B4-BE49-F238E27FC236}">
                      <a16:creationId xmlns:a16="http://schemas.microsoft.com/office/drawing/2014/main" id="{32F6E7DF-5FEE-79B5-3FC1-13DC06AF3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1780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4" name="Freeform 1770">
                  <a:extLst>
                    <a:ext uri="{FF2B5EF4-FFF2-40B4-BE49-F238E27FC236}">
                      <a16:creationId xmlns:a16="http://schemas.microsoft.com/office/drawing/2014/main" id="{B2779F2E-AAC8-FDFD-BE8B-41EFCAEF3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0" y="178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12" y="27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15" name="Rectangle 1771">
                  <a:extLst>
                    <a:ext uri="{FF2B5EF4-FFF2-40B4-BE49-F238E27FC236}">
                      <a16:creationId xmlns:a16="http://schemas.microsoft.com/office/drawing/2014/main" id="{8F67CF39-3294-CEE9-A6E3-ED73D7B1D6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4" y="177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6" name="Rectangle 1772">
                  <a:extLst>
                    <a:ext uri="{FF2B5EF4-FFF2-40B4-BE49-F238E27FC236}">
                      <a16:creationId xmlns:a16="http://schemas.microsoft.com/office/drawing/2014/main" id="{E75762EB-83F8-BA8B-A387-7AF680BEF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4" y="176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7" name="Rectangle 1773">
                  <a:extLst>
                    <a:ext uri="{FF2B5EF4-FFF2-40B4-BE49-F238E27FC236}">
                      <a16:creationId xmlns:a16="http://schemas.microsoft.com/office/drawing/2014/main" id="{99C4F499-3F31-1ACC-C6E6-18686AC18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1771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8" name="Rectangle 1774">
                  <a:extLst>
                    <a:ext uri="{FF2B5EF4-FFF2-40B4-BE49-F238E27FC236}">
                      <a16:creationId xmlns:a16="http://schemas.microsoft.com/office/drawing/2014/main" id="{5F54CE6F-A07B-FB7A-DDCB-919EB5A4C7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7" y="1771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19" name="Freeform 1775">
                  <a:extLst>
                    <a:ext uri="{FF2B5EF4-FFF2-40B4-BE49-F238E27FC236}">
                      <a16:creationId xmlns:a16="http://schemas.microsoft.com/office/drawing/2014/main" id="{66E323CC-5ACF-C147-B245-DFF340768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177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20" name="Rectangle 1776">
                  <a:extLst>
                    <a:ext uri="{FF2B5EF4-FFF2-40B4-BE49-F238E27FC236}">
                      <a16:creationId xmlns:a16="http://schemas.microsoft.com/office/drawing/2014/main" id="{9F338877-1600-E320-8740-C0A5B0957C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1" y="177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1" name="Rectangle 1777">
                  <a:extLst>
                    <a:ext uri="{FF2B5EF4-FFF2-40B4-BE49-F238E27FC236}">
                      <a16:creationId xmlns:a16="http://schemas.microsoft.com/office/drawing/2014/main" id="{8761E55A-872A-47BE-1B56-B30BD149A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1" y="176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2" name="Rectangle 1778">
                  <a:extLst>
                    <a:ext uri="{FF2B5EF4-FFF2-40B4-BE49-F238E27FC236}">
                      <a16:creationId xmlns:a16="http://schemas.microsoft.com/office/drawing/2014/main" id="{35BAADC8-C6E6-BCBC-D211-B9EDF814AE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0" y="1772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3" name="Rectangle 1779">
                  <a:extLst>
                    <a:ext uri="{FF2B5EF4-FFF2-40B4-BE49-F238E27FC236}">
                      <a16:creationId xmlns:a16="http://schemas.microsoft.com/office/drawing/2014/main" id="{73CFE100-2B2B-660E-5214-3DD24E88F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4" y="177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4" name="Freeform 1780">
                  <a:extLst>
                    <a:ext uri="{FF2B5EF4-FFF2-40B4-BE49-F238E27FC236}">
                      <a16:creationId xmlns:a16="http://schemas.microsoft.com/office/drawing/2014/main" id="{D4A5DBF9-D987-9EF1-FF97-99EBC7F7E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3" y="1776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8" y="29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25" name="Rectangle 1781">
                  <a:extLst>
                    <a:ext uri="{FF2B5EF4-FFF2-40B4-BE49-F238E27FC236}">
                      <a16:creationId xmlns:a16="http://schemas.microsoft.com/office/drawing/2014/main" id="{AB69FEB4-DD1F-20F4-6886-293B680CB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6" y="1787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6" name="Rectangle 1782">
                  <a:extLst>
                    <a:ext uri="{FF2B5EF4-FFF2-40B4-BE49-F238E27FC236}">
                      <a16:creationId xmlns:a16="http://schemas.microsoft.com/office/drawing/2014/main" id="{B621A1AF-3F1D-34E1-7915-E8F3C5E0C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6" y="177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7" name="Rectangle 1783">
                  <a:extLst>
                    <a:ext uri="{FF2B5EF4-FFF2-40B4-BE49-F238E27FC236}">
                      <a16:creationId xmlns:a16="http://schemas.microsoft.com/office/drawing/2014/main" id="{5BDB4FF7-8BB9-92DB-C8F6-A2594502EA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7" y="178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8" name="Rectangle 1784">
                  <a:extLst>
                    <a:ext uri="{FF2B5EF4-FFF2-40B4-BE49-F238E27FC236}">
                      <a16:creationId xmlns:a16="http://schemas.microsoft.com/office/drawing/2014/main" id="{ED93E43A-09CE-FD21-7F98-6616D979D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0" y="1782"/>
                  <a:ext cx="12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29" name="Freeform 1785">
                  <a:extLst>
                    <a:ext uri="{FF2B5EF4-FFF2-40B4-BE49-F238E27FC236}">
                      <a16:creationId xmlns:a16="http://schemas.microsoft.com/office/drawing/2014/main" id="{70DB7E44-426E-B143-C6A3-CF2D6483B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178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30" name="Rectangle 1786">
                  <a:extLst>
                    <a:ext uri="{FF2B5EF4-FFF2-40B4-BE49-F238E27FC236}">
                      <a16:creationId xmlns:a16="http://schemas.microsoft.com/office/drawing/2014/main" id="{64511A25-8DA1-A6B2-C75E-4907D9045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1800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1" name="Rectangle 1787">
                  <a:extLst>
                    <a:ext uri="{FF2B5EF4-FFF2-40B4-BE49-F238E27FC236}">
                      <a16:creationId xmlns:a16="http://schemas.microsoft.com/office/drawing/2014/main" id="{D7E2177A-6D22-15AD-B38E-3184E3174A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1790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2" name="Rectangle 1788">
                  <a:extLst>
                    <a:ext uri="{FF2B5EF4-FFF2-40B4-BE49-F238E27FC236}">
                      <a16:creationId xmlns:a16="http://schemas.microsoft.com/office/drawing/2014/main" id="{0F8A7081-CD62-2B73-FF79-E1291FEFC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2" y="179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3" name="Rectangle 1789">
                  <a:extLst>
                    <a:ext uri="{FF2B5EF4-FFF2-40B4-BE49-F238E27FC236}">
                      <a16:creationId xmlns:a16="http://schemas.microsoft.com/office/drawing/2014/main" id="{B7E4BCD3-626C-58FC-6055-7BC47F622C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179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4" name="Freeform 1790">
                  <a:extLst>
                    <a:ext uri="{FF2B5EF4-FFF2-40B4-BE49-F238E27FC236}">
                      <a16:creationId xmlns:a16="http://schemas.microsoft.com/office/drawing/2014/main" id="{253B70B2-024C-BD2D-8806-6E860E0E3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1798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3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2" y="26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35" name="Rectangle 1791">
                  <a:extLst>
                    <a:ext uri="{FF2B5EF4-FFF2-40B4-BE49-F238E27FC236}">
                      <a16:creationId xmlns:a16="http://schemas.microsoft.com/office/drawing/2014/main" id="{0A78F4B7-3571-B1E7-0B65-241C4783AB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1817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6" name="Rectangle 1792">
                  <a:extLst>
                    <a:ext uri="{FF2B5EF4-FFF2-40B4-BE49-F238E27FC236}">
                      <a16:creationId xmlns:a16="http://schemas.microsoft.com/office/drawing/2014/main" id="{8D244AD3-25A8-B4FC-BD68-2FBAD31B72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180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7" name="Rectangle 1793">
                  <a:extLst>
                    <a:ext uri="{FF2B5EF4-FFF2-40B4-BE49-F238E27FC236}">
                      <a16:creationId xmlns:a16="http://schemas.microsoft.com/office/drawing/2014/main" id="{AC6C742E-8329-AB6F-2282-BAB000824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8" y="181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8" name="Rectangle 1794">
                  <a:extLst>
                    <a:ext uri="{FF2B5EF4-FFF2-40B4-BE49-F238E27FC236}">
                      <a16:creationId xmlns:a16="http://schemas.microsoft.com/office/drawing/2014/main" id="{1E03DF8E-AC1C-8B66-B7AC-BCFBBB8A1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1" y="181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39" name="Freeform 1795">
                  <a:extLst>
                    <a:ext uri="{FF2B5EF4-FFF2-40B4-BE49-F238E27FC236}">
                      <a16:creationId xmlns:a16="http://schemas.microsoft.com/office/drawing/2014/main" id="{7ABB3D01-7F4C-EB55-B12C-24676CBA3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0" y="1815"/>
                  <a:ext cx="2" cy="4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3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40" name="Rectangle 1796">
                  <a:extLst>
                    <a:ext uri="{FF2B5EF4-FFF2-40B4-BE49-F238E27FC236}">
                      <a16:creationId xmlns:a16="http://schemas.microsoft.com/office/drawing/2014/main" id="{FF377697-4AFE-50E7-2120-0413EFC8E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1800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1" name="Rectangle 1797">
                  <a:extLst>
                    <a:ext uri="{FF2B5EF4-FFF2-40B4-BE49-F238E27FC236}">
                      <a16:creationId xmlns:a16="http://schemas.microsoft.com/office/drawing/2014/main" id="{2432722D-4002-054B-F1CE-23F9EFD2A1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1788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2" name="Rectangle 1798">
                  <a:extLst>
                    <a:ext uri="{FF2B5EF4-FFF2-40B4-BE49-F238E27FC236}">
                      <a16:creationId xmlns:a16="http://schemas.microsoft.com/office/drawing/2014/main" id="{FCFE53BF-DF6A-968C-56A3-14F63E84A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4" y="1795"/>
                  <a:ext cx="14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3" name="Rectangle 1799">
                  <a:extLst>
                    <a:ext uri="{FF2B5EF4-FFF2-40B4-BE49-F238E27FC236}">
                      <a16:creationId xmlns:a16="http://schemas.microsoft.com/office/drawing/2014/main" id="{BFE4088E-CC51-4EFD-5CEE-11F2DF1E2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8" y="179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4" name="Freeform 1800">
                  <a:extLst>
                    <a:ext uri="{FF2B5EF4-FFF2-40B4-BE49-F238E27FC236}">
                      <a16:creationId xmlns:a16="http://schemas.microsoft.com/office/drawing/2014/main" id="{634F5315-D014-5E9F-0587-16D64FB21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1798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3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3" y="26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45" name="Rectangle 1801">
                  <a:extLst>
                    <a:ext uri="{FF2B5EF4-FFF2-40B4-BE49-F238E27FC236}">
                      <a16:creationId xmlns:a16="http://schemas.microsoft.com/office/drawing/2014/main" id="{EA845F41-6916-059F-E954-F8150180B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1796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6" name="Rectangle 1802">
                  <a:extLst>
                    <a:ext uri="{FF2B5EF4-FFF2-40B4-BE49-F238E27FC236}">
                      <a16:creationId xmlns:a16="http://schemas.microsoft.com/office/drawing/2014/main" id="{2FB897A5-563E-3633-E29E-2DC29DCC1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178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7" name="Rectangle 1803">
                  <a:extLst>
                    <a:ext uri="{FF2B5EF4-FFF2-40B4-BE49-F238E27FC236}">
                      <a16:creationId xmlns:a16="http://schemas.microsoft.com/office/drawing/2014/main" id="{0A9E8F14-496A-7CB3-E054-D882FFCC4B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61" y="179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8" name="Rectangle 1804">
                  <a:extLst>
                    <a:ext uri="{FF2B5EF4-FFF2-40B4-BE49-F238E27FC236}">
                      <a16:creationId xmlns:a16="http://schemas.microsoft.com/office/drawing/2014/main" id="{1AA040E9-1DFA-F972-A208-4D6595BA9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4" y="179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49" name="Freeform 1805">
                  <a:extLst>
                    <a:ext uri="{FF2B5EF4-FFF2-40B4-BE49-F238E27FC236}">
                      <a16:creationId xmlns:a16="http://schemas.microsoft.com/office/drawing/2014/main" id="{023C6C53-5C58-A62A-4D97-589128FFF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1795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9" y="29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50" name="Rectangle 1806">
                  <a:extLst>
                    <a:ext uri="{FF2B5EF4-FFF2-40B4-BE49-F238E27FC236}">
                      <a16:creationId xmlns:a16="http://schemas.microsoft.com/office/drawing/2014/main" id="{25B79172-187D-803D-1DD0-51C882B10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1804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1" name="Rectangle 1807">
                  <a:extLst>
                    <a:ext uri="{FF2B5EF4-FFF2-40B4-BE49-F238E27FC236}">
                      <a16:creationId xmlns:a16="http://schemas.microsoft.com/office/drawing/2014/main" id="{EA1707C3-49D1-750E-DDB4-3CFF9CFF2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1795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2" name="Rectangle 1808">
                  <a:extLst>
                    <a:ext uri="{FF2B5EF4-FFF2-40B4-BE49-F238E27FC236}">
                      <a16:creationId xmlns:a16="http://schemas.microsoft.com/office/drawing/2014/main" id="{76DB7713-03D2-9C6C-6056-CDCC9A6A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7" y="180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3" name="Rectangle 1809">
                  <a:extLst>
                    <a:ext uri="{FF2B5EF4-FFF2-40B4-BE49-F238E27FC236}">
                      <a16:creationId xmlns:a16="http://schemas.microsoft.com/office/drawing/2014/main" id="{479347CA-74F9-01C3-03DD-C9839D86FE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0" y="180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4" name="Freeform 1810">
                  <a:extLst>
                    <a:ext uri="{FF2B5EF4-FFF2-40B4-BE49-F238E27FC236}">
                      <a16:creationId xmlns:a16="http://schemas.microsoft.com/office/drawing/2014/main" id="{30CCF30F-02CC-14D4-ED04-D9170A5049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9" y="1803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10" y="29"/>
                      </a:lnTo>
                      <a:lnTo>
                        <a:pt x="13" y="27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55" name="Rectangle 1811">
                  <a:extLst>
                    <a:ext uri="{FF2B5EF4-FFF2-40B4-BE49-F238E27FC236}">
                      <a16:creationId xmlns:a16="http://schemas.microsoft.com/office/drawing/2014/main" id="{E4BD20DF-017D-DF06-2556-DB5A513EDC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1814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6" name="Rectangle 1812">
                  <a:extLst>
                    <a:ext uri="{FF2B5EF4-FFF2-40B4-BE49-F238E27FC236}">
                      <a16:creationId xmlns:a16="http://schemas.microsoft.com/office/drawing/2014/main" id="{1D72CA6E-1001-37C3-BDF5-C2653811E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1804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7" name="Rectangle 1813">
                  <a:extLst>
                    <a:ext uri="{FF2B5EF4-FFF2-40B4-BE49-F238E27FC236}">
                      <a16:creationId xmlns:a16="http://schemas.microsoft.com/office/drawing/2014/main" id="{BA3F4C9E-6CA6-7FAB-73B0-A821280F8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3" y="180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8" name="Rectangle 1814">
                  <a:extLst>
                    <a:ext uri="{FF2B5EF4-FFF2-40B4-BE49-F238E27FC236}">
                      <a16:creationId xmlns:a16="http://schemas.microsoft.com/office/drawing/2014/main" id="{538D90F6-0334-D243-FF6F-35B904237B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6" y="180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59" name="Freeform 1815">
                  <a:extLst>
                    <a:ext uri="{FF2B5EF4-FFF2-40B4-BE49-F238E27FC236}">
                      <a16:creationId xmlns:a16="http://schemas.microsoft.com/office/drawing/2014/main" id="{5C5D84A5-D6C2-702E-8E9D-7CEABFA756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5" y="181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60" name="Rectangle 1816">
                  <a:extLst>
                    <a:ext uri="{FF2B5EF4-FFF2-40B4-BE49-F238E27FC236}">
                      <a16:creationId xmlns:a16="http://schemas.microsoft.com/office/drawing/2014/main" id="{79A2B79A-3290-169A-E8C8-76B7724519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1806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1" name="Rectangle 1817">
                  <a:extLst>
                    <a:ext uri="{FF2B5EF4-FFF2-40B4-BE49-F238E27FC236}">
                      <a16:creationId xmlns:a16="http://schemas.microsoft.com/office/drawing/2014/main" id="{1E7967C3-2FC9-CB7F-5883-F20333300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179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2" name="Rectangle 1818">
                  <a:extLst>
                    <a:ext uri="{FF2B5EF4-FFF2-40B4-BE49-F238E27FC236}">
                      <a16:creationId xmlns:a16="http://schemas.microsoft.com/office/drawing/2014/main" id="{CE10A561-87E6-D6E8-325E-44B90A8C9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9" y="1801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3" name="Rectangle 1819">
                  <a:extLst>
                    <a:ext uri="{FF2B5EF4-FFF2-40B4-BE49-F238E27FC236}">
                      <a16:creationId xmlns:a16="http://schemas.microsoft.com/office/drawing/2014/main" id="{8DCA0E58-4F7A-2374-883D-8BF123DDA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3" y="1801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4" name="Freeform 1820">
                  <a:extLst>
                    <a:ext uri="{FF2B5EF4-FFF2-40B4-BE49-F238E27FC236}">
                      <a16:creationId xmlns:a16="http://schemas.microsoft.com/office/drawing/2014/main" id="{94C2AB0F-8A48-019E-D077-0862BB9D8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2" y="180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65" name="Rectangle 1821">
                  <a:extLst>
                    <a:ext uri="{FF2B5EF4-FFF2-40B4-BE49-F238E27FC236}">
                      <a16:creationId xmlns:a16="http://schemas.microsoft.com/office/drawing/2014/main" id="{035BE203-2F96-4A44-C535-813A512D35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1835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6" name="Rectangle 1822">
                  <a:extLst>
                    <a:ext uri="{FF2B5EF4-FFF2-40B4-BE49-F238E27FC236}">
                      <a16:creationId xmlns:a16="http://schemas.microsoft.com/office/drawing/2014/main" id="{CD53260F-5BED-0B2C-0E6C-B44B17BA6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1823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7" name="Rectangle 1823">
                  <a:extLst>
                    <a:ext uri="{FF2B5EF4-FFF2-40B4-BE49-F238E27FC236}">
                      <a16:creationId xmlns:a16="http://schemas.microsoft.com/office/drawing/2014/main" id="{4361DEAB-85B1-A01B-4486-FFB0DCEF16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66" y="1830"/>
                  <a:ext cx="12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8" name="Rectangle 1824">
                  <a:extLst>
                    <a:ext uri="{FF2B5EF4-FFF2-40B4-BE49-F238E27FC236}">
                      <a16:creationId xmlns:a16="http://schemas.microsoft.com/office/drawing/2014/main" id="{741CF200-5D54-D599-BD58-2D76B5ADA3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8" y="183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69" name="Freeform 1825">
                  <a:extLst>
                    <a:ext uri="{FF2B5EF4-FFF2-40B4-BE49-F238E27FC236}">
                      <a16:creationId xmlns:a16="http://schemas.microsoft.com/office/drawing/2014/main" id="{9E92512C-2E30-1DC0-8A54-78A8B88F0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7" y="1833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6"/>
                      </a:lnTo>
                      <a:lnTo>
                        <a:pt x="8" y="28"/>
                      </a:lnTo>
                      <a:lnTo>
                        <a:pt x="12" y="26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70" name="Rectangle 1826">
                  <a:extLst>
                    <a:ext uri="{FF2B5EF4-FFF2-40B4-BE49-F238E27FC236}">
                      <a16:creationId xmlns:a16="http://schemas.microsoft.com/office/drawing/2014/main" id="{887759E9-E188-4262-3700-22DA79461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830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1" name="Rectangle 1827">
                  <a:extLst>
                    <a:ext uri="{FF2B5EF4-FFF2-40B4-BE49-F238E27FC236}">
                      <a16:creationId xmlns:a16="http://schemas.microsoft.com/office/drawing/2014/main" id="{18DE4095-1871-9C58-8E8F-BACE4719E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819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2" name="Rectangle 1828">
                  <a:extLst>
                    <a:ext uri="{FF2B5EF4-FFF2-40B4-BE49-F238E27FC236}">
                      <a16:creationId xmlns:a16="http://schemas.microsoft.com/office/drawing/2014/main" id="{71318B45-C608-CA05-85F2-6F3487B1D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1" y="1825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3" name="Rectangle 1829">
                  <a:extLst>
                    <a:ext uri="{FF2B5EF4-FFF2-40B4-BE49-F238E27FC236}">
                      <a16:creationId xmlns:a16="http://schemas.microsoft.com/office/drawing/2014/main" id="{E268FCAE-2E72-2626-59C5-C033AF752C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4" y="1825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9174" name="Freeform 1830">
                  <a:extLst>
                    <a:ext uri="{FF2B5EF4-FFF2-40B4-BE49-F238E27FC236}">
                      <a16:creationId xmlns:a16="http://schemas.microsoft.com/office/drawing/2014/main" id="{1A35DC5E-D55F-D347-8346-FE7966D58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3" y="1828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9175" name="Rectangle 1831">
                  <a:extLst>
                    <a:ext uri="{FF2B5EF4-FFF2-40B4-BE49-F238E27FC236}">
                      <a16:creationId xmlns:a16="http://schemas.microsoft.com/office/drawing/2014/main" id="{0ADD1AE6-1613-4CBF-05D8-B9A31E51F4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819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" name="Group 2033">
                <a:extLst>
                  <a:ext uri="{FF2B5EF4-FFF2-40B4-BE49-F238E27FC236}">
                    <a16:creationId xmlns:a16="http://schemas.microsoft.com/office/drawing/2014/main" id="{F2F0C9CC-D1C7-D817-C7F7-770ACA3D82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2" y="1892"/>
                <a:ext cx="2036" cy="1388"/>
                <a:chOff x="2212" y="1693"/>
                <a:chExt cx="1819" cy="1086"/>
              </a:xfrm>
            </p:grpSpPr>
            <p:sp>
              <p:nvSpPr>
                <p:cNvPr id="208776" name="Rectangle 1833">
                  <a:extLst>
                    <a:ext uri="{FF2B5EF4-FFF2-40B4-BE49-F238E27FC236}">
                      <a16:creationId xmlns:a16="http://schemas.microsoft.com/office/drawing/2014/main" id="{C5740E7B-C27B-253C-9D46-D3FCA28CE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809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7" name="Rectangle 1834">
                  <a:extLst>
                    <a:ext uri="{FF2B5EF4-FFF2-40B4-BE49-F238E27FC236}">
                      <a16:creationId xmlns:a16="http://schemas.microsoft.com/office/drawing/2014/main" id="{0F5AE2F6-EABB-D1CC-229D-63FEFC699C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7" y="1814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8" name="Rectangle 1835">
                  <a:extLst>
                    <a:ext uri="{FF2B5EF4-FFF2-40B4-BE49-F238E27FC236}">
                      <a16:creationId xmlns:a16="http://schemas.microsoft.com/office/drawing/2014/main" id="{22876353-AFDD-5DB4-8824-7750A71C7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0" y="1814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9" name="Freeform 1836">
                  <a:extLst>
                    <a:ext uri="{FF2B5EF4-FFF2-40B4-BE49-F238E27FC236}">
                      <a16:creationId xmlns:a16="http://schemas.microsoft.com/office/drawing/2014/main" id="{E6CDFF95-A4ED-6D18-F359-38C4EB51D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817"/>
                  <a:ext cx="2" cy="3"/>
                </a:xfrm>
                <a:custGeom>
                  <a:avLst/>
                  <a:gdLst>
                    <a:gd name="T0" fmla="*/ 0 w 19"/>
                    <a:gd name="T1" fmla="*/ 0 h 27"/>
                    <a:gd name="T2" fmla="*/ 0 w 19"/>
                    <a:gd name="T3" fmla="*/ 0 h 27"/>
                    <a:gd name="T4" fmla="*/ 0 w 19"/>
                    <a:gd name="T5" fmla="*/ 0 h 27"/>
                    <a:gd name="T6" fmla="*/ 0 w 19"/>
                    <a:gd name="T7" fmla="*/ 0 h 27"/>
                    <a:gd name="T8" fmla="*/ 0 w 19"/>
                    <a:gd name="T9" fmla="*/ 0 h 27"/>
                    <a:gd name="T10" fmla="*/ 0 w 19"/>
                    <a:gd name="T11" fmla="*/ 0 h 27"/>
                    <a:gd name="T12" fmla="*/ 0 w 19"/>
                    <a:gd name="T13" fmla="*/ 0 h 27"/>
                    <a:gd name="T14" fmla="*/ 0 w 19"/>
                    <a:gd name="T15" fmla="*/ 0 h 27"/>
                    <a:gd name="T16" fmla="*/ 0 w 19"/>
                    <a:gd name="T17" fmla="*/ 0 h 27"/>
                    <a:gd name="T18" fmla="*/ 0 w 19"/>
                    <a:gd name="T19" fmla="*/ 0 h 27"/>
                    <a:gd name="T20" fmla="*/ 0 w 19"/>
                    <a:gd name="T21" fmla="*/ 0 h 27"/>
                    <a:gd name="T22" fmla="*/ 0 w 19"/>
                    <a:gd name="T23" fmla="*/ 0 h 27"/>
                    <a:gd name="T24" fmla="*/ 0 w 19"/>
                    <a:gd name="T25" fmla="*/ 0 h 27"/>
                    <a:gd name="T26" fmla="*/ 0 w 19"/>
                    <a:gd name="T27" fmla="*/ 0 h 27"/>
                    <a:gd name="T28" fmla="*/ 0 w 19"/>
                    <a:gd name="T29" fmla="*/ 0 h 27"/>
                    <a:gd name="T30" fmla="*/ 0 w 19"/>
                    <a:gd name="T31" fmla="*/ 0 h 27"/>
                    <a:gd name="T32" fmla="*/ 0 w 19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7"/>
                    <a:gd name="T53" fmla="*/ 19 w 19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7">
                      <a:moveTo>
                        <a:pt x="19" y="13"/>
                      </a:moveTo>
                      <a:lnTo>
                        <a:pt x="18" y="7"/>
                      </a:lnTo>
                      <a:lnTo>
                        <a:pt x="16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3" y="26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80" name="Rectangle 1837">
                  <a:extLst>
                    <a:ext uri="{FF2B5EF4-FFF2-40B4-BE49-F238E27FC236}">
                      <a16:creationId xmlns:a16="http://schemas.microsoft.com/office/drawing/2014/main" id="{0D1BDEE6-A390-6B4A-9AFA-7FF0FC75F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1835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1" name="Rectangle 1838">
                  <a:extLst>
                    <a:ext uri="{FF2B5EF4-FFF2-40B4-BE49-F238E27FC236}">
                      <a16:creationId xmlns:a16="http://schemas.microsoft.com/office/drawing/2014/main" id="{EE8A7660-1CCD-A640-1EC5-E197374FD8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1825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2" name="Rectangle 1839">
                  <a:extLst>
                    <a:ext uri="{FF2B5EF4-FFF2-40B4-BE49-F238E27FC236}">
                      <a16:creationId xmlns:a16="http://schemas.microsoft.com/office/drawing/2014/main" id="{97165D4A-AB8C-6A00-653E-2539BBE9D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43" y="1830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3" name="Rectangle 1840">
                  <a:extLst>
                    <a:ext uri="{FF2B5EF4-FFF2-40B4-BE49-F238E27FC236}">
                      <a16:creationId xmlns:a16="http://schemas.microsoft.com/office/drawing/2014/main" id="{FA5CE996-0DD1-9567-4847-8AB09282E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6" y="1830"/>
                  <a:ext cx="14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4" name="Freeform 1841">
                  <a:extLst>
                    <a:ext uri="{FF2B5EF4-FFF2-40B4-BE49-F238E27FC236}">
                      <a16:creationId xmlns:a16="http://schemas.microsoft.com/office/drawing/2014/main" id="{8CF358F6-2E52-CA6F-E319-30224110CC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5" y="1833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3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8"/>
                      </a:lnTo>
                      <a:lnTo>
                        <a:pt x="13" y="26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85" name="Rectangle 1842">
                  <a:extLst>
                    <a:ext uri="{FF2B5EF4-FFF2-40B4-BE49-F238E27FC236}">
                      <a16:creationId xmlns:a16="http://schemas.microsoft.com/office/drawing/2014/main" id="{C014C35A-0F0E-74EE-2FBA-2E46CB2771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1847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6" name="Rectangle 1843">
                  <a:extLst>
                    <a:ext uri="{FF2B5EF4-FFF2-40B4-BE49-F238E27FC236}">
                      <a16:creationId xmlns:a16="http://schemas.microsoft.com/office/drawing/2014/main" id="{CA516632-01FD-1E3A-044C-FD702612D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183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7" name="Rectangle 1844">
                  <a:extLst>
                    <a:ext uri="{FF2B5EF4-FFF2-40B4-BE49-F238E27FC236}">
                      <a16:creationId xmlns:a16="http://schemas.microsoft.com/office/drawing/2014/main" id="{771771F7-B04E-3B15-9FDF-48D7D258F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0" y="184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8" name="Rectangle 1845">
                  <a:extLst>
                    <a:ext uri="{FF2B5EF4-FFF2-40B4-BE49-F238E27FC236}">
                      <a16:creationId xmlns:a16="http://schemas.microsoft.com/office/drawing/2014/main" id="{1D406BCF-9487-E71E-6696-91C3FC260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3" y="184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89" name="Freeform 1846">
                  <a:extLst>
                    <a:ext uri="{FF2B5EF4-FFF2-40B4-BE49-F238E27FC236}">
                      <a16:creationId xmlns:a16="http://schemas.microsoft.com/office/drawing/2014/main" id="{57009888-C6F8-C1A1-1EEF-7F061C1D8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2" y="1846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90" name="Rectangle 1847">
                  <a:extLst>
                    <a:ext uri="{FF2B5EF4-FFF2-40B4-BE49-F238E27FC236}">
                      <a16:creationId xmlns:a16="http://schemas.microsoft.com/office/drawing/2014/main" id="{A8D22B06-4608-BFD6-759B-B8A39BB12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1887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1" name="Rectangle 1848">
                  <a:extLst>
                    <a:ext uri="{FF2B5EF4-FFF2-40B4-BE49-F238E27FC236}">
                      <a16:creationId xmlns:a16="http://schemas.microsoft.com/office/drawing/2014/main" id="{15C7E6AA-3A4F-916F-6F69-246BB73D0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1876"/>
                  <a:ext cx="6" cy="1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2" name="Rectangle 1849">
                  <a:extLst>
                    <a:ext uri="{FF2B5EF4-FFF2-40B4-BE49-F238E27FC236}">
                      <a16:creationId xmlns:a16="http://schemas.microsoft.com/office/drawing/2014/main" id="{049838CC-363C-42FE-971C-B99BB2074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96" y="188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3" name="Rectangle 1850">
                  <a:extLst>
                    <a:ext uri="{FF2B5EF4-FFF2-40B4-BE49-F238E27FC236}">
                      <a16:creationId xmlns:a16="http://schemas.microsoft.com/office/drawing/2014/main" id="{4D5D8189-F189-B494-1A59-DB09F903A8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9" y="1882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4" name="Freeform 1851">
                  <a:extLst>
                    <a:ext uri="{FF2B5EF4-FFF2-40B4-BE49-F238E27FC236}">
                      <a16:creationId xmlns:a16="http://schemas.microsoft.com/office/drawing/2014/main" id="{BF770628-720E-6A0E-91FE-9398DA626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8" y="1886"/>
                  <a:ext cx="2" cy="3"/>
                </a:xfrm>
                <a:custGeom>
                  <a:avLst/>
                  <a:gdLst>
                    <a:gd name="T0" fmla="*/ 0 w 17"/>
                    <a:gd name="T1" fmla="*/ 0 h 27"/>
                    <a:gd name="T2" fmla="*/ 0 w 17"/>
                    <a:gd name="T3" fmla="*/ 0 h 27"/>
                    <a:gd name="T4" fmla="*/ 0 w 17"/>
                    <a:gd name="T5" fmla="*/ 0 h 27"/>
                    <a:gd name="T6" fmla="*/ 0 w 17"/>
                    <a:gd name="T7" fmla="*/ 0 h 27"/>
                    <a:gd name="T8" fmla="*/ 0 w 17"/>
                    <a:gd name="T9" fmla="*/ 0 h 27"/>
                    <a:gd name="T10" fmla="*/ 0 w 17"/>
                    <a:gd name="T11" fmla="*/ 0 h 27"/>
                    <a:gd name="T12" fmla="*/ 0 w 17"/>
                    <a:gd name="T13" fmla="*/ 0 h 27"/>
                    <a:gd name="T14" fmla="*/ 0 w 17"/>
                    <a:gd name="T15" fmla="*/ 0 h 27"/>
                    <a:gd name="T16" fmla="*/ 0 w 17"/>
                    <a:gd name="T17" fmla="*/ 0 h 27"/>
                    <a:gd name="T18" fmla="*/ 0 w 17"/>
                    <a:gd name="T19" fmla="*/ 0 h 27"/>
                    <a:gd name="T20" fmla="*/ 0 w 17"/>
                    <a:gd name="T21" fmla="*/ 0 h 27"/>
                    <a:gd name="T22" fmla="*/ 0 w 17"/>
                    <a:gd name="T23" fmla="*/ 0 h 27"/>
                    <a:gd name="T24" fmla="*/ 0 w 17"/>
                    <a:gd name="T25" fmla="*/ 0 h 27"/>
                    <a:gd name="T26" fmla="*/ 0 w 17"/>
                    <a:gd name="T27" fmla="*/ 0 h 27"/>
                    <a:gd name="T28" fmla="*/ 0 w 17"/>
                    <a:gd name="T29" fmla="*/ 0 h 27"/>
                    <a:gd name="T30" fmla="*/ 0 w 17"/>
                    <a:gd name="T31" fmla="*/ 0 h 27"/>
                    <a:gd name="T32" fmla="*/ 0 w 17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7"/>
                    <a:gd name="T53" fmla="*/ 17 w 17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7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6"/>
                      </a:lnTo>
                      <a:lnTo>
                        <a:pt x="9" y="27"/>
                      </a:lnTo>
                      <a:lnTo>
                        <a:pt x="12" y="26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95" name="Rectangle 1852">
                  <a:extLst>
                    <a:ext uri="{FF2B5EF4-FFF2-40B4-BE49-F238E27FC236}">
                      <a16:creationId xmlns:a16="http://schemas.microsoft.com/office/drawing/2014/main" id="{9009F320-5633-2A10-22CB-91BB8525EB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1897"/>
                  <a:ext cx="6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6" name="Rectangle 1853">
                  <a:extLst>
                    <a:ext uri="{FF2B5EF4-FFF2-40B4-BE49-F238E27FC236}">
                      <a16:creationId xmlns:a16="http://schemas.microsoft.com/office/drawing/2014/main" id="{5FB3E259-0320-7140-85A2-010720D752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1887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7" name="Rectangle 1854">
                  <a:extLst>
                    <a:ext uri="{FF2B5EF4-FFF2-40B4-BE49-F238E27FC236}">
                      <a16:creationId xmlns:a16="http://schemas.microsoft.com/office/drawing/2014/main" id="{3169BEA3-769F-64B1-B044-26A29E945A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2" y="189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8" name="Rectangle 1855">
                  <a:extLst>
                    <a:ext uri="{FF2B5EF4-FFF2-40B4-BE49-F238E27FC236}">
                      <a16:creationId xmlns:a16="http://schemas.microsoft.com/office/drawing/2014/main" id="{5073D41C-9FEE-27F3-BFB8-99B9A851F9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5" y="1892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99" name="Freeform 1856">
                  <a:extLst>
                    <a:ext uri="{FF2B5EF4-FFF2-40B4-BE49-F238E27FC236}">
                      <a16:creationId xmlns:a16="http://schemas.microsoft.com/office/drawing/2014/main" id="{B8334BBE-675E-429B-538E-6F6106530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4" y="189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00" name="Rectangle 1857">
                  <a:extLst>
                    <a:ext uri="{FF2B5EF4-FFF2-40B4-BE49-F238E27FC236}">
                      <a16:creationId xmlns:a16="http://schemas.microsoft.com/office/drawing/2014/main" id="{67DC7439-EC7C-A359-1060-58AEB66D1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1952"/>
                  <a:ext cx="7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1" name="Rectangle 1858">
                  <a:extLst>
                    <a:ext uri="{FF2B5EF4-FFF2-40B4-BE49-F238E27FC236}">
                      <a16:creationId xmlns:a16="http://schemas.microsoft.com/office/drawing/2014/main" id="{C7114B89-8050-0D2E-A25D-3583E0611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1943"/>
                  <a:ext cx="7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2" name="Rectangle 1859">
                  <a:extLst>
                    <a:ext uri="{FF2B5EF4-FFF2-40B4-BE49-F238E27FC236}">
                      <a16:creationId xmlns:a16="http://schemas.microsoft.com/office/drawing/2014/main" id="{A8808E13-0D5D-47A8-9B83-67DF4057A6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8" y="1948"/>
                  <a:ext cx="12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3" name="Rectangle 1860">
                  <a:extLst>
                    <a:ext uri="{FF2B5EF4-FFF2-40B4-BE49-F238E27FC236}">
                      <a16:creationId xmlns:a16="http://schemas.microsoft.com/office/drawing/2014/main" id="{A35789FD-C35F-714B-B2CC-3DF9CB43F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0" y="1948"/>
                  <a:ext cx="14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4" name="Freeform 1861">
                  <a:extLst>
                    <a:ext uri="{FF2B5EF4-FFF2-40B4-BE49-F238E27FC236}">
                      <a16:creationId xmlns:a16="http://schemas.microsoft.com/office/drawing/2014/main" id="{65E830EB-26A1-5E18-6B39-2AD4C7AC8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951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05" name="Rectangle 1862">
                  <a:extLst>
                    <a:ext uri="{FF2B5EF4-FFF2-40B4-BE49-F238E27FC236}">
                      <a16:creationId xmlns:a16="http://schemas.microsoft.com/office/drawing/2014/main" id="{D2B79E1D-46E7-D40D-A732-3387A7955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054"/>
                  <a:ext cx="6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6" name="Rectangle 1863">
                  <a:extLst>
                    <a:ext uri="{FF2B5EF4-FFF2-40B4-BE49-F238E27FC236}">
                      <a16:creationId xmlns:a16="http://schemas.microsoft.com/office/drawing/2014/main" id="{1BC3C788-6138-4972-E5B2-BCBB73DC7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046"/>
                  <a:ext cx="6" cy="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7" name="Rectangle 1864">
                  <a:extLst>
                    <a:ext uri="{FF2B5EF4-FFF2-40B4-BE49-F238E27FC236}">
                      <a16:creationId xmlns:a16="http://schemas.microsoft.com/office/drawing/2014/main" id="{7AA7BA26-BF94-13EE-36E6-49E2D689E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74" y="204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8" name="Rectangle 1865">
                  <a:extLst>
                    <a:ext uri="{FF2B5EF4-FFF2-40B4-BE49-F238E27FC236}">
                      <a16:creationId xmlns:a16="http://schemas.microsoft.com/office/drawing/2014/main" id="{71E508B3-9A9F-DB62-DA34-C16030E71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7" y="204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09" name="Freeform 1866">
                  <a:extLst>
                    <a:ext uri="{FF2B5EF4-FFF2-40B4-BE49-F238E27FC236}">
                      <a16:creationId xmlns:a16="http://schemas.microsoft.com/office/drawing/2014/main" id="{0C5C13CC-26C6-DDFE-82E4-B499EED91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6" y="2053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3" y="27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10" name="Rectangle 1867">
                  <a:extLst>
                    <a:ext uri="{FF2B5EF4-FFF2-40B4-BE49-F238E27FC236}">
                      <a16:creationId xmlns:a16="http://schemas.microsoft.com/office/drawing/2014/main" id="{21767734-FD68-35D7-90BF-E052920D13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158"/>
                  <a:ext cx="6" cy="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1" name="Rectangle 1868">
                  <a:extLst>
                    <a:ext uri="{FF2B5EF4-FFF2-40B4-BE49-F238E27FC236}">
                      <a16:creationId xmlns:a16="http://schemas.microsoft.com/office/drawing/2014/main" id="{2FF198A8-B53F-C8BA-9F09-4F9CFA440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150"/>
                  <a:ext cx="6" cy="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2" name="Rectangle 1869">
                  <a:extLst>
                    <a:ext uri="{FF2B5EF4-FFF2-40B4-BE49-F238E27FC236}">
                      <a16:creationId xmlns:a16="http://schemas.microsoft.com/office/drawing/2014/main" id="{E5E98A9A-A1C1-F1A6-1812-8807AA261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0" y="2153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3" name="Rectangle 1870">
                  <a:extLst>
                    <a:ext uri="{FF2B5EF4-FFF2-40B4-BE49-F238E27FC236}">
                      <a16:creationId xmlns:a16="http://schemas.microsoft.com/office/drawing/2014/main" id="{40FC4172-80A0-3342-4C98-9EDB08180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3" y="2153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4" name="Freeform 1871">
                  <a:extLst>
                    <a:ext uri="{FF2B5EF4-FFF2-40B4-BE49-F238E27FC236}">
                      <a16:creationId xmlns:a16="http://schemas.microsoft.com/office/drawing/2014/main" id="{F616BA47-F6C9-617B-0214-363CD3AB12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156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15" name="Rectangle 1872">
                  <a:extLst>
                    <a:ext uri="{FF2B5EF4-FFF2-40B4-BE49-F238E27FC236}">
                      <a16:creationId xmlns:a16="http://schemas.microsoft.com/office/drawing/2014/main" id="{0A7DDA75-A0E2-10A9-AE4C-F1FFEA6FC8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307"/>
                  <a:ext cx="6" cy="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6" name="Rectangle 1873">
                  <a:extLst>
                    <a:ext uri="{FF2B5EF4-FFF2-40B4-BE49-F238E27FC236}">
                      <a16:creationId xmlns:a16="http://schemas.microsoft.com/office/drawing/2014/main" id="{E08ABF01-9D95-6D27-075E-4AB018118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301"/>
                  <a:ext cx="6" cy="6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7" name="Rectangle 1874">
                  <a:extLst>
                    <a:ext uri="{FF2B5EF4-FFF2-40B4-BE49-F238E27FC236}">
                      <a16:creationId xmlns:a16="http://schemas.microsoft.com/office/drawing/2014/main" id="{37A965B2-D94F-1458-03BB-B513F70A3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6" y="2303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8" name="Rectangle 1875">
                  <a:extLst>
                    <a:ext uri="{FF2B5EF4-FFF2-40B4-BE49-F238E27FC236}">
                      <a16:creationId xmlns:a16="http://schemas.microsoft.com/office/drawing/2014/main" id="{11429042-1DE1-3D80-C61A-2EF73D8F3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9" y="2303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19" name="Freeform 1876">
                  <a:extLst>
                    <a:ext uri="{FF2B5EF4-FFF2-40B4-BE49-F238E27FC236}">
                      <a16:creationId xmlns:a16="http://schemas.microsoft.com/office/drawing/2014/main" id="{86E6088A-6541-685A-A8A4-059198A575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2306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19"/>
                      </a:lnTo>
                      <a:lnTo>
                        <a:pt x="2" y="25"/>
                      </a:lnTo>
                      <a:lnTo>
                        <a:pt x="5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20" name="Rectangle 1877">
                  <a:extLst>
                    <a:ext uri="{FF2B5EF4-FFF2-40B4-BE49-F238E27FC236}">
                      <a16:creationId xmlns:a16="http://schemas.microsoft.com/office/drawing/2014/main" id="{803BAFA8-B3B6-6AED-30F7-4D9EDD763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459"/>
                  <a:ext cx="6" cy="6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1" name="Rectangle 1878">
                  <a:extLst>
                    <a:ext uri="{FF2B5EF4-FFF2-40B4-BE49-F238E27FC236}">
                      <a16:creationId xmlns:a16="http://schemas.microsoft.com/office/drawing/2014/main" id="{D03D52B6-9836-B310-10B8-84CD1C455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454"/>
                  <a:ext cx="6" cy="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2" name="Rectangle 1879">
                  <a:extLst>
                    <a:ext uri="{FF2B5EF4-FFF2-40B4-BE49-F238E27FC236}">
                      <a16:creationId xmlns:a16="http://schemas.microsoft.com/office/drawing/2014/main" id="{67D6315D-B3B4-9756-65AD-1154C5165C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52" y="2454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3" name="Rectangle 1880">
                  <a:extLst>
                    <a:ext uri="{FF2B5EF4-FFF2-40B4-BE49-F238E27FC236}">
                      <a16:creationId xmlns:a16="http://schemas.microsoft.com/office/drawing/2014/main" id="{74433589-3DE5-51C5-123B-AD4C4352D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5" y="2454"/>
                  <a:ext cx="14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4" name="Freeform 1881">
                  <a:extLst>
                    <a:ext uri="{FF2B5EF4-FFF2-40B4-BE49-F238E27FC236}">
                      <a16:creationId xmlns:a16="http://schemas.microsoft.com/office/drawing/2014/main" id="{9386BC96-BD38-0915-C188-A263B4ED3C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" y="2457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25" name="Rectangle 1882">
                  <a:extLst>
                    <a:ext uri="{FF2B5EF4-FFF2-40B4-BE49-F238E27FC236}">
                      <a16:creationId xmlns:a16="http://schemas.microsoft.com/office/drawing/2014/main" id="{9D07B05B-2790-E056-19CF-6E9319C2D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623"/>
                  <a:ext cx="6" cy="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6" name="Rectangle 1883">
                  <a:extLst>
                    <a:ext uri="{FF2B5EF4-FFF2-40B4-BE49-F238E27FC236}">
                      <a16:creationId xmlns:a16="http://schemas.microsoft.com/office/drawing/2014/main" id="{1348658F-3AEB-6E34-9D32-777F55ABD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618"/>
                  <a:ext cx="6" cy="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7" name="Rectangle 1884">
                  <a:extLst>
                    <a:ext uri="{FF2B5EF4-FFF2-40B4-BE49-F238E27FC236}">
                      <a16:creationId xmlns:a16="http://schemas.microsoft.com/office/drawing/2014/main" id="{9F99DA8A-E23B-B585-86F3-14376B4F97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9" y="2618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8" name="Rectangle 1885">
                  <a:extLst>
                    <a:ext uri="{FF2B5EF4-FFF2-40B4-BE49-F238E27FC236}">
                      <a16:creationId xmlns:a16="http://schemas.microsoft.com/office/drawing/2014/main" id="{DDDBC381-E1AD-2E15-9F0C-3A20844D72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2" y="2618"/>
                  <a:ext cx="13" cy="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29" name="Freeform 1886">
                  <a:extLst>
                    <a:ext uri="{FF2B5EF4-FFF2-40B4-BE49-F238E27FC236}">
                      <a16:creationId xmlns:a16="http://schemas.microsoft.com/office/drawing/2014/main" id="{2F05786A-1B7E-1639-6E68-44DA7B0AC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2621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3"/>
                      </a:lnTo>
                      <a:lnTo>
                        <a:pt x="9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6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30" name="Rectangle 1887">
                  <a:extLst>
                    <a:ext uri="{FF2B5EF4-FFF2-40B4-BE49-F238E27FC236}">
                      <a16:creationId xmlns:a16="http://schemas.microsoft.com/office/drawing/2014/main" id="{1B79B834-6C94-0ADB-7BAB-0F7D62E8F4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74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1" name="Rectangle 1888">
                  <a:extLst>
                    <a:ext uri="{FF2B5EF4-FFF2-40B4-BE49-F238E27FC236}">
                      <a16:creationId xmlns:a16="http://schemas.microsoft.com/office/drawing/2014/main" id="{CB871E4A-B223-E77E-1881-088498898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740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2" name="Rectangle 1889">
                  <a:extLst>
                    <a:ext uri="{FF2B5EF4-FFF2-40B4-BE49-F238E27FC236}">
                      <a16:creationId xmlns:a16="http://schemas.microsoft.com/office/drawing/2014/main" id="{56EE3B19-FB32-0BF8-E0BD-1AAA08019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5" y="273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3" name="Rectangle 1890">
                  <a:extLst>
                    <a:ext uri="{FF2B5EF4-FFF2-40B4-BE49-F238E27FC236}">
                      <a16:creationId xmlns:a16="http://schemas.microsoft.com/office/drawing/2014/main" id="{51090761-4D01-6B72-B6BB-1C63A9FD9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8" y="273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4" name="Freeform 1891">
                  <a:extLst>
                    <a:ext uri="{FF2B5EF4-FFF2-40B4-BE49-F238E27FC236}">
                      <a16:creationId xmlns:a16="http://schemas.microsoft.com/office/drawing/2014/main" id="{0A23562F-FDB8-A94A-BD67-00BAE0E20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7" y="2740"/>
                  <a:ext cx="2" cy="4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6"/>
                      </a:lnTo>
                      <a:lnTo>
                        <a:pt x="8" y="28"/>
                      </a:lnTo>
                      <a:lnTo>
                        <a:pt x="12" y="26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35" name="Rectangle 1892">
                  <a:extLst>
                    <a:ext uri="{FF2B5EF4-FFF2-40B4-BE49-F238E27FC236}">
                      <a16:creationId xmlns:a16="http://schemas.microsoft.com/office/drawing/2014/main" id="{C7C681CA-6952-D2B3-4AA8-4DF66CE70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1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6" name="Rectangle 1893">
                  <a:extLst>
                    <a:ext uri="{FF2B5EF4-FFF2-40B4-BE49-F238E27FC236}">
                      <a16:creationId xmlns:a16="http://schemas.microsoft.com/office/drawing/2014/main" id="{941F4043-8A65-CBCA-83AE-B03E4911DA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1" y="2767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7" name="Rectangle 1894">
                  <a:extLst>
                    <a:ext uri="{FF2B5EF4-FFF2-40B4-BE49-F238E27FC236}">
                      <a16:creationId xmlns:a16="http://schemas.microsoft.com/office/drawing/2014/main" id="{C6A69DE3-B9F2-D215-B86E-D6ABF05C5B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4" y="2767"/>
                  <a:ext cx="12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38" name="Freeform 1895">
                  <a:extLst>
                    <a:ext uri="{FF2B5EF4-FFF2-40B4-BE49-F238E27FC236}">
                      <a16:creationId xmlns:a16="http://schemas.microsoft.com/office/drawing/2014/main" id="{107FEA65-D308-45F9-06F3-C5DCEE816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3" y="2771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39" name="Rectangle 1896">
                  <a:extLst>
                    <a:ext uri="{FF2B5EF4-FFF2-40B4-BE49-F238E27FC236}">
                      <a16:creationId xmlns:a16="http://schemas.microsoft.com/office/drawing/2014/main" id="{230D1E11-CC2E-70BA-9192-F89D0C951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6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0" name="Rectangle 1897">
                  <a:extLst>
                    <a:ext uri="{FF2B5EF4-FFF2-40B4-BE49-F238E27FC236}">
                      <a16:creationId xmlns:a16="http://schemas.microsoft.com/office/drawing/2014/main" id="{827C651B-5596-1AE9-FA38-4278C7640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6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1" name="Rectangle 1898">
                  <a:extLst>
                    <a:ext uri="{FF2B5EF4-FFF2-40B4-BE49-F238E27FC236}">
                      <a16:creationId xmlns:a16="http://schemas.microsoft.com/office/drawing/2014/main" id="{D692D70C-AD24-DB70-1C07-1C3A64712F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6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2" name="Rectangle 1899">
                  <a:extLst>
                    <a:ext uri="{FF2B5EF4-FFF2-40B4-BE49-F238E27FC236}">
                      <a16:creationId xmlns:a16="http://schemas.microsoft.com/office/drawing/2014/main" id="{7312D845-177D-68E1-BA32-085FBAF96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9" y="2769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3" name="Freeform 1900">
                  <a:extLst>
                    <a:ext uri="{FF2B5EF4-FFF2-40B4-BE49-F238E27FC236}">
                      <a16:creationId xmlns:a16="http://schemas.microsoft.com/office/drawing/2014/main" id="{AD0E58D4-4F30-4B7E-A620-88A9B52A6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44" name="Rectangle 1901">
                  <a:extLst>
                    <a:ext uri="{FF2B5EF4-FFF2-40B4-BE49-F238E27FC236}">
                      <a16:creationId xmlns:a16="http://schemas.microsoft.com/office/drawing/2014/main" id="{6759E66C-DC84-C302-9B92-F1B96C4C3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3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5" name="Rectangle 1902">
                  <a:extLst>
                    <a:ext uri="{FF2B5EF4-FFF2-40B4-BE49-F238E27FC236}">
                      <a16:creationId xmlns:a16="http://schemas.microsoft.com/office/drawing/2014/main" id="{80E3F91C-900F-7CD3-DCA3-AABBC6F2B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3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6" name="Rectangle 1903">
                  <a:extLst>
                    <a:ext uri="{FF2B5EF4-FFF2-40B4-BE49-F238E27FC236}">
                      <a16:creationId xmlns:a16="http://schemas.microsoft.com/office/drawing/2014/main" id="{2A8740E9-044C-E1E7-25C3-021F571D1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83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7" name="Rectangle 1904">
                  <a:extLst>
                    <a:ext uri="{FF2B5EF4-FFF2-40B4-BE49-F238E27FC236}">
                      <a16:creationId xmlns:a16="http://schemas.microsoft.com/office/drawing/2014/main" id="{F72B745D-F80C-5115-BF4C-11D6DE187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6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48" name="Freeform 1905">
                  <a:extLst>
                    <a:ext uri="{FF2B5EF4-FFF2-40B4-BE49-F238E27FC236}">
                      <a16:creationId xmlns:a16="http://schemas.microsoft.com/office/drawing/2014/main" id="{DDD2E3D0-325B-B64B-AE67-A8D5C6CBE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5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49" name="Rectangle 1906">
                  <a:extLst>
                    <a:ext uri="{FF2B5EF4-FFF2-40B4-BE49-F238E27FC236}">
                      <a16:creationId xmlns:a16="http://schemas.microsoft.com/office/drawing/2014/main" id="{F844DFE3-5E8E-BE78-098A-186B40DF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9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0" name="Rectangle 1907">
                  <a:extLst>
                    <a:ext uri="{FF2B5EF4-FFF2-40B4-BE49-F238E27FC236}">
                      <a16:creationId xmlns:a16="http://schemas.microsoft.com/office/drawing/2014/main" id="{23470FAA-52CA-4CFC-889D-53D0EA005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19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1" name="Rectangle 1908">
                  <a:extLst>
                    <a:ext uri="{FF2B5EF4-FFF2-40B4-BE49-F238E27FC236}">
                      <a16:creationId xmlns:a16="http://schemas.microsoft.com/office/drawing/2014/main" id="{B4FBABDC-EE7B-49AD-5E65-E8C75D2D5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9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2" name="Rectangle 1909">
                  <a:extLst>
                    <a:ext uri="{FF2B5EF4-FFF2-40B4-BE49-F238E27FC236}">
                      <a16:creationId xmlns:a16="http://schemas.microsoft.com/office/drawing/2014/main" id="{F6A2C55A-B8BA-F3EA-77DE-5797D6AE0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2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3" name="Freeform 1910">
                  <a:extLst>
                    <a:ext uri="{FF2B5EF4-FFF2-40B4-BE49-F238E27FC236}">
                      <a16:creationId xmlns:a16="http://schemas.microsoft.com/office/drawing/2014/main" id="{9E862DE2-49A8-E4DF-B9B2-8800DA3C4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54" name="Rectangle 1911">
                  <a:extLst>
                    <a:ext uri="{FF2B5EF4-FFF2-40B4-BE49-F238E27FC236}">
                      <a16:creationId xmlns:a16="http://schemas.microsoft.com/office/drawing/2014/main" id="{762A5485-7943-69B5-7F3D-5D620014A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5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5" name="Rectangle 1912">
                  <a:extLst>
                    <a:ext uri="{FF2B5EF4-FFF2-40B4-BE49-F238E27FC236}">
                      <a16:creationId xmlns:a16="http://schemas.microsoft.com/office/drawing/2014/main" id="{07319AB5-DE39-E515-8A91-D49BE72FF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5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6" name="Rectangle 1913">
                  <a:extLst>
                    <a:ext uri="{FF2B5EF4-FFF2-40B4-BE49-F238E27FC236}">
                      <a16:creationId xmlns:a16="http://schemas.microsoft.com/office/drawing/2014/main" id="{2B696745-4A4F-B407-E94C-CCC070B35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5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7" name="Rectangle 1914">
                  <a:extLst>
                    <a:ext uri="{FF2B5EF4-FFF2-40B4-BE49-F238E27FC236}">
                      <a16:creationId xmlns:a16="http://schemas.microsoft.com/office/drawing/2014/main" id="{A84224CE-7C47-D4A0-DD16-186C3CD96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8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58" name="Freeform 1915">
                  <a:extLst>
                    <a:ext uri="{FF2B5EF4-FFF2-40B4-BE49-F238E27FC236}">
                      <a16:creationId xmlns:a16="http://schemas.microsoft.com/office/drawing/2014/main" id="{E755FBF8-2C93-389C-1AA7-A1DE3550B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59" name="Rectangle 1916">
                  <a:extLst>
                    <a:ext uri="{FF2B5EF4-FFF2-40B4-BE49-F238E27FC236}">
                      <a16:creationId xmlns:a16="http://schemas.microsoft.com/office/drawing/2014/main" id="{7CBF2A41-E5CD-8C83-2394-2D84928279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1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0" name="Rectangle 1917">
                  <a:extLst>
                    <a:ext uri="{FF2B5EF4-FFF2-40B4-BE49-F238E27FC236}">
                      <a16:creationId xmlns:a16="http://schemas.microsoft.com/office/drawing/2014/main" id="{04EF8801-58AB-5D44-27CE-A0CED8152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1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1" name="Rectangle 1918">
                  <a:extLst>
                    <a:ext uri="{FF2B5EF4-FFF2-40B4-BE49-F238E27FC236}">
                      <a16:creationId xmlns:a16="http://schemas.microsoft.com/office/drawing/2014/main" id="{2BD5CAF3-7A47-2BB3-C639-53EB227E64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61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2" name="Rectangle 1919">
                  <a:extLst>
                    <a:ext uri="{FF2B5EF4-FFF2-40B4-BE49-F238E27FC236}">
                      <a16:creationId xmlns:a16="http://schemas.microsoft.com/office/drawing/2014/main" id="{0E0C7FC9-6C36-4F67-9C33-52532745E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4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3" name="Freeform 1920">
                  <a:extLst>
                    <a:ext uri="{FF2B5EF4-FFF2-40B4-BE49-F238E27FC236}">
                      <a16:creationId xmlns:a16="http://schemas.microsoft.com/office/drawing/2014/main" id="{64AEB03B-9133-52EC-75B8-46F4BA367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64" name="Rectangle 1921">
                  <a:extLst>
                    <a:ext uri="{FF2B5EF4-FFF2-40B4-BE49-F238E27FC236}">
                      <a16:creationId xmlns:a16="http://schemas.microsoft.com/office/drawing/2014/main" id="{040408CA-742F-EEB1-4A73-68314C2C1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8" y="2774"/>
                  <a:ext cx="6" cy="1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5" name="Rectangle 1922">
                  <a:extLst>
                    <a:ext uri="{FF2B5EF4-FFF2-40B4-BE49-F238E27FC236}">
                      <a16:creationId xmlns:a16="http://schemas.microsoft.com/office/drawing/2014/main" id="{CB495E47-1637-DB79-C456-35CFC6A38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98" y="2772"/>
                  <a:ext cx="6" cy="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6" name="Rectangle 1923">
                  <a:extLst>
                    <a:ext uri="{FF2B5EF4-FFF2-40B4-BE49-F238E27FC236}">
                      <a16:creationId xmlns:a16="http://schemas.microsoft.com/office/drawing/2014/main" id="{89668D19-6E60-F487-CA45-A8CA5AFA84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7" y="2769"/>
                  <a:ext cx="14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7" name="Rectangle 1924">
                  <a:extLst>
                    <a:ext uri="{FF2B5EF4-FFF2-40B4-BE49-F238E27FC236}">
                      <a16:creationId xmlns:a16="http://schemas.microsoft.com/office/drawing/2014/main" id="{526B5F56-05E2-5554-5AD9-E741B9F6E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1" y="2769"/>
                  <a:ext cx="13" cy="1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68" name="Freeform 1925">
                  <a:extLst>
                    <a:ext uri="{FF2B5EF4-FFF2-40B4-BE49-F238E27FC236}">
                      <a16:creationId xmlns:a16="http://schemas.microsoft.com/office/drawing/2014/main" id="{1A02AA44-DE94-B3AC-2331-6C212CA6F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69" name="Freeform 1926">
                  <a:extLst>
                    <a:ext uri="{FF2B5EF4-FFF2-40B4-BE49-F238E27FC236}">
                      <a16:creationId xmlns:a16="http://schemas.microsoft.com/office/drawing/2014/main" id="{56E63EA6-6F11-61D2-8A23-57B153118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1" y="1693"/>
                  <a:ext cx="895" cy="1081"/>
                </a:xfrm>
                <a:custGeom>
                  <a:avLst/>
                  <a:gdLst>
                    <a:gd name="T0" fmla="*/ 0 w 8059"/>
                    <a:gd name="T1" fmla="*/ 0 h 9729"/>
                    <a:gd name="T2" fmla="*/ 0 w 8059"/>
                    <a:gd name="T3" fmla="*/ 0 h 9729"/>
                    <a:gd name="T4" fmla="*/ 0 w 8059"/>
                    <a:gd name="T5" fmla="*/ 0 h 9729"/>
                    <a:gd name="T6" fmla="*/ 0 w 8059"/>
                    <a:gd name="T7" fmla="*/ 0 h 9729"/>
                    <a:gd name="T8" fmla="*/ 0 w 8059"/>
                    <a:gd name="T9" fmla="*/ 0 h 9729"/>
                    <a:gd name="T10" fmla="*/ 0 w 8059"/>
                    <a:gd name="T11" fmla="*/ 0 h 9729"/>
                    <a:gd name="T12" fmla="*/ 0 w 8059"/>
                    <a:gd name="T13" fmla="*/ 0 h 9729"/>
                    <a:gd name="T14" fmla="*/ 0 w 8059"/>
                    <a:gd name="T15" fmla="*/ 0 h 9729"/>
                    <a:gd name="T16" fmla="*/ 0 w 8059"/>
                    <a:gd name="T17" fmla="*/ 0 h 9729"/>
                    <a:gd name="T18" fmla="*/ 0 w 8059"/>
                    <a:gd name="T19" fmla="*/ 0 h 9729"/>
                    <a:gd name="T20" fmla="*/ 0 w 8059"/>
                    <a:gd name="T21" fmla="*/ 0 h 9729"/>
                    <a:gd name="T22" fmla="*/ 0 w 8059"/>
                    <a:gd name="T23" fmla="*/ 0 h 9729"/>
                    <a:gd name="T24" fmla="*/ 0 w 8059"/>
                    <a:gd name="T25" fmla="*/ 0 h 9729"/>
                    <a:gd name="T26" fmla="*/ 0 w 8059"/>
                    <a:gd name="T27" fmla="*/ 0 h 9729"/>
                    <a:gd name="T28" fmla="*/ 0 w 8059"/>
                    <a:gd name="T29" fmla="*/ 0 h 9729"/>
                    <a:gd name="T30" fmla="*/ 0 w 8059"/>
                    <a:gd name="T31" fmla="*/ 0 h 9729"/>
                    <a:gd name="T32" fmla="*/ 0 w 8059"/>
                    <a:gd name="T33" fmla="*/ 0 h 9729"/>
                    <a:gd name="T34" fmla="*/ 0 w 8059"/>
                    <a:gd name="T35" fmla="*/ 0 h 9729"/>
                    <a:gd name="T36" fmla="*/ 0 w 8059"/>
                    <a:gd name="T37" fmla="*/ 0 h 9729"/>
                    <a:gd name="T38" fmla="*/ 0 w 8059"/>
                    <a:gd name="T39" fmla="*/ 0 h 9729"/>
                    <a:gd name="T40" fmla="*/ 0 w 8059"/>
                    <a:gd name="T41" fmla="*/ 0 h 9729"/>
                    <a:gd name="T42" fmla="*/ 0 w 8059"/>
                    <a:gd name="T43" fmla="*/ 0 h 9729"/>
                    <a:gd name="T44" fmla="*/ 0 w 8059"/>
                    <a:gd name="T45" fmla="*/ 0 h 9729"/>
                    <a:gd name="T46" fmla="*/ 0 w 8059"/>
                    <a:gd name="T47" fmla="*/ 0 h 9729"/>
                    <a:gd name="T48" fmla="*/ 0 w 8059"/>
                    <a:gd name="T49" fmla="*/ 0 h 9729"/>
                    <a:gd name="T50" fmla="*/ 0 w 8059"/>
                    <a:gd name="T51" fmla="*/ 0 h 9729"/>
                    <a:gd name="T52" fmla="*/ 0 w 8059"/>
                    <a:gd name="T53" fmla="*/ 0 h 9729"/>
                    <a:gd name="T54" fmla="*/ 0 w 8059"/>
                    <a:gd name="T55" fmla="*/ 0 h 9729"/>
                    <a:gd name="T56" fmla="*/ 0 w 8059"/>
                    <a:gd name="T57" fmla="*/ 0 h 9729"/>
                    <a:gd name="T58" fmla="*/ 0 w 8059"/>
                    <a:gd name="T59" fmla="*/ 0 h 97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8059"/>
                    <a:gd name="T91" fmla="*/ 0 h 9729"/>
                    <a:gd name="T92" fmla="*/ 8059 w 8059"/>
                    <a:gd name="T93" fmla="*/ 9729 h 97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8059" h="9729">
                      <a:moveTo>
                        <a:pt x="0" y="9729"/>
                      </a:moveTo>
                      <a:lnTo>
                        <a:pt x="3456" y="9729"/>
                      </a:lnTo>
                      <a:lnTo>
                        <a:pt x="3617" y="0"/>
                      </a:lnTo>
                      <a:lnTo>
                        <a:pt x="3787" y="28"/>
                      </a:lnTo>
                      <a:lnTo>
                        <a:pt x="3948" y="56"/>
                      </a:lnTo>
                      <a:lnTo>
                        <a:pt x="4111" y="71"/>
                      </a:lnTo>
                      <a:lnTo>
                        <a:pt x="4281" y="100"/>
                      </a:lnTo>
                      <a:lnTo>
                        <a:pt x="4442" y="129"/>
                      </a:lnTo>
                      <a:lnTo>
                        <a:pt x="4612" y="157"/>
                      </a:lnTo>
                      <a:lnTo>
                        <a:pt x="4773" y="172"/>
                      </a:lnTo>
                      <a:lnTo>
                        <a:pt x="4934" y="200"/>
                      </a:lnTo>
                      <a:lnTo>
                        <a:pt x="5104" y="229"/>
                      </a:lnTo>
                      <a:lnTo>
                        <a:pt x="5265" y="257"/>
                      </a:lnTo>
                      <a:lnTo>
                        <a:pt x="5426" y="286"/>
                      </a:lnTo>
                      <a:lnTo>
                        <a:pt x="5597" y="301"/>
                      </a:lnTo>
                      <a:lnTo>
                        <a:pt x="5758" y="330"/>
                      </a:lnTo>
                      <a:lnTo>
                        <a:pt x="5928" y="357"/>
                      </a:lnTo>
                      <a:lnTo>
                        <a:pt x="6089" y="386"/>
                      </a:lnTo>
                      <a:lnTo>
                        <a:pt x="6250" y="415"/>
                      </a:lnTo>
                      <a:lnTo>
                        <a:pt x="6420" y="429"/>
                      </a:lnTo>
                      <a:lnTo>
                        <a:pt x="6581" y="458"/>
                      </a:lnTo>
                      <a:lnTo>
                        <a:pt x="6742" y="486"/>
                      </a:lnTo>
                      <a:lnTo>
                        <a:pt x="6914" y="515"/>
                      </a:lnTo>
                      <a:lnTo>
                        <a:pt x="7075" y="529"/>
                      </a:lnTo>
                      <a:lnTo>
                        <a:pt x="7236" y="558"/>
                      </a:lnTo>
                      <a:lnTo>
                        <a:pt x="7406" y="587"/>
                      </a:lnTo>
                      <a:lnTo>
                        <a:pt x="7567" y="616"/>
                      </a:lnTo>
                      <a:lnTo>
                        <a:pt x="7737" y="644"/>
                      </a:lnTo>
                      <a:lnTo>
                        <a:pt x="7898" y="658"/>
                      </a:lnTo>
                      <a:lnTo>
                        <a:pt x="8059" y="687"/>
                      </a:lnTo>
                    </a:path>
                  </a:pathLst>
                </a:custGeom>
                <a:noFill/>
                <a:ln w="7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70" name="Freeform 1927">
                  <a:extLst>
                    <a:ext uri="{FF2B5EF4-FFF2-40B4-BE49-F238E27FC236}">
                      <a16:creationId xmlns:a16="http://schemas.microsoft.com/office/drawing/2014/main" id="{B5EE91BE-F7C2-7B63-80CC-B728BC559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6" y="1769"/>
                  <a:ext cx="896" cy="1005"/>
                </a:xfrm>
                <a:custGeom>
                  <a:avLst/>
                  <a:gdLst>
                    <a:gd name="T0" fmla="*/ 0 w 8060"/>
                    <a:gd name="T1" fmla="*/ 0 h 9042"/>
                    <a:gd name="T2" fmla="*/ 0 w 8060"/>
                    <a:gd name="T3" fmla="*/ 0 h 9042"/>
                    <a:gd name="T4" fmla="*/ 0 w 8060"/>
                    <a:gd name="T5" fmla="*/ 0 h 9042"/>
                    <a:gd name="T6" fmla="*/ 0 w 8060"/>
                    <a:gd name="T7" fmla="*/ 0 h 9042"/>
                    <a:gd name="T8" fmla="*/ 0 w 8060"/>
                    <a:gd name="T9" fmla="*/ 0 h 9042"/>
                    <a:gd name="T10" fmla="*/ 0 w 8060"/>
                    <a:gd name="T11" fmla="*/ 0 h 9042"/>
                    <a:gd name="T12" fmla="*/ 0 w 8060"/>
                    <a:gd name="T13" fmla="*/ 0 h 9042"/>
                    <a:gd name="T14" fmla="*/ 0 w 8060"/>
                    <a:gd name="T15" fmla="*/ 0 h 9042"/>
                    <a:gd name="T16" fmla="*/ 0 w 8060"/>
                    <a:gd name="T17" fmla="*/ 0 h 9042"/>
                    <a:gd name="T18" fmla="*/ 0 w 8060"/>
                    <a:gd name="T19" fmla="*/ 0 h 9042"/>
                    <a:gd name="T20" fmla="*/ 0 w 8060"/>
                    <a:gd name="T21" fmla="*/ 0 h 9042"/>
                    <a:gd name="T22" fmla="*/ 0 w 8060"/>
                    <a:gd name="T23" fmla="*/ 0 h 9042"/>
                    <a:gd name="T24" fmla="*/ 0 w 8060"/>
                    <a:gd name="T25" fmla="*/ 0 h 9042"/>
                    <a:gd name="T26" fmla="*/ 0 w 8060"/>
                    <a:gd name="T27" fmla="*/ 0 h 9042"/>
                    <a:gd name="T28" fmla="*/ 0 w 8060"/>
                    <a:gd name="T29" fmla="*/ 0 h 9042"/>
                    <a:gd name="T30" fmla="*/ 0 w 8060"/>
                    <a:gd name="T31" fmla="*/ 0 h 9042"/>
                    <a:gd name="T32" fmla="*/ 0 w 8060"/>
                    <a:gd name="T33" fmla="*/ 0 h 9042"/>
                    <a:gd name="T34" fmla="*/ 0 w 8060"/>
                    <a:gd name="T35" fmla="*/ 0 h 9042"/>
                    <a:gd name="T36" fmla="*/ 0 w 8060"/>
                    <a:gd name="T37" fmla="*/ 0 h 9042"/>
                    <a:gd name="T38" fmla="*/ 0 w 8060"/>
                    <a:gd name="T39" fmla="*/ 0 h 9042"/>
                    <a:gd name="T40" fmla="*/ 0 w 8060"/>
                    <a:gd name="T41" fmla="*/ 0 h 9042"/>
                    <a:gd name="T42" fmla="*/ 0 w 8060"/>
                    <a:gd name="T43" fmla="*/ 0 h 9042"/>
                    <a:gd name="T44" fmla="*/ 0 w 8060"/>
                    <a:gd name="T45" fmla="*/ 0 h 9042"/>
                    <a:gd name="T46" fmla="*/ 0 w 8060"/>
                    <a:gd name="T47" fmla="*/ 0 h 9042"/>
                    <a:gd name="T48" fmla="*/ 0 w 8060"/>
                    <a:gd name="T49" fmla="*/ 0 h 9042"/>
                    <a:gd name="T50" fmla="*/ 0 w 8060"/>
                    <a:gd name="T51" fmla="*/ 0 h 9042"/>
                    <a:gd name="T52" fmla="*/ 0 w 8060"/>
                    <a:gd name="T53" fmla="*/ 0 h 9042"/>
                    <a:gd name="T54" fmla="*/ 0 w 8060"/>
                    <a:gd name="T55" fmla="*/ 0 h 9042"/>
                    <a:gd name="T56" fmla="*/ 0 w 8060"/>
                    <a:gd name="T57" fmla="*/ 0 h 9042"/>
                    <a:gd name="T58" fmla="*/ 0 w 8060"/>
                    <a:gd name="T59" fmla="*/ 0 h 9042"/>
                    <a:gd name="T60" fmla="*/ 0 w 8060"/>
                    <a:gd name="T61" fmla="*/ 0 h 9042"/>
                    <a:gd name="T62" fmla="*/ 0 w 8060"/>
                    <a:gd name="T63" fmla="*/ 0 h 9042"/>
                    <a:gd name="T64" fmla="*/ 0 w 8060"/>
                    <a:gd name="T65" fmla="*/ 0 h 9042"/>
                    <a:gd name="T66" fmla="*/ 0 w 8060"/>
                    <a:gd name="T67" fmla="*/ 0 h 9042"/>
                    <a:gd name="T68" fmla="*/ 0 w 8060"/>
                    <a:gd name="T69" fmla="*/ 0 h 9042"/>
                    <a:gd name="T70" fmla="*/ 0 w 8060"/>
                    <a:gd name="T71" fmla="*/ 0 h 9042"/>
                    <a:gd name="T72" fmla="*/ 0 w 8060"/>
                    <a:gd name="T73" fmla="*/ 0 h 90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060"/>
                    <a:gd name="T112" fmla="*/ 0 h 9042"/>
                    <a:gd name="T113" fmla="*/ 8060 w 8060"/>
                    <a:gd name="T114" fmla="*/ 9042 h 90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060" h="9042">
                      <a:moveTo>
                        <a:pt x="0" y="0"/>
                      </a:moveTo>
                      <a:lnTo>
                        <a:pt x="170" y="29"/>
                      </a:lnTo>
                      <a:lnTo>
                        <a:pt x="332" y="58"/>
                      </a:lnTo>
                      <a:lnTo>
                        <a:pt x="493" y="87"/>
                      </a:lnTo>
                      <a:lnTo>
                        <a:pt x="663" y="101"/>
                      </a:lnTo>
                      <a:lnTo>
                        <a:pt x="824" y="129"/>
                      </a:lnTo>
                      <a:lnTo>
                        <a:pt x="994" y="158"/>
                      </a:lnTo>
                      <a:lnTo>
                        <a:pt x="1155" y="186"/>
                      </a:lnTo>
                      <a:lnTo>
                        <a:pt x="1316" y="201"/>
                      </a:lnTo>
                      <a:lnTo>
                        <a:pt x="1486" y="230"/>
                      </a:lnTo>
                      <a:lnTo>
                        <a:pt x="1647" y="259"/>
                      </a:lnTo>
                      <a:lnTo>
                        <a:pt x="1809" y="286"/>
                      </a:lnTo>
                      <a:lnTo>
                        <a:pt x="1980" y="315"/>
                      </a:lnTo>
                      <a:lnTo>
                        <a:pt x="2141" y="330"/>
                      </a:lnTo>
                      <a:lnTo>
                        <a:pt x="2302" y="358"/>
                      </a:lnTo>
                      <a:lnTo>
                        <a:pt x="2472" y="387"/>
                      </a:lnTo>
                      <a:lnTo>
                        <a:pt x="2633" y="416"/>
                      </a:lnTo>
                      <a:lnTo>
                        <a:pt x="2803" y="444"/>
                      </a:lnTo>
                      <a:lnTo>
                        <a:pt x="2964" y="458"/>
                      </a:lnTo>
                      <a:lnTo>
                        <a:pt x="3125" y="487"/>
                      </a:lnTo>
                      <a:lnTo>
                        <a:pt x="3296" y="516"/>
                      </a:lnTo>
                      <a:lnTo>
                        <a:pt x="3457" y="545"/>
                      </a:lnTo>
                      <a:lnTo>
                        <a:pt x="3618" y="559"/>
                      </a:lnTo>
                      <a:lnTo>
                        <a:pt x="3788" y="587"/>
                      </a:lnTo>
                      <a:lnTo>
                        <a:pt x="3949" y="616"/>
                      </a:lnTo>
                      <a:lnTo>
                        <a:pt x="4119" y="645"/>
                      </a:lnTo>
                      <a:lnTo>
                        <a:pt x="4280" y="674"/>
                      </a:lnTo>
                      <a:lnTo>
                        <a:pt x="4441" y="688"/>
                      </a:lnTo>
                      <a:lnTo>
                        <a:pt x="4611" y="717"/>
                      </a:lnTo>
                      <a:lnTo>
                        <a:pt x="4774" y="745"/>
                      </a:lnTo>
                      <a:lnTo>
                        <a:pt x="4935" y="774"/>
                      </a:lnTo>
                      <a:lnTo>
                        <a:pt x="5105" y="802"/>
                      </a:lnTo>
                      <a:lnTo>
                        <a:pt x="5266" y="817"/>
                      </a:lnTo>
                      <a:lnTo>
                        <a:pt x="5427" y="846"/>
                      </a:lnTo>
                      <a:lnTo>
                        <a:pt x="5597" y="875"/>
                      </a:lnTo>
                      <a:lnTo>
                        <a:pt x="5758" y="9042"/>
                      </a:lnTo>
                      <a:lnTo>
                        <a:pt x="8060" y="9042"/>
                      </a:lnTo>
                    </a:path>
                  </a:pathLst>
                </a:custGeom>
                <a:noFill/>
                <a:ln w="7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71" name="Line 1928">
                  <a:extLst>
                    <a:ext uri="{FF2B5EF4-FFF2-40B4-BE49-F238E27FC236}">
                      <a16:creationId xmlns:a16="http://schemas.microsoft.com/office/drawing/2014/main" id="{F0A54773-FD88-92A0-EA80-588C7CA4DA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012" y="2774"/>
                  <a:ext cx="19" cy="1"/>
                </a:xfrm>
                <a:prstGeom prst="line">
                  <a:avLst/>
                </a:prstGeom>
                <a:noFill/>
                <a:ln w="7">
                  <a:solidFill>
                    <a:srgbClr val="00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72" name="Rectangle 1929">
                  <a:extLst>
                    <a:ext uri="{FF2B5EF4-FFF2-40B4-BE49-F238E27FC236}">
                      <a16:creationId xmlns:a16="http://schemas.microsoft.com/office/drawing/2014/main" id="{3D7D730C-29A2-4DCC-4EE4-7001A2B129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3" name="Rectangle 1930">
                  <a:extLst>
                    <a:ext uri="{FF2B5EF4-FFF2-40B4-BE49-F238E27FC236}">
                      <a16:creationId xmlns:a16="http://schemas.microsoft.com/office/drawing/2014/main" id="{F2047934-7C65-A091-8806-CFB6B5B05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2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4" name="Rectangle 1931">
                  <a:extLst>
                    <a:ext uri="{FF2B5EF4-FFF2-40B4-BE49-F238E27FC236}">
                      <a16:creationId xmlns:a16="http://schemas.microsoft.com/office/drawing/2014/main" id="{C3D84DB1-5662-304C-D603-A795F79105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5" name="Rectangle 1932">
                  <a:extLst>
                    <a:ext uri="{FF2B5EF4-FFF2-40B4-BE49-F238E27FC236}">
                      <a16:creationId xmlns:a16="http://schemas.microsoft.com/office/drawing/2014/main" id="{2D1A5960-C8B2-C4C0-E7FB-41C59BDBD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6" name="Freeform 1933">
                  <a:extLst>
                    <a:ext uri="{FF2B5EF4-FFF2-40B4-BE49-F238E27FC236}">
                      <a16:creationId xmlns:a16="http://schemas.microsoft.com/office/drawing/2014/main" id="{D4B9BC9C-6613-2648-B542-05215DA3C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77" name="Rectangle 1934">
                  <a:extLst>
                    <a:ext uri="{FF2B5EF4-FFF2-40B4-BE49-F238E27FC236}">
                      <a16:creationId xmlns:a16="http://schemas.microsoft.com/office/drawing/2014/main" id="{51EC208F-4624-3822-CE72-82A69B48C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8" name="Rectangle 1935">
                  <a:extLst>
                    <a:ext uri="{FF2B5EF4-FFF2-40B4-BE49-F238E27FC236}">
                      <a16:creationId xmlns:a16="http://schemas.microsoft.com/office/drawing/2014/main" id="{265D4BC5-A505-D521-B16F-FFFEA6A5F9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79" name="Rectangle 1936">
                  <a:extLst>
                    <a:ext uri="{FF2B5EF4-FFF2-40B4-BE49-F238E27FC236}">
                      <a16:creationId xmlns:a16="http://schemas.microsoft.com/office/drawing/2014/main" id="{05DB3E90-5C6B-4A3A-1468-8387854DF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0" name="Rectangle 1937">
                  <a:extLst>
                    <a:ext uri="{FF2B5EF4-FFF2-40B4-BE49-F238E27FC236}">
                      <a16:creationId xmlns:a16="http://schemas.microsoft.com/office/drawing/2014/main" id="{932834AF-A4C8-608B-EEE7-C1533BC81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5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1" name="Freeform 1938">
                  <a:extLst>
                    <a:ext uri="{FF2B5EF4-FFF2-40B4-BE49-F238E27FC236}">
                      <a16:creationId xmlns:a16="http://schemas.microsoft.com/office/drawing/2014/main" id="{1F855AD2-E39D-0065-4C8C-0E7A8BDFC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82" name="Rectangle 1939">
                  <a:extLst>
                    <a:ext uri="{FF2B5EF4-FFF2-40B4-BE49-F238E27FC236}">
                      <a16:creationId xmlns:a16="http://schemas.microsoft.com/office/drawing/2014/main" id="{4FBC2467-A86B-C013-A1EB-93C10142A2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3" name="Rectangle 1940">
                  <a:extLst>
                    <a:ext uri="{FF2B5EF4-FFF2-40B4-BE49-F238E27FC236}">
                      <a16:creationId xmlns:a16="http://schemas.microsoft.com/office/drawing/2014/main" id="{8253DD96-23CF-5585-050A-75849AE90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4" name="Rectangle 1941">
                  <a:extLst>
                    <a:ext uri="{FF2B5EF4-FFF2-40B4-BE49-F238E27FC236}">
                      <a16:creationId xmlns:a16="http://schemas.microsoft.com/office/drawing/2014/main" id="{5FBCFC44-3F9B-8FD8-9801-37C43C0E3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4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5" name="Rectangle 1942">
                  <a:extLst>
                    <a:ext uri="{FF2B5EF4-FFF2-40B4-BE49-F238E27FC236}">
                      <a16:creationId xmlns:a16="http://schemas.microsoft.com/office/drawing/2014/main" id="{8C42CED2-FA62-FFA8-A79C-C0D45C89C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6" name="Freeform 1943">
                  <a:extLst>
                    <a:ext uri="{FF2B5EF4-FFF2-40B4-BE49-F238E27FC236}">
                      <a16:creationId xmlns:a16="http://schemas.microsoft.com/office/drawing/2014/main" id="{6B255198-BCF3-505F-02C5-7914AA4E4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6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87" name="Rectangle 1944">
                  <a:extLst>
                    <a:ext uri="{FF2B5EF4-FFF2-40B4-BE49-F238E27FC236}">
                      <a16:creationId xmlns:a16="http://schemas.microsoft.com/office/drawing/2014/main" id="{259D4CF7-FE86-463D-6A6F-49A500DF3F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8" name="Rectangle 1945">
                  <a:extLst>
                    <a:ext uri="{FF2B5EF4-FFF2-40B4-BE49-F238E27FC236}">
                      <a16:creationId xmlns:a16="http://schemas.microsoft.com/office/drawing/2014/main" id="{AC5AA500-486C-69A8-5845-C658B4CF5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0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89" name="Rectangle 1946">
                  <a:extLst>
                    <a:ext uri="{FF2B5EF4-FFF2-40B4-BE49-F238E27FC236}">
                      <a16:creationId xmlns:a16="http://schemas.microsoft.com/office/drawing/2014/main" id="{2D8C3216-3674-F719-5FCC-A1285E05F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0" name="Rectangle 1947">
                  <a:extLst>
                    <a:ext uri="{FF2B5EF4-FFF2-40B4-BE49-F238E27FC236}">
                      <a16:creationId xmlns:a16="http://schemas.microsoft.com/office/drawing/2014/main" id="{DB7011DA-7AD5-BED7-39D5-4A84F7F86B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1" name="Freeform 1948">
                  <a:extLst>
                    <a:ext uri="{FF2B5EF4-FFF2-40B4-BE49-F238E27FC236}">
                      <a16:creationId xmlns:a16="http://schemas.microsoft.com/office/drawing/2014/main" id="{A70C6CA8-3928-B47C-5EC3-0B4B77C30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2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92" name="Rectangle 1949">
                  <a:extLst>
                    <a:ext uri="{FF2B5EF4-FFF2-40B4-BE49-F238E27FC236}">
                      <a16:creationId xmlns:a16="http://schemas.microsoft.com/office/drawing/2014/main" id="{A3A9AEA3-D819-3D52-26B1-1A59DF0BF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3" name="Rectangle 1950">
                  <a:extLst>
                    <a:ext uri="{FF2B5EF4-FFF2-40B4-BE49-F238E27FC236}">
                      <a16:creationId xmlns:a16="http://schemas.microsoft.com/office/drawing/2014/main" id="{29476462-450B-CEF9-3E18-47A461BE5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6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4" name="Rectangle 1951">
                  <a:extLst>
                    <a:ext uri="{FF2B5EF4-FFF2-40B4-BE49-F238E27FC236}">
                      <a16:creationId xmlns:a16="http://schemas.microsoft.com/office/drawing/2014/main" id="{9574C6A9-9C29-16D5-2295-CF79723CAA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5" name="Rectangle 1952">
                  <a:extLst>
                    <a:ext uri="{FF2B5EF4-FFF2-40B4-BE49-F238E27FC236}">
                      <a16:creationId xmlns:a16="http://schemas.microsoft.com/office/drawing/2014/main" id="{DD584757-BF2E-8411-DA80-C2B016BFE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6" name="Freeform 1953">
                  <a:extLst>
                    <a:ext uri="{FF2B5EF4-FFF2-40B4-BE49-F238E27FC236}">
                      <a16:creationId xmlns:a16="http://schemas.microsoft.com/office/drawing/2014/main" id="{A602C486-3C76-87A1-D776-9DA98CE7A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28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897" name="Rectangle 1954">
                  <a:extLst>
                    <a:ext uri="{FF2B5EF4-FFF2-40B4-BE49-F238E27FC236}">
                      <a16:creationId xmlns:a16="http://schemas.microsoft.com/office/drawing/2014/main" id="{7C504C76-56F2-4636-85DF-EEEB63CE3F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8" name="Rectangle 1955">
                  <a:extLst>
                    <a:ext uri="{FF2B5EF4-FFF2-40B4-BE49-F238E27FC236}">
                      <a16:creationId xmlns:a16="http://schemas.microsoft.com/office/drawing/2014/main" id="{05B8EE2E-91DD-9DE1-78F9-199E31E6A6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2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899" name="Rectangle 1956">
                  <a:extLst>
                    <a:ext uri="{FF2B5EF4-FFF2-40B4-BE49-F238E27FC236}">
                      <a16:creationId xmlns:a16="http://schemas.microsoft.com/office/drawing/2014/main" id="{82A92C08-75BC-DDAE-161E-7D9D8B825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4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0" name="Rectangle 1957">
                  <a:extLst>
                    <a:ext uri="{FF2B5EF4-FFF2-40B4-BE49-F238E27FC236}">
                      <a16:creationId xmlns:a16="http://schemas.microsoft.com/office/drawing/2014/main" id="{B3C22CB2-38DC-CE7E-FE67-B7D3D1890C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5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1" name="Freeform 1958">
                  <a:extLst>
                    <a:ext uri="{FF2B5EF4-FFF2-40B4-BE49-F238E27FC236}">
                      <a16:creationId xmlns:a16="http://schemas.microsoft.com/office/drawing/2014/main" id="{9A5E3062-7756-AC5D-0CC2-F636F5C12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02" name="Rectangle 1959">
                  <a:extLst>
                    <a:ext uri="{FF2B5EF4-FFF2-40B4-BE49-F238E27FC236}">
                      <a16:creationId xmlns:a16="http://schemas.microsoft.com/office/drawing/2014/main" id="{F68EC00C-5F79-7E40-B793-270E5BF03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3" name="Rectangle 1960">
                  <a:extLst>
                    <a:ext uri="{FF2B5EF4-FFF2-40B4-BE49-F238E27FC236}">
                      <a16:creationId xmlns:a16="http://schemas.microsoft.com/office/drawing/2014/main" id="{712C38E0-B83B-0586-08AA-1026915AB5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9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4" name="Rectangle 1961">
                  <a:extLst>
                    <a:ext uri="{FF2B5EF4-FFF2-40B4-BE49-F238E27FC236}">
                      <a16:creationId xmlns:a16="http://schemas.microsoft.com/office/drawing/2014/main" id="{1D3A0AC5-83C9-7DF1-7CB9-FFC3DE72C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5" name="Rectangle 1962">
                  <a:extLst>
                    <a:ext uri="{FF2B5EF4-FFF2-40B4-BE49-F238E27FC236}">
                      <a16:creationId xmlns:a16="http://schemas.microsoft.com/office/drawing/2014/main" id="{3515792A-9DCE-14E8-C6D1-84098602B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6" name="Freeform 1963">
                  <a:extLst>
                    <a:ext uri="{FF2B5EF4-FFF2-40B4-BE49-F238E27FC236}">
                      <a16:creationId xmlns:a16="http://schemas.microsoft.com/office/drawing/2014/main" id="{18761786-7D2E-3418-0099-3C91D996D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07" name="Rectangle 1964">
                  <a:extLst>
                    <a:ext uri="{FF2B5EF4-FFF2-40B4-BE49-F238E27FC236}">
                      <a16:creationId xmlns:a16="http://schemas.microsoft.com/office/drawing/2014/main" id="{C2083CBE-8CB3-BB23-3389-F0CC99F03A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8" name="Rectangle 1965">
                  <a:extLst>
                    <a:ext uri="{FF2B5EF4-FFF2-40B4-BE49-F238E27FC236}">
                      <a16:creationId xmlns:a16="http://schemas.microsoft.com/office/drawing/2014/main" id="{6295733B-E193-CF8E-8D5B-47F638058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5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09" name="Rectangle 1966">
                  <a:extLst>
                    <a:ext uri="{FF2B5EF4-FFF2-40B4-BE49-F238E27FC236}">
                      <a16:creationId xmlns:a16="http://schemas.microsoft.com/office/drawing/2014/main" id="{DF23A88A-7EED-7D5B-FD7E-998AD032C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0" name="Rectangle 1967">
                  <a:extLst>
                    <a:ext uri="{FF2B5EF4-FFF2-40B4-BE49-F238E27FC236}">
                      <a16:creationId xmlns:a16="http://schemas.microsoft.com/office/drawing/2014/main" id="{3B817C32-613D-D904-D1F8-69B949703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0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1" name="Freeform 1968">
                  <a:extLst>
                    <a:ext uri="{FF2B5EF4-FFF2-40B4-BE49-F238E27FC236}">
                      <a16:creationId xmlns:a16="http://schemas.microsoft.com/office/drawing/2014/main" id="{86BD1BD7-1224-0A9B-C18C-760084FF2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7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12" name="Rectangle 1969">
                  <a:extLst>
                    <a:ext uri="{FF2B5EF4-FFF2-40B4-BE49-F238E27FC236}">
                      <a16:creationId xmlns:a16="http://schemas.microsoft.com/office/drawing/2014/main" id="{355C3A0F-C816-DAAF-6D1C-CDEE681D8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3" name="Rectangle 1970">
                  <a:extLst>
                    <a:ext uri="{FF2B5EF4-FFF2-40B4-BE49-F238E27FC236}">
                      <a16:creationId xmlns:a16="http://schemas.microsoft.com/office/drawing/2014/main" id="{A203D4A2-4889-86DB-6A87-1864F7C14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1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4" name="Rectangle 1971">
                  <a:extLst>
                    <a:ext uri="{FF2B5EF4-FFF2-40B4-BE49-F238E27FC236}">
                      <a16:creationId xmlns:a16="http://schemas.microsoft.com/office/drawing/2014/main" id="{42FB8184-A4A3-4F7B-A2C0-4C907F46BC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5" name="Rectangle 1972">
                  <a:extLst>
                    <a:ext uri="{FF2B5EF4-FFF2-40B4-BE49-F238E27FC236}">
                      <a16:creationId xmlns:a16="http://schemas.microsoft.com/office/drawing/2014/main" id="{21BD2C83-ED4A-4315-173A-7D1BB0344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4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6" name="Freeform 1973">
                  <a:extLst>
                    <a:ext uri="{FF2B5EF4-FFF2-40B4-BE49-F238E27FC236}">
                      <a16:creationId xmlns:a16="http://schemas.microsoft.com/office/drawing/2014/main" id="{A35F6CD8-EE74-4DDC-A0B2-81F24B831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3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17" name="Rectangle 1974">
                  <a:extLst>
                    <a:ext uri="{FF2B5EF4-FFF2-40B4-BE49-F238E27FC236}">
                      <a16:creationId xmlns:a16="http://schemas.microsoft.com/office/drawing/2014/main" id="{7DCDFA2D-4517-94A9-41DC-F36A970B23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2774"/>
                  <a:ext cx="5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8" name="Rectangle 1975">
                  <a:extLst>
                    <a:ext uri="{FF2B5EF4-FFF2-40B4-BE49-F238E27FC236}">
                      <a16:creationId xmlns:a16="http://schemas.microsoft.com/office/drawing/2014/main" id="{83203426-ACD8-F2E2-FD1C-6D40CA6047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7" y="2772"/>
                  <a:ext cx="5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19" name="Rectangle 1976">
                  <a:extLst>
                    <a:ext uri="{FF2B5EF4-FFF2-40B4-BE49-F238E27FC236}">
                      <a16:creationId xmlns:a16="http://schemas.microsoft.com/office/drawing/2014/main" id="{622D6B42-8B03-D45B-726D-357BAE30F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0" name="Rectangle 1977">
                  <a:extLst>
                    <a:ext uri="{FF2B5EF4-FFF2-40B4-BE49-F238E27FC236}">
                      <a16:creationId xmlns:a16="http://schemas.microsoft.com/office/drawing/2014/main" id="{566267AF-D819-A994-01FA-87B3BC7EA5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1" name="Freeform 1978">
                  <a:extLst>
                    <a:ext uri="{FF2B5EF4-FFF2-40B4-BE49-F238E27FC236}">
                      <a16:creationId xmlns:a16="http://schemas.microsoft.com/office/drawing/2014/main" id="{1C188BC1-FC80-06D4-2C0A-063FAB3A5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9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22" name="Rectangle 1979">
                  <a:extLst>
                    <a:ext uri="{FF2B5EF4-FFF2-40B4-BE49-F238E27FC236}">
                      <a16:creationId xmlns:a16="http://schemas.microsoft.com/office/drawing/2014/main" id="{094E4491-2BD4-A0D0-3A55-1EE6AB68C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3" name="Rectangle 1980">
                  <a:extLst>
                    <a:ext uri="{FF2B5EF4-FFF2-40B4-BE49-F238E27FC236}">
                      <a16:creationId xmlns:a16="http://schemas.microsoft.com/office/drawing/2014/main" id="{A3A39A5B-51D9-8B20-DF86-305050F5E6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4" name="Rectangle 1981">
                  <a:extLst>
                    <a:ext uri="{FF2B5EF4-FFF2-40B4-BE49-F238E27FC236}">
                      <a16:creationId xmlns:a16="http://schemas.microsoft.com/office/drawing/2014/main" id="{61717831-40E1-5D2D-D7DE-816527BF6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5" name="Rectangle 1982">
                  <a:extLst>
                    <a:ext uri="{FF2B5EF4-FFF2-40B4-BE49-F238E27FC236}">
                      <a16:creationId xmlns:a16="http://schemas.microsoft.com/office/drawing/2014/main" id="{DE363446-C7D9-A01A-B0F4-D8ABD5996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6" name="Freeform 1983">
                  <a:extLst>
                    <a:ext uri="{FF2B5EF4-FFF2-40B4-BE49-F238E27FC236}">
                      <a16:creationId xmlns:a16="http://schemas.microsoft.com/office/drawing/2014/main" id="{A3782372-25F9-7779-5BE7-7F31CD154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5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27" name="Rectangle 1984">
                  <a:extLst>
                    <a:ext uri="{FF2B5EF4-FFF2-40B4-BE49-F238E27FC236}">
                      <a16:creationId xmlns:a16="http://schemas.microsoft.com/office/drawing/2014/main" id="{5DD2DFD0-9828-4BF1-803B-25EAF08EC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8" name="Rectangle 1985">
                  <a:extLst>
                    <a:ext uri="{FF2B5EF4-FFF2-40B4-BE49-F238E27FC236}">
                      <a16:creationId xmlns:a16="http://schemas.microsoft.com/office/drawing/2014/main" id="{AB9F9020-6EB3-3318-36B9-2EA04A930F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9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29" name="Rectangle 1986">
                  <a:extLst>
                    <a:ext uri="{FF2B5EF4-FFF2-40B4-BE49-F238E27FC236}">
                      <a16:creationId xmlns:a16="http://schemas.microsoft.com/office/drawing/2014/main" id="{151A163D-DD03-BA86-2BF0-B3205D876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0" name="Rectangle 1987">
                  <a:extLst>
                    <a:ext uri="{FF2B5EF4-FFF2-40B4-BE49-F238E27FC236}">
                      <a16:creationId xmlns:a16="http://schemas.microsoft.com/office/drawing/2014/main" id="{8643739B-7FE9-1090-1E0E-AB36500336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1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1" name="Freeform 1988">
                  <a:extLst>
                    <a:ext uri="{FF2B5EF4-FFF2-40B4-BE49-F238E27FC236}">
                      <a16:creationId xmlns:a16="http://schemas.microsoft.com/office/drawing/2014/main" id="{00930CFC-99BF-8378-1669-FDBCF57B6A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1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32" name="Rectangle 1989">
                  <a:extLst>
                    <a:ext uri="{FF2B5EF4-FFF2-40B4-BE49-F238E27FC236}">
                      <a16:creationId xmlns:a16="http://schemas.microsoft.com/office/drawing/2014/main" id="{0A8FE476-5AF7-2C33-E35A-2EE6CB7C7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3" name="Rectangle 1990">
                  <a:extLst>
                    <a:ext uri="{FF2B5EF4-FFF2-40B4-BE49-F238E27FC236}">
                      <a16:creationId xmlns:a16="http://schemas.microsoft.com/office/drawing/2014/main" id="{579CAAC7-4650-D854-57A7-F0862DA3C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5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4" name="Rectangle 1991">
                  <a:extLst>
                    <a:ext uri="{FF2B5EF4-FFF2-40B4-BE49-F238E27FC236}">
                      <a16:creationId xmlns:a16="http://schemas.microsoft.com/office/drawing/2014/main" id="{EED4BA3C-34CB-A718-5B7D-4814B7F94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5" name="Rectangle 1992">
                  <a:extLst>
                    <a:ext uri="{FF2B5EF4-FFF2-40B4-BE49-F238E27FC236}">
                      <a16:creationId xmlns:a16="http://schemas.microsoft.com/office/drawing/2014/main" id="{90BF3B14-824B-6D9C-9F43-2D74CDAB34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6" name="Freeform 1993">
                  <a:extLst>
                    <a:ext uri="{FF2B5EF4-FFF2-40B4-BE49-F238E27FC236}">
                      <a16:creationId xmlns:a16="http://schemas.microsoft.com/office/drawing/2014/main" id="{69061424-6170-D01A-0E18-23D40F1F6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37" name="Rectangle 1994">
                  <a:extLst>
                    <a:ext uri="{FF2B5EF4-FFF2-40B4-BE49-F238E27FC236}">
                      <a16:creationId xmlns:a16="http://schemas.microsoft.com/office/drawing/2014/main" id="{55D97004-1C25-7B5C-8E6E-3705A67D2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8" name="Rectangle 1995">
                  <a:extLst>
                    <a:ext uri="{FF2B5EF4-FFF2-40B4-BE49-F238E27FC236}">
                      <a16:creationId xmlns:a16="http://schemas.microsoft.com/office/drawing/2014/main" id="{A851283B-BF1A-8B01-8FF7-4323AA7B6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39" name="Rectangle 1996">
                  <a:extLst>
                    <a:ext uri="{FF2B5EF4-FFF2-40B4-BE49-F238E27FC236}">
                      <a16:creationId xmlns:a16="http://schemas.microsoft.com/office/drawing/2014/main" id="{70EF578F-53FD-BE0F-332F-2096A07E9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0" name="Rectangle 1997">
                  <a:extLst>
                    <a:ext uri="{FF2B5EF4-FFF2-40B4-BE49-F238E27FC236}">
                      <a16:creationId xmlns:a16="http://schemas.microsoft.com/office/drawing/2014/main" id="{A3FEB7D1-28F1-0F43-8A27-479972B89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4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1" name="Freeform 1998">
                  <a:extLst>
                    <a:ext uri="{FF2B5EF4-FFF2-40B4-BE49-F238E27FC236}">
                      <a16:creationId xmlns:a16="http://schemas.microsoft.com/office/drawing/2014/main" id="{60E038A2-961A-0715-7ACA-E41A36251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3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42" name="Rectangle 1999">
                  <a:extLst>
                    <a:ext uri="{FF2B5EF4-FFF2-40B4-BE49-F238E27FC236}">
                      <a16:creationId xmlns:a16="http://schemas.microsoft.com/office/drawing/2014/main" id="{9B247DB4-DE4B-81EC-5F70-D09878068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3" name="Rectangle 2000">
                  <a:extLst>
                    <a:ext uri="{FF2B5EF4-FFF2-40B4-BE49-F238E27FC236}">
                      <a16:creationId xmlns:a16="http://schemas.microsoft.com/office/drawing/2014/main" id="{23991577-2CC5-F6ED-D947-BF02F7D23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88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4" name="Rectangle 2001">
                  <a:extLst>
                    <a:ext uri="{FF2B5EF4-FFF2-40B4-BE49-F238E27FC236}">
                      <a16:creationId xmlns:a16="http://schemas.microsoft.com/office/drawing/2014/main" id="{2C4C2DD1-6241-2A57-BC97-BDE2B0B3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77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5" name="Rectangle 2002">
                  <a:extLst>
                    <a:ext uri="{FF2B5EF4-FFF2-40B4-BE49-F238E27FC236}">
                      <a16:creationId xmlns:a16="http://schemas.microsoft.com/office/drawing/2014/main" id="{21C0F9AA-163E-246E-2A8B-506B52978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6" name="Freeform 2003">
                  <a:extLst>
                    <a:ext uri="{FF2B5EF4-FFF2-40B4-BE49-F238E27FC236}">
                      <a16:creationId xmlns:a16="http://schemas.microsoft.com/office/drawing/2014/main" id="{13352BC3-8A3D-8E4E-5916-B6AAB72AD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47" name="Rectangle 2004">
                  <a:extLst>
                    <a:ext uri="{FF2B5EF4-FFF2-40B4-BE49-F238E27FC236}">
                      <a16:creationId xmlns:a16="http://schemas.microsoft.com/office/drawing/2014/main" id="{BD829CBB-8CC5-9054-84BF-16A207A7E4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8" name="Rectangle 2005">
                  <a:extLst>
                    <a:ext uri="{FF2B5EF4-FFF2-40B4-BE49-F238E27FC236}">
                      <a16:creationId xmlns:a16="http://schemas.microsoft.com/office/drawing/2014/main" id="{6D7D0C2F-56F6-82CC-1AAB-A20332FF6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4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49" name="Rectangle 2006">
                  <a:extLst>
                    <a:ext uri="{FF2B5EF4-FFF2-40B4-BE49-F238E27FC236}">
                      <a16:creationId xmlns:a16="http://schemas.microsoft.com/office/drawing/2014/main" id="{B851FFD7-F07D-CC00-2C1D-286BCC45E3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04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0" name="Rectangle 2007">
                  <a:extLst>
                    <a:ext uri="{FF2B5EF4-FFF2-40B4-BE49-F238E27FC236}">
                      <a16:creationId xmlns:a16="http://schemas.microsoft.com/office/drawing/2014/main" id="{263AB748-C515-CDA9-4412-F35D605190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1" name="Freeform 2008">
                  <a:extLst>
                    <a:ext uri="{FF2B5EF4-FFF2-40B4-BE49-F238E27FC236}">
                      <a16:creationId xmlns:a16="http://schemas.microsoft.com/office/drawing/2014/main" id="{FEE14985-386C-5C7D-5110-C7ACACA7A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52" name="Rectangle 2009">
                  <a:extLst>
                    <a:ext uri="{FF2B5EF4-FFF2-40B4-BE49-F238E27FC236}">
                      <a16:creationId xmlns:a16="http://schemas.microsoft.com/office/drawing/2014/main" id="{60F218A6-3B01-C257-37B8-B83698AE8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3" name="Rectangle 2010">
                  <a:extLst>
                    <a:ext uri="{FF2B5EF4-FFF2-40B4-BE49-F238E27FC236}">
                      <a16:creationId xmlns:a16="http://schemas.microsoft.com/office/drawing/2014/main" id="{F9B76271-417C-455F-DF8E-8CC1E7669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0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4" name="Rectangle 2011">
                  <a:extLst>
                    <a:ext uri="{FF2B5EF4-FFF2-40B4-BE49-F238E27FC236}">
                      <a16:creationId xmlns:a16="http://schemas.microsoft.com/office/drawing/2014/main" id="{415794E2-31A6-D735-768C-AEFCAD9C02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5" name="Rectangle 2012">
                  <a:extLst>
                    <a:ext uri="{FF2B5EF4-FFF2-40B4-BE49-F238E27FC236}">
                      <a16:creationId xmlns:a16="http://schemas.microsoft.com/office/drawing/2014/main" id="{521E79C6-F104-D20F-9F41-9ABB18B10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6" name="Freeform 2013">
                  <a:extLst>
                    <a:ext uri="{FF2B5EF4-FFF2-40B4-BE49-F238E27FC236}">
                      <a16:creationId xmlns:a16="http://schemas.microsoft.com/office/drawing/2014/main" id="{FAFB640D-08D9-9ECE-FC52-BDB9D1848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2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57" name="Rectangle 2014">
                  <a:extLst>
                    <a:ext uri="{FF2B5EF4-FFF2-40B4-BE49-F238E27FC236}">
                      <a16:creationId xmlns:a16="http://schemas.microsoft.com/office/drawing/2014/main" id="{83923EBD-13A4-DA64-102E-5D6028991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2774"/>
                  <a:ext cx="5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8" name="Rectangle 2015">
                  <a:extLst>
                    <a:ext uri="{FF2B5EF4-FFF2-40B4-BE49-F238E27FC236}">
                      <a16:creationId xmlns:a16="http://schemas.microsoft.com/office/drawing/2014/main" id="{C2EF7F06-62DE-1A79-0D08-DE9538F99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" y="2772"/>
                  <a:ext cx="5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59" name="Rectangle 2016">
                  <a:extLst>
                    <a:ext uri="{FF2B5EF4-FFF2-40B4-BE49-F238E27FC236}">
                      <a16:creationId xmlns:a16="http://schemas.microsoft.com/office/drawing/2014/main" id="{F4C0E577-A973-505D-FD80-E8E0A2B2D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0" name="Rectangle 2017">
                  <a:extLst>
                    <a:ext uri="{FF2B5EF4-FFF2-40B4-BE49-F238E27FC236}">
                      <a16:creationId xmlns:a16="http://schemas.microsoft.com/office/drawing/2014/main" id="{1111557E-7932-5797-F1F1-1E6253D84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769"/>
                  <a:ext cx="12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1" name="Freeform 2018">
                  <a:extLst>
                    <a:ext uri="{FF2B5EF4-FFF2-40B4-BE49-F238E27FC236}">
                      <a16:creationId xmlns:a16="http://schemas.microsoft.com/office/drawing/2014/main" id="{40574E09-7CC5-81F4-F095-41E4007A9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8" y="2772"/>
                  <a:ext cx="1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62" name="Rectangle 2019">
                  <a:extLst>
                    <a:ext uri="{FF2B5EF4-FFF2-40B4-BE49-F238E27FC236}">
                      <a16:creationId xmlns:a16="http://schemas.microsoft.com/office/drawing/2014/main" id="{DA005A1D-AE49-1ED7-DA08-3487697C9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3" name="Rectangle 2020">
                  <a:extLst>
                    <a:ext uri="{FF2B5EF4-FFF2-40B4-BE49-F238E27FC236}">
                      <a16:creationId xmlns:a16="http://schemas.microsoft.com/office/drawing/2014/main" id="{8117D3EC-D53F-400F-03C4-F9A817D31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2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4" name="Rectangle 2021">
                  <a:extLst>
                    <a:ext uri="{FF2B5EF4-FFF2-40B4-BE49-F238E27FC236}">
                      <a16:creationId xmlns:a16="http://schemas.microsoft.com/office/drawing/2014/main" id="{CFCA3298-5F2A-EE60-EA71-B8368DCEF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1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5" name="Rectangle 2022">
                  <a:extLst>
                    <a:ext uri="{FF2B5EF4-FFF2-40B4-BE49-F238E27FC236}">
                      <a16:creationId xmlns:a16="http://schemas.microsoft.com/office/drawing/2014/main" id="{E0C66D34-9389-06E0-B1E9-0BB6010E5A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6" name="Freeform 2023">
                  <a:extLst>
                    <a:ext uri="{FF2B5EF4-FFF2-40B4-BE49-F238E27FC236}">
                      <a16:creationId xmlns:a16="http://schemas.microsoft.com/office/drawing/2014/main" id="{858B0294-0085-7799-3735-4CF146DE3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67" name="Rectangle 2024">
                  <a:extLst>
                    <a:ext uri="{FF2B5EF4-FFF2-40B4-BE49-F238E27FC236}">
                      <a16:creationId xmlns:a16="http://schemas.microsoft.com/office/drawing/2014/main" id="{A17BCADF-F51D-873F-FEA8-C87892D7B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8" name="Rectangle 2025">
                  <a:extLst>
                    <a:ext uri="{FF2B5EF4-FFF2-40B4-BE49-F238E27FC236}">
                      <a16:creationId xmlns:a16="http://schemas.microsoft.com/office/drawing/2014/main" id="{3526DF66-E19B-AC7B-9C77-D947DE7B21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8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69" name="Rectangle 2026">
                  <a:extLst>
                    <a:ext uri="{FF2B5EF4-FFF2-40B4-BE49-F238E27FC236}">
                      <a16:creationId xmlns:a16="http://schemas.microsoft.com/office/drawing/2014/main" id="{9F69F230-E0AF-3732-22EA-8C90838B97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0" name="Rectangle 2027">
                  <a:extLst>
                    <a:ext uri="{FF2B5EF4-FFF2-40B4-BE49-F238E27FC236}">
                      <a16:creationId xmlns:a16="http://schemas.microsoft.com/office/drawing/2014/main" id="{7A47EE7E-5D3A-65E4-4C07-62A2E2377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1" name="Freeform 2028">
                  <a:extLst>
                    <a:ext uri="{FF2B5EF4-FFF2-40B4-BE49-F238E27FC236}">
                      <a16:creationId xmlns:a16="http://schemas.microsoft.com/office/drawing/2014/main" id="{16B0E3C3-A8E0-AD50-F6CE-EFAAC1E874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972" name="Rectangle 2029">
                  <a:extLst>
                    <a:ext uri="{FF2B5EF4-FFF2-40B4-BE49-F238E27FC236}">
                      <a16:creationId xmlns:a16="http://schemas.microsoft.com/office/drawing/2014/main" id="{C164CA0B-FC47-3E9A-4784-33BAD1DF7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3" name="Rectangle 2030">
                  <a:extLst>
                    <a:ext uri="{FF2B5EF4-FFF2-40B4-BE49-F238E27FC236}">
                      <a16:creationId xmlns:a16="http://schemas.microsoft.com/office/drawing/2014/main" id="{7BABC9D1-C78F-6A41-BA75-4358BD17A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4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4" name="Rectangle 2031">
                  <a:extLst>
                    <a:ext uri="{FF2B5EF4-FFF2-40B4-BE49-F238E27FC236}">
                      <a16:creationId xmlns:a16="http://schemas.microsoft.com/office/drawing/2014/main" id="{B719CFCA-72B1-E84D-A3F0-284C912E0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4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975" name="Rectangle 2032">
                  <a:extLst>
                    <a:ext uri="{FF2B5EF4-FFF2-40B4-BE49-F238E27FC236}">
                      <a16:creationId xmlns:a16="http://schemas.microsoft.com/office/drawing/2014/main" id="{C33C3875-2DEA-E36A-185A-B198EA3D66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" name="Group 2234">
                <a:extLst>
                  <a:ext uri="{FF2B5EF4-FFF2-40B4-BE49-F238E27FC236}">
                    <a16:creationId xmlns:a16="http://schemas.microsoft.com/office/drawing/2014/main" id="{DD3AC74A-6E12-8A43-EFA3-6D7BDB4B21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20" y="2796"/>
                <a:ext cx="1290" cy="484"/>
                <a:chOff x="2746" y="2401"/>
                <a:chExt cx="1153" cy="378"/>
              </a:xfrm>
            </p:grpSpPr>
            <p:sp>
              <p:nvSpPr>
                <p:cNvPr id="208691" name="Freeform 2034">
                  <a:extLst>
                    <a:ext uri="{FF2B5EF4-FFF2-40B4-BE49-F238E27FC236}">
                      <a16:creationId xmlns:a16="http://schemas.microsoft.com/office/drawing/2014/main" id="{96F27421-A799-D274-98E9-ECD8C7732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92" name="Rectangle 2035">
                  <a:extLst>
                    <a:ext uri="{FF2B5EF4-FFF2-40B4-BE49-F238E27FC236}">
                      <a16:creationId xmlns:a16="http://schemas.microsoft.com/office/drawing/2014/main" id="{35449D85-1E7C-4EB2-840A-F5522B478B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3" name="Rectangle 2036">
                  <a:extLst>
                    <a:ext uri="{FF2B5EF4-FFF2-40B4-BE49-F238E27FC236}">
                      <a16:creationId xmlns:a16="http://schemas.microsoft.com/office/drawing/2014/main" id="{A55DD7C4-DEBA-843E-F1C4-F2378EFA2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0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4" name="Rectangle 2037">
                  <a:extLst>
                    <a:ext uri="{FF2B5EF4-FFF2-40B4-BE49-F238E27FC236}">
                      <a16:creationId xmlns:a16="http://schemas.microsoft.com/office/drawing/2014/main" id="{91EF9500-AD5C-3490-21DC-79089678A8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5" name="Rectangle 2038">
                  <a:extLst>
                    <a:ext uri="{FF2B5EF4-FFF2-40B4-BE49-F238E27FC236}">
                      <a16:creationId xmlns:a16="http://schemas.microsoft.com/office/drawing/2014/main" id="{7C55B0B1-2FC4-C6EC-C03F-E9C05809E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6" name="Freeform 2039">
                  <a:extLst>
                    <a:ext uri="{FF2B5EF4-FFF2-40B4-BE49-F238E27FC236}">
                      <a16:creationId xmlns:a16="http://schemas.microsoft.com/office/drawing/2014/main" id="{71AE81EE-9CD8-25BC-D75B-7969D0E2F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2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697" name="Rectangle 2040">
                  <a:extLst>
                    <a:ext uri="{FF2B5EF4-FFF2-40B4-BE49-F238E27FC236}">
                      <a16:creationId xmlns:a16="http://schemas.microsoft.com/office/drawing/2014/main" id="{A052D281-487B-73F2-6A2D-09EA46375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8" name="Rectangle 2041">
                  <a:extLst>
                    <a:ext uri="{FF2B5EF4-FFF2-40B4-BE49-F238E27FC236}">
                      <a16:creationId xmlns:a16="http://schemas.microsoft.com/office/drawing/2014/main" id="{AD9C997A-5DD1-C45A-9BAA-E9465DF95A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7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699" name="Rectangle 2042">
                  <a:extLst>
                    <a:ext uri="{FF2B5EF4-FFF2-40B4-BE49-F238E27FC236}">
                      <a16:creationId xmlns:a16="http://schemas.microsoft.com/office/drawing/2014/main" id="{DF1DFFC8-2D6B-A122-C816-B24685DA00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86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0" name="Rectangle 2043">
                  <a:extLst>
                    <a:ext uri="{FF2B5EF4-FFF2-40B4-BE49-F238E27FC236}">
                      <a16:creationId xmlns:a16="http://schemas.microsoft.com/office/drawing/2014/main" id="{67F80F15-BE9F-CA94-BCCF-181609E9E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0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1" name="Freeform 2044">
                  <a:extLst>
                    <a:ext uri="{FF2B5EF4-FFF2-40B4-BE49-F238E27FC236}">
                      <a16:creationId xmlns:a16="http://schemas.microsoft.com/office/drawing/2014/main" id="{670C205F-E093-2FC7-5C13-385D961A7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9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02" name="Rectangle 2045">
                  <a:extLst>
                    <a:ext uri="{FF2B5EF4-FFF2-40B4-BE49-F238E27FC236}">
                      <a16:creationId xmlns:a16="http://schemas.microsoft.com/office/drawing/2014/main" id="{159A6F2A-3572-ED80-11E5-C6966571C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3" name="Rectangle 2046">
                  <a:extLst>
                    <a:ext uri="{FF2B5EF4-FFF2-40B4-BE49-F238E27FC236}">
                      <a16:creationId xmlns:a16="http://schemas.microsoft.com/office/drawing/2014/main" id="{177D2FE5-3F17-EDB8-F12F-B518A882B6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3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0" name="Rectangle 2047">
                  <a:extLst>
                    <a:ext uri="{FF2B5EF4-FFF2-40B4-BE49-F238E27FC236}">
                      <a16:creationId xmlns:a16="http://schemas.microsoft.com/office/drawing/2014/main" id="{5FD04CB3-4EDC-FD64-6C37-D0BEE62F68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1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1" name="Rectangle 2048">
                  <a:extLst>
                    <a:ext uri="{FF2B5EF4-FFF2-40B4-BE49-F238E27FC236}">
                      <a16:creationId xmlns:a16="http://schemas.microsoft.com/office/drawing/2014/main" id="{4790D6F8-4500-1A09-D6BB-FCA84BA7CD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2" name="Freeform 2049">
                  <a:extLst>
                    <a:ext uri="{FF2B5EF4-FFF2-40B4-BE49-F238E27FC236}">
                      <a16:creationId xmlns:a16="http://schemas.microsoft.com/office/drawing/2014/main" id="{5F7A92C2-B331-0140-E0A5-9548480CD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5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3" name="Rectangle 2050">
                  <a:extLst>
                    <a:ext uri="{FF2B5EF4-FFF2-40B4-BE49-F238E27FC236}">
                      <a16:creationId xmlns:a16="http://schemas.microsoft.com/office/drawing/2014/main" id="{B166E177-5BFE-E88B-893D-0F88296C6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4" name="Rectangle 2051">
                  <a:extLst>
                    <a:ext uri="{FF2B5EF4-FFF2-40B4-BE49-F238E27FC236}">
                      <a16:creationId xmlns:a16="http://schemas.microsoft.com/office/drawing/2014/main" id="{4C18B560-D16F-A2FF-72EC-0FABB56826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49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5" name="Rectangle 2052">
                  <a:extLst>
                    <a:ext uri="{FF2B5EF4-FFF2-40B4-BE49-F238E27FC236}">
                      <a16:creationId xmlns:a16="http://schemas.microsoft.com/office/drawing/2014/main" id="{ACEB8FA8-8019-45AA-7565-E566A5FF7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3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6" name="Rectangle 2053">
                  <a:extLst>
                    <a:ext uri="{FF2B5EF4-FFF2-40B4-BE49-F238E27FC236}">
                      <a16:creationId xmlns:a16="http://schemas.microsoft.com/office/drawing/2014/main" id="{34D0B42F-C1BB-6FD7-93FE-0493A6CD3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7" name="Freeform 2054">
                  <a:extLst>
                    <a:ext uri="{FF2B5EF4-FFF2-40B4-BE49-F238E27FC236}">
                      <a16:creationId xmlns:a16="http://schemas.microsoft.com/office/drawing/2014/main" id="{02F40322-E20A-B1C8-5540-0B3ECD6B9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8" name="Rectangle 2055">
                  <a:extLst>
                    <a:ext uri="{FF2B5EF4-FFF2-40B4-BE49-F238E27FC236}">
                      <a16:creationId xmlns:a16="http://schemas.microsoft.com/office/drawing/2014/main" id="{CB063550-C766-B7E4-771D-210167FE9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2774"/>
                  <a:ext cx="5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89" name="Rectangle 2056">
                  <a:extLst>
                    <a:ext uri="{FF2B5EF4-FFF2-40B4-BE49-F238E27FC236}">
                      <a16:creationId xmlns:a16="http://schemas.microsoft.com/office/drawing/2014/main" id="{64252E37-DCDA-D40D-C199-37F5A6DBA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5" y="2772"/>
                  <a:ext cx="5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0" name="Rectangle 2057">
                  <a:extLst>
                    <a:ext uri="{FF2B5EF4-FFF2-40B4-BE49-F238E27FC236}">
                      <a16:creationId xmlns:a16="http://schemas.microsoft.com/office/drawing/2014/main" id="{17E98AA7-77C0-E2A4-5279-00671DC31D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5" y="2769"/>
                  <a:ext cx="12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1" name="Rectangle 2058">
                  <a:extLst>
                    <a:ext uri="{FF2B5EF4-FFF2-40B4-BE49-F238E27FC236}">
                      <a16:creationId xmlns:a16="http://schemas.microsoft.com/office/drawing/2014/main" id="{CED436F3-0CF2-A60F-946A-7940AF15B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2" name="Freeform 2059">
                  <a:extLst>
                    <a:ext uri="{FF2B5EF4-FFF2-40B4-BE49-F238E27FC236}">
                      <a16:creationId xmlns:a16="http://schemas.microsoft.com/office/drawing/2014/main" id="{E546EA2F-67EF-D99F-2514-AD5E4B6F4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7" y="2772"/>
                  <a:ext cx="1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3" name="Rectangle 2060">
                  <a:extLst>
                    <a:ext uri="{FF2B5EF4-FFF2-40B4-BE49-F238E27FC236}">
                      <a16:creationId xmlns:a16="http://schemas.microsoft.com/office/drawing/2014/main" id="{1EDA6E7D-6841-9C67-052B-71CCB183CD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4" name="Rectangle 2061">
                  <a:extLst>
                    <a:ext uri="{FF2B5EF4-FFF2-40B4-BE49-F238E27FC236}">
                      <a16:creationId xmlns:a16="http://schemas.microsoft.com/office/drawing/2014/main" id="{5AB4E951-3E0A-C327-A6AF-D0EAF0BDF8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0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5" name="Rectangle 2062">
                  <a:extLst>
                    <a:ext uri="{FF2B5EF4-FFF2-40B4-BE49-F238E27FC236}">
                      <a16:creationId xmlns:a16="http://schemas.microsoft.com/office/drawing/2014/main" id="{ED1C7044-A818-B50F-3BD2-5D1F977AE9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9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6" name="Rectangle 2063">
                  <a:extLst>
                    <a:ext uri="{FF2B5EF4-FFF2-40B4-BE49-F238E27FC236}">
                      <a16:creationId xmlns:a16="http://schemas.microsoft.com/office/drawing/2014/main" id="{A5DF0399-7EA6-9DB9-0149-EFB6E5B6F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7" name="Freeform 2064">
                  <a:extLst>
                    <a:ext uri="{FF2B5EF4-FFF2-40B4-BE49-F238E27FC236}">
                      <a16:creationId xmlns:a16="http://schemas.microsoft.com/office/drawing/2014/main" id="{9382E807-648E-4586-22AC-95CD34957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2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8" name="Rectangle 2065">
                  <a:extLst>
                    <a:ext uri="{FF2B5EF4-FFF2-40B4-BE49-F238E27FC236}">
                      <a16:creationId xmlns:a16="http://schemas.microsoft.com/office/drawing/2014/main" id="{0A268EE0-F1EF-6B90-E3D9-703B3BB58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299" name="Rectangle 2066">
                  <a:extLst>
                    <a:ext uri="{FF2B5EF4-FFF2-40B4-BE49-F238E27FC236}">
                      <a16:creationId xmlns:a16="http://schemas.microsoft.com/office/drawing/2014/main" id="{44CAC683-1D89-4238-50BB-88991A8DC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7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0" name="Rectangle 2067">
                  <a:extLst>
                    <a:ext uri="{FF2B5EF4-FFF2-40B4-BE49-F238E27FC236}">
                      <a16:creationId xmlns:a16="http://schemas.microsoft.com/office/drawing/2014/main" id="{4EC66F32-FD4A-30C1-1A67-EEBA7616B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7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1" name="Rectangle 2068">
                  <a:extLst>
                    <a:ext uri="{FF2B5EF4-FFF2-40B4-BE49-F238E27FC236}">
                      <a16:creationId xmlns:a16="http://schemas.microsoft.com/office/drawing/2014/main" id="{9B0BD071-1F97-9ECD-FA16-20A6F352B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30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2" name="Freeform 2069">
                  <a:extLst>
                    <a:ext uri="{FF2B5EF4-FFF2-40B4-BE49-F238E27FC236}">
                      <a16:creationId xmlns:a16="http://schemas.microsoft.com/office/drawing/2014/main" id="{96FD19D4-E28D-E8FA-EE08-51287CD0F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9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3" name="Rectangle 2070">
                  <a:extLst>
                    <a:ext uri="{FF2B5EF4-FFF2-40B4-BE49-F238E27FC236}">
                      <a16:creationId xmlns:a16="http://schemas.microsoft.com/office/drawing/2014/main" id="{69B5C7B4-B421-E575-DAEC-BB8B12CF9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4" name="Rectangle 2071">
                  <a:extLst>
                    <a:ext uri="{FF2B5EF4-FFF2-40B4-BE49-F238E27FC236}">
                      <a16:creationId xmlns:a16="http://schemas.microsoft.com/office/drawing/2014/main" id="{30FDA9AD-E402-F04A-CEF2-036C80B95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3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5" name="Rectangle 2072">
                  <a:extLst>
                    <a:ext uri="{FF2B5EF4-FFF2-40B4-BE49-F238E27FC236}">
                      <a16:creationId xmlns:a16="http://schemas.microsoft.com/office/drawing/2014/main" id="{1C557137-6AB7-41C6-061B-087714FC0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3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6" name="Rectangle 2073">
                  <a:extLst>
                    <a:ext uri="{FF2B5EF4-FFF2-40B4-BE49-F238E27FC236}">
                      <a16:creationId xmlns:a16="http://schemas.microsoft.com/office/drawing/2014/main" id="{CE6B5D0A-3F23-D68E-5425-85A670F31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7" name="Freeform 2074">
                  <a:extLst>
                    <a:ext uri="{FF2B5EF4-FFF2-40B4-BE49-F238E27FC236}">
                      <a16:creationId xmlns:a16="http://schemas.microsoft.com/office/drawing/2014/main" id="{3BAAEC60-2329-0F0D-8703-B9A8C56AD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5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8" name="Rectangle 2075">
                  <a:extLst>
                    <a:ext uri="{FF2B5EF4-FFF2-40B4-BE49-F238E27FC236}">
                      <a16:creationId xmlns:a16="http://schemas.microsoft.com/office/drawing/2014/main" id="{EE3BA108-022E-7FEA-377D-150B4278D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09" name="Rectangle 2076">
                  <a:extLst>
                    <a:ext uri="{FF2B5EF4-FFF2-40B4-BE49-F238E27FC236}">
                      <a16:creationId xmlns:a16="http://schemas.microsoft.com/office/drawing/2014/main" id="{5A89DF1F-1591-EC5B-B649-78D8DDB2E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0" name="Rectangle 2077">
                  <a:extLst>
                    <a:ext uri="{FF2B5EF4-FFF2-40B4-BE49-F238E27FC236}">
                      <a16:creationId xmlns:a16="http://schemas.microsoft.com/office/drawing/2014/main" id="{BDAEB307-5A3E-DA4C-782C-D23E0D57A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6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1" name="Rectangle 2078">
                  <a:extLst>
                    <a:ext uri="{FF2B5EF4-FFF2-40B4-BE49-F238E27FC236}">
                      <a16:creationId xmlns:a16="http://schemas.microsoft.com/office/drawing/2014/main" id="{38D3EB18-9E9B-F0AD-28AB-86FC6C1259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2" name="Freeform 2079">
                  <a:extLst>
                    <a:ext uri="{FF2B5EF4-FFF2-40B4-BE49-F238E27FC236}">
                      <a16:creationId xmlns:a16="http://schemas.microsoft.com/office/drawing/2014/main" id="{EAB6C629-A749-024D-21C8-804B28DFE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1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3" name="Rectangle 2080">
                  <a:extLst>
                    <a:ext uri="{FF2B5EF4-FFF2-40B4-BE49-F238E27FC236}">
                      <a16:creationId xmlns:a16="http://schemas.microsoft.com/office/drawing/2014/main" id="{E86582B7-988D-FA8B-1332-CD46510070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4" name="Rectangle 2081">
                  <a:extLst>
                    <a:ext uri="{FF2B5EF4-FFF2-40B4-BE49-F238E27FC236}">
                      <a16:creationId xmlns:a16="http://schemas.microsoft.com/office/drawing/2014/main" id="{5F4625F9-BA47-34C2-C3E6-C327CDF16D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5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5" name="Rectangle 2082">
                  <a:extLst>
                    <a:ext uri="{FF2B5EF4-FFF2-40B4-BE49-F238E27FC236}">
                      <a16:creationId xmlns:a16="http://schemas.microsoft.com/office/drawing/2014/main" id="{2675D363-7EA3-5705-CBAA-377B2F196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9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6" name="Rectangle 2083">
                  <a:extLst>
                    <a:ext uri="{FF2B5EF4-FFF2-40B4-BE49-F238E27FC236}">
                      <a16:creationId xmlns:a16="http://schemas.microsoft.com/office/drawing/2014/main" id="{35C76B2E-8BC0-4B35-81CE-B278AFE1E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8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18" name="Freeform 2084">
                  <a:extLst>
                    <a:ext uri="{FF2B5EF4-FFF2-40B4-BE49-F238E27FC236}">
                      <a16:creationId xmlns:a16="http://schemas.microsoft.com/office/drawing/2014/main" id="{D4F4AF29-5FCA-66B8-1576-55A0E5FB4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7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1" name="Rectangle 2085">
                  <a:extLst>
                    <a:ext uri="{FF2B5EF4-FFF2-40B4-BE49-F238E27FC236}">
                      <a16:creationId xmlns:a16="http://schemas.microsoft.com/office/drawing/2014/main" id="{03FE66CB-B6F0-2220-93C5-974922EE9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23" name="Rectangle 2086">
                  <a:extLst>
                    <a:ext uri="{FF2B5EF4-FFF2-40B4-BE49-F238E27FC236}">
                      <a16:creationId xmlns:a16="http://schemas.microsoft.com/office/drawing/2014/main" id="{F93342F3-5283-6053-B727-A4C42F36D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2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25" name="Rectangle 2087">
                  <a:extLst>
                    <a:ext uri="{FF2B5EF4-FFF2-40B4-BE49-F238E27FC236}">
                      <a16:creationId xmlns:a16="http://schemas.microsoft.com/office/drawing/2014/main" id="{38D9A977-0359-DEF2-7A7B-38C972D97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26" name="Rectangle 2088">
                  <a:extLst>
                    <a:ext uri="{FF2B5EF4-FFF2-40B4-BE49-F238E27FC236}">
                      <a16:creationId xmlns:a16="http://schemas.microsoft.com/office/drawing/2014/main" id="{A542148C-EF9D-881D-F415-05145142B5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27" name="Freeform 2089">
                  <a:extLst>
                    <a:ext uri="{FF2B5EF4-FFF2-40B4-BE49-F238E27FC236}">
                      <a16:creationId xmlns:a16="http://schemas.microsoft.com/office/drawing/2014/main" id="{B55AD443-3BDC-953C-9A63-00ECB843F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8" name="Rectangle 2090">
                  <a:extLst>
                    <a:ext uri="{FF2B5EF4-FFF2-40B4-BE49-F238E27FC236}">
                      <a16:creationId xmlns:a16="http://schemas.microsoft.com/office/drawing/2014/main" id="{834F3348-5F10-5D8D-DAAF-A4D2AB906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29" name="Rectangle 2091">
                  <a:extLst>
                    <a:ext uri="{FF2B5EF4-FFF2-40B4-BE49-F238E27FC236}">
                      <a16:creationId xmlns:a16="http://schemas.microsoft.com/office/drawing/2014/main" id="{ECA0556F-89BD-A239-8BEE-D1617C82A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8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0" name="Rectangle 2092">
                  <a:extLst>
                    <a:ext uri="{FF2B5EF4-FFF2-40B4-BE49-F238E27FC236}">
                      <a16:creationId xmlns:a16="http://schemas.microsoft.com/office/drawing/2014/main" id="{3A3BC8AE-4A62-95D2-B896-8B823A9746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1" name="Rectangle 2093">
                  <a:extLst>
                    <a:ext uri="{FF2B5EF4-FFF2-40B4-BE49-F238E27FC236}">
                      <a16:creationId xmlns:a16="http://schemas.microsoft.com/office/drawing/2014/main" id="{F301702E-B355-FE75-842D-BFE87D12E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2" name="Freeform 2094">
                  <a:extLst>
                    <a:ext uri="{FF2B5EF4-FFF2-40B4-BE49-F238E27FC236}">
                      <a16:creationId xmlns:a16="http://schemas.microsoft.com/office/drawing/2014/main" id="{7192EF0B-320B-EB6D-5F36-43052D433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3" name="Rectangle 2095">
                  <a:extLst>
                    <a:ext uri="{FF2B5EF4-FFF2-40B4-BE49-F238E27FC236}">
                      <a16:creationId xmlns:a16="http://schemas.microsoft.com/office/drawing/2014/main" id="{A664BCF9-9D5F-F548-268E-49F4390820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277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4" name="Rectangle 2096">
                  <a:extLst>
                    <a:ext uri="{FF2B5EF4-FFF2-40B4-BE49-F238E27FC236}">
                      <a16:creationId xmlns:a16="http://schemas.microsoft.com/office/drawing/2014/main" id="{914F517B-EDBC-3886-2FD3-8160302F0D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3" y="277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5" name="Rectangle 2097">
                  <a:extLst>
                    <a:ext uri="{FF2B5EF4-FFF2-40B4-BE49-F238E27FC236}">
                      <a16:creationId xmlns:a16="http://schemas.microsoft.com/office/drawing/2014/main" id="{7DF5EFCD-C0DF-6E1B-9BEB-621D82E61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4" y="2769"/>
                  <a:ext cx="12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6" name="Rectangle 2098">
                  <a:extLst>
                    <a:ext uri="{FF2B5EF4-FFF2-40B4-BE49-F238E27FC236}">
                      <a16:creationId xmlns:a16="http://schemas.microsoft.com/office/drawing/2014/main" id="{EE884130-0F65-7081-7809-38BBA32D1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8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7" name="Freeform 2099">
                  <a:extLst>
                    <a:ext uri="{FF2B5EF4-FFF2-40B4-BE49-F238E27FC236}">
                      <a16:creationId xmlns:a16="http://schemas.microsoft.com/office/drawing/2014/main" id="{FCAC9DDD-0E2A-C3B3-3DC2-A50E4FCB9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5" y="2772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4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8" name="Rectangle 2100">
                  <a:extLst>
                    <a:ext uri="{FF2B5EF4-FFF2-40B4-BE49-F238E27FC236}">
                      <a16:creationId xmlns:a16="http://schemas.microsoft.com/office/drawing/2014/main" id="{3295FE83-32C4-63EB-4A83-A214ED0A4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39" name="Rectangle 2101">
                  <a:extLst>
                    <a:ext uri="{FF2B5EF4-FFF2-40B4-BE49-F238E27FC236}">
                      <a16:creationId xmlns:a16="http://schemas.microsoft.com/office/drawing/2014/main" id="{E5CAF27C-9698-B204-BF2D-4E06F6CE3B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2" y="2769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0" name="Freeform 2102">
                  <a:extLst>
                    <a:ext uri="{FF2B5EF4-FFF2-40B4-BE49-F238E27FC236}">
                      <a16:creationId xmlns:a16="http://schemas.microsoft.com/office/drawing/2014/main" id="{BFDA7B99-A94A-BF17-78EF-F060687232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1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1" name="Rectangle 2103">
                  <a:extLst>
                    <a:ext uri="{FF2B5EF4-FFF2-40B4-BE49-F238E27FC236}">
                      <a16:creationId xmlns:a16="http://schemas.microsoft.com/office/drawing/2014/main" id="{B3CA86BC-DE47-7AB9-6EBD-2077D3E1D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6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2" name="Rectangle 2104">
                  <a:extLst>
                    <a:ext uri="{FF2B5EF4-FFF2-40B4-BE49-F238E27FC236}">
                      <a16:creationId xmlns:a16="http://schemas.microsoft.com/office/drawing/2014/main" id="{83AC1D3B-7C66-8EFB-83F5-46683F3DB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9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3" name="Freeform 2105">
                  <a:extLst>
                    <a:ext uri="{FF2B5EF4-FFF2-40B4-BE49-F238E27FC236}">
                      <a16:creationId xmlns:a16="http://schemas.microsoft.com/office/drawing/2014/main" id="{BA6B06A0-D4C3-7BFC-87D7-4736CD2CC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8" y="277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4" name="Rectangle 2106">
                  <a:extLst>
                    <a:ext uri="{FF2B5EF4-FFF2-40B4-BE49-F238E27FC236}">
                      <a16:creationId xmlns:a16="http://schemas.microsoft.com/office/drawing/2014/main" id="{3DD99EFC-32D0-8206-4193-3DB67E55A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2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5" name="Rectangle 2107">
                  <a:extLst>
                    <a:ext uri="{FF2B5EF4-FFF2-40B4-BE49-F238E27FC236}">
                      <a16:creationId xmlns:a16="http://schemas.microsoft.com/office/drawing/2014/main" id="{CBC96BEA-259B-6109-B513-F5AB33192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5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6" name="Freeform 2108">
                  <a:extLst>
                    <a:ext uri="{FF2B5EF4-FFF2-40B4-BE49-F238E27FC236}">
                      <a16:creationId xmlns:a16="http://schemas.microsoft.com/office/drawing/2014/main" id="{0ACFF024-9757-881E-3FCE-14FDAD9DD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4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8" name="Rectangle 2109">
                  <a:extLst>
                    <a:ext uri="{FF2B5EF4-FFF2-40B4-BE49-F238E27FC236}">
                      <a16:creationId xmlns:a16="http://schemas.microsoft.com/office/drawing/2014/main" id="{6CE2793F-FEBE-9DB7-69B4-A17B3CCA2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78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51" name="Rectangle 2110">
                  <a:extLst>
                    <a:ext uri="{FF2B5EF4-FFF2-40B4-BE49-F238E27FC236}">
                      <a16:creationId xmlns:a16="http://schemas.microsoft.com/office/drawing/2014/main" id="{45F10319-F6C4-C075-BA11-98167C512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1" y="2769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52" name="Freeform 2111">
                  <a:extLst>
                    <a:ext uri="{FF2B5EF4-FFF2-40B4-BE49-F238E27FC236}">
                      <a16:creationId xmlns:a16="http://schemas.microsoft.com/office/drawing/2014/main" id="{8DB78921-DF17-2910-C251-C84255164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0" y="2772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4" name="Rectangle 2112">
                  <a:extLst>
                    <a:ext uri="{FF2B5EF4-FFF2-40B4-BE49-F238E27FC236}">
                      <a16:creationId xmlns:a16="http://schemas.microsoft.com/office/drawing/2014/main" id="{F039F67F-7711-F74A-0107-B56B90EC1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4" y="2767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56" name="Rectangle 2113">
                  <a:extLst>
                    <a:ext uri="{FF2B5EF4-FFF2-40B4-BE49-F238E27FC236}">
                      <a16:creationId xmlns:a16="http://schemas.microsoft.com/office/drawing/2014/main" id="{7C9D9814-34AA-EB4F-243D-6A6D565F4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7" y="2767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59" name="Freeform 2114">
                  <a:extLst>
                    <a:ext uri="{FF2B5EF4-FFF2-40B4-BE49-F238E27FC236}">
                      <a16:creationId xmlns:a16="http://schemas.microsoft.com/office/drawing/2014/main" id="{63FD7854-E571-34C8-D9AF-7E6160CC9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2771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0" name="Rectangle 2115">
                  <a:extLst>
                    <a:ext uri="{FF2B5EF4-FFF2-40B4-BE49-F238E27FC236}">
                      <a16:creationId xmlns:a16="http://schemas.microsoft.com/office/drawing/2014/main" id="{5C2D2478-F83E-7A50-C76F-1375F18B26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0" y="2767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1" name="Rectangle 2116">
                  <a:extLst>
                    <a:ext uri="{FF2B5EF4-FFF2-40B4-BE49-F238E27FC236}">
                      <a16:creationId xmlns:a16="http://schemas.microsoft.com/office/drawing/2014/main" id="{B3D46E89-A255-41B8-F3E0-AAC7C609B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4" y="2767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3" name="Freeform 2117">
                  <a:extLst>
                    <a:ext uri="{FF2B5EF4-FFF2-40B4-BE49-F238E27FC236}">
                      <a16:creationId xmlns:a16="http://schemas.microsoft.com/office/drawing/2014/main" id="{7FAD79A0-720F-05D9-187A-DBB10064A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3" y="2771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4" name="Rectangle 2118">
                  <a:extLst>
                    <a:ext uri="{FF2B5EF4-FFF2-40B4-BE49-F238E27FC236}">
                      <a16:creationId xmlns:a16="http://schemas.microsoft.com/office/drawing/2014/main" id="{05DA5DBF-CAEF-6EA2-4E1E-778071DB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6" y="2767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5" name="Rectangle 2119">
                  <a:extLst>
                    <a:ext uri="{FF2B5EF4-FFF2-40B4-BE49-F238E27FC236}">
                      <a16:creationId xmlns:a16="http://schemas.microsoft.com/office/drawing/2014/main" id="{1F91EC4F-B051-5DAF-617F-1A67F2765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7" y="2763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6" name="Rectangle 2120">
                  <a:extLst>
                    <a:ext uri="{FF2B5EF4-FFF2-40B4-BE49-F238E27FC236}">
                      <a16:creationId xmlns:a16="http://schemas.microsoft.com/office/drawing/2014/main" id="{6FA706DD-F538-9321-D710-DC75E5748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0" y="2763"/>
                  <a:ext cx="12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7" name="Freeform 2121">
                  <a:extLst>
                    <a:ext uri="{FF2B5EF4-FFF2-40B4-BE49-F238E27FC236}">
                      <a16:creationId xmlns:a16="http://schemas.microsoft.com/office/drawing/2014/main" id="{464CF49D-B160-D436-70CF-471C2D094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76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2" y="25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68" name="Rectangle 2122">
                  <a:extLst>
                    <a:ext uri="{FF2B5EF4-FFF2-40B4-BE49-F238E27FC236}">
                      <a16:creationId xmlns:a16="http://schemas.microsoft.com/office/drawing/2014/main" id="{4BBFC672-D9F8-0535-BFBE-71C495E1A1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758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69" name="Rectangle 2123">
                  <a:extLst>
                    <a:ext uri="{FF2B5EF4-FFF2-40B4-BE49-F238E27FC236}">
                      <a16:creationId xmlns:a16="http://schemas.microsoft.com/office/drawing/2014/main" id="{DC853B00-684B-9C07-A387-D88EA39D5C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2" y="2753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0" name="Rectangle 2124">
                  <a:extLst>
                    <a:ext uri="{FF2B5EF4-FFF2-40B4-BE49-F238E27FC236}">
                      <a16:creationId xmlns:a16="http://schemas.microsoft.com/office/drawing/2014/main" id="{A058E145-03E5-A70F-38DE-54A920F30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2753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1" name="Freeform 2125">
                  <a:extLst>
                    <a:ext uri="{FF2B5EF4-FFF2-40B4-BE49-F238E27FC236}">
                      <a16:creationId xmlns:a16="http://schemas.microsoft.com/office/drawing/2014/main" id="{487CA4C4-1EE7-F6AA-CC42-2C6FEEC7E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756"/>
                  <a:ext cx="2" cy="4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2" name="Rectangle 2126">
                  <a:extLst>
                    <a:ext uri="{FF2B5EF4-FFF2-40B4-BE49-F238E27FC236}">
                      <a16:creationId xmlns:a16="http://schemas.microsoft.com/office/drawing/2014/main" id="{E411487A-8ED1-F184-9803-D2B7199B0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2739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3" name="Rectangle 2127">
                  <a:extLst>
                    <a:ext uri="{FF2B5EF4-FFF2-40B4-BE49-F238E27FC236}">
                      <a16:creationId xmlns:a16="http://schemas.microsoft.com/office/drawing/2014/main" id="{FF85AB82-6A59-FAB4-8E24-FEAE6E0AB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8" y="2734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4" name="Rectangle 2128">
                  <a:extLst>
                    <a:ext uri="{FF2B5EF4-FFF2-40B4-BE49-F238E27FC236}">
                      <a16:creationId xmlns:a16="http://schemas.microsoft.com/office/drawing/2014/main" id="{8B86BD4A-D669-4BBA-6114-BF045D271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1" y="2734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5" name="Freeform 2129">
                  <a:extLst>
                    <a:ext uri="{FF2B5EF4-FFF2-40B4-BE49-F238E27FC236}">
                      <a16:creationId xmlns:a16="http://schemas.microsoft.com/office/drawing/2014/main" id="{BD65A5F5-E43D-E93C-3428-B5F4CC095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0" y="2737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76" name="Rectangle 2130">
                  <a:extLst>
                    <a:ext uri="{FF2B5EF4-FFF2-40B4-BE49-F238E27FC236}">
                      <a16:creationId xmlns:a16="http://schemas.microsoft.com/office/drawing/2014/main" id="{C6823FBB-B540-AAE3-F5B5-E18897A9E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270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7" name="Rectangle 2131">
                  <a:extLst>
                    <a:ext uri="{FF2B5EF4-FFF2-40B4-BE49-F238E27FC236}">
                      <a16:creationId xmlns:a16="http://schemas.microsoft.com/office/drawing/2014/main" id="{2695AD40-408C-32F3-D087-A319CF2518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4" y="2701"/>
                  <a:ext cx="14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8" name="Rectangle 2132">
                  <a:extLst>
                    <a:ext uri="{FF2B5EF4-FFF2-40B4-BE49-F238E27FC236}">
                      <a16:creationId xmlns:a16="http://schemas.microsoft.com/office/drawing/2014/main" id="{0536702B-B757-8317-D3C4-2E5032C6FE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8" y="2701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9" name="Freeform 2133">
                  <a:extLst>
                    <a:ext uri="{FF2B5EF4-FFF2-40B4-BE49-F238E27FC236}">
                      <a16:creationId xmlns:a16="http://schemas.microsoft.com/office/drawing/2014/main" id="{56C6215C-DDD6-B07E-5CCE-78710323F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70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0" name="Rectangle 2134">
                  <a:extLst>
                    <a:ext uri="{FF2B5EF4-FFF2-40B4-BE49-F238E27FC236}">
                      <a16:creationId xmlns:a16="http://schemas.microsoft.com/office/drawing/2014/main" id="{03F931DC-A0FE-2C06-D759-AEB44D915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2650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1" name="Rectangle 2135">
                  <a:extLst>
                    <a:ext uri="{FF2B5EF4-FFF2-40B4-BE49-F238E27FC236}">
                      <a16:creationId xmlns:a16="http://schemas.microsoft.com/office/drawing/2014/main" id="{B42A4F7B-84C8-7F26-DE89-C70DA8B96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1" y="2648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2" name="Rectangle 2136">
                  <a:extLst>
                    <a:ext uri="{FF2B5EF4-FFF2-40B4-BE49-F238E27FC236}">
                      <a16:creationId xmlns:a16="http://schemas.microsoft.com/office/drawing/2014/main" id="{5405AF9A-C85A-CF12-4071-3E585D4078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61" y="2645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3" name="Rectangle 2137">
                  <a:extLst>
                    <a:ext uri="{FF2B5EF4-FFF2-40B4-BE49-F238E27FC236}">
                      <a16:creationId xmlns:a16="http://schemas.microsoft.com/office/drawing/2014/main" id="{A1BC30A1-03C0-0C79-8EC3-B158065E8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4" y="2645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4" name="Freeform 2138">
                  <a:extLst>
                    <a:ext uri="{FF2B5EF4-FFF2-40B4-BE49-F238E27FC236}">
                      <a16:creationId xmlns:a16="http://schemas.microsoft.com/office/drawing/2014/main" id="{8D86B4B0-E1FC-BCE6-282F-EB32879D2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648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6" y="9"/>
                      </a:lnTo>
                      <a:lnTo>
                        <a:pt x="15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2" y="25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6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5" name="Rectangle 2139">
                  <a:extLst>
                    <a:ext uri="{FF2B5EF4-FFF2-40B4-BE49-F238E27FC236}">
                      <a16:creationId xmlns:a16="http://schemas.microsoft.com/office/drawing/2014/main" id="{FC7115B9-CBC6-76E5-910C-0331AEA07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2578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6" name="Rectangle 2140">
                  <a:extLst>
                    <a:ext uri="{FF2B5EF4-FFF2-40B4-BE49-F238E27FC236}">
                      <a16:creationId xmlns:a16="http://schemas.microsoft.com/office/drawing/2014/main" id="{F3F3E7D1-7F29-D65A-606F-573E279C4D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97" y="2576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7" name="Rectangle 2141">
                  <a:extLst>
                    <a:ext uri="{FF2B5EF4-FFF2-40B4-BE49-F238E27FC236}">
                      <a16:creationId xmlns:a16="http://schemas.microsoft.com/office/drawing/2014/main" id="{F671017E-56B0-E909-7278-9353A90526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87" y="2573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8" name="Rectangle 2142">
                  <a:extLst>
                    <a:ext uri="{FF2B5EF4-FFF2-40B4-BE49-F238E27FC236}">
                      <a16:creationId xmlns:a16="http://schemas.microsoft.com/office/drawing/2014/main" id="{A0EB264A-5FC0-1919-FA43-F9419319F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0" y="2573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89" name="Freeform 2143">
                  <a:extLst>
                    <a:ext uri="{FF2B5EF4-FFF2-40B4-BE49-F238E27FC236}">
                      <a16:creationId xmlns:a16="http://schemas.microsoft.com/office/drawing/2014/main" id="{B639E82E-0297-9868-5CBD-973D8453A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9" y="2576"/>
                  <a:ext cx="2" cy="4"/>
                </a:xfrm>
                <a:custGeom>
                  <a:avLst/>
                  <a:gdLst>
                    <a:gd name="T0" fmla="*/ 0 w 19"/>
                    <a:gd name="T1" fmla="*/ 0 h 28"/>
                    <a:gd name="T2" fmla="*/ 0 w 19"/>
                    <a:gd name="T3" fmla="*/ 0 h 28"/>
                    <a:gd name="T4" fmla="*/ 0 w 19"/>
                    <a:gd name="T5" fmla="*/ 0 h 28"/>
                    <a:gd name="T6" fmla="*/ 0 w 19"/>
                    <a:gd name="T7" fmla="*/ 0 h 28"/>
                    <a:gd name="T8" fmla="*/ 0 w 19"/>
                    <a:gd name="T9" fmla="*/ 0 h 28"/>
                    <a:gd name="T10" fmla="*/ 0 w 19"/>
                    <a:gd name="T11" fmla="*/ 0 h 28"/>
                    <a:gd name="T12" fmla="*/ 0 w 19"/>
                    <a:gd name="T13" fmla="*/ 0 h 28"/>
                    <a:gd name="T14" fmla="*/ 0 w 19"/>
                    <a:gd name="T15" fmla="*/ 0 h 28"/>
                    <a:gd name="T16" fmla="*/ 0 w 19"/>
                    <a:gd name="T17" fmla="*/ 0 h 28"/>
                    <a:gd name="T18" fmla="*/ 0 w 19"/>
                    <a:gd name="T19" fmla="*/ 0 h 28"/>
                    <a:gd name="T20" fmla="*/ 0 w 19"/>
                    <a:gd name="T21" fmla="*/ 0 h 28"/>
                    <a:gd name="T22" fmla="*/ 0 w 19"/>
                    <a:gd name="T23" fmla="*/ 0 h 28"/>
                    <a:gd name="T24" fmla="*/ 0 w 19"/>
                    <a:gd name="T25" fmla="*/ 0 h 28"/>
                    <a:gd name="T26" fmla="*/ 0 w 19"/>
                    <a:gd name="T27" fmla="*/ 0 h 28"/>
                    <a:gd name="T28" fmla="*/ 0 w 19"/>
                    <a:gd name="T29" fmla="*/ 0 h 28"/>
                    <a:gd name="T30" fmla="*/ 0 w 19"/>
                    <a:gd name="T31" fmla="*/ 0 h 28"/>
                    <a:gd name="T32" fmla="*/ 0 w 19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8"/>
                    <a:gd name="T53" fmla="*/ 19 w 19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8">
                      <a:moveTo>
                        <a:pt x="19" y="14"/>
                      </a:moveTo>
                      <a:lnTo>
                        <a:pt x="18" y="8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7"/>
                      </a:lnTo>
                      <a:lnTo>
                        <a:pt x="10" y="28"/>
                      </a:lnTo>
                      <a:lnTo>
                        <a:pt x="13" y="27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0" name="Rectangle 2144">
                  <a:extLst>
                    <a:ext uri="{FF2B5EF4-FFF2-40B4-BE49-F238E27FC236}">
                      <a16:creationId xmlns:a16="http://schemas.microsoft.com/office/drawing/2014/main" id="{86FF7E1A-F123-3BAE-52EB-CF5DE82EB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2490"/>
                  <a:ext cx="6" cy="4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1" name="Rectangle 2145">
                  <a:extLst>
                    <a:ext uri="{FF2B5EF4-FFF2-40B4-BE49-F238E27FC236}">
                      <a16:creationId xmlns:a16="http://schemas.microsoft.com/office/drawing/2014/main" id="{657F2A0C-85D0-74E7-3375-B94F7EE87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3" y="2489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2" name="Rectangle 2146">
                  <a:extLst>
                    <a:ext uri="{FF2B5EF4-FFF2-40B4-BE49-F238E27FC236}">
                      <a16:creationId xmlns:a16="http://schemas.microsoft.com/office/drawing/2014/main" id="{9B3CBEBF-9543-FF62-7CA0-8054EDE6D5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3" y="2486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3" name="Rectangle 2147">
                  <a:extLst>
                    <a:ext uri="{FF2B5EF4-FFF2-40B4-BE49-F238E27FC236}">
                      <a16:creationId xmlns:a16="http://schemas.microsoft.com/office/drawing/2014/main" id="{4707AAA9-9DE3-C16D-C0A0-E7ECB33DC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6" y="2486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4" name="Freeform 2148">
                  <a:extLst>
                    <a:ext uri="{FF2B5EF4-FFF2-40B4-BE49-F238E27FC236}">
                      <a16:creationId xmlns:a16="http://schemas.microsoft.com/office/drawing/2014/main" id="{88B39928-78B7-F2CB-F443-881F888C3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5" y="2489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19"/>
                      </a:lnTo>
                      <a:lnTo>
                        <a:pt x="2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4"/>
                      </a:lnTo>
                      <a:lnTo>
                        <a:pt x="17" y="19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5" name="Rectangle 2149">
                  <a:extLst>
                    <a:ext uri="{FF2B5EF4-FFF2-40B4-BE49-F238E27FC236}">
                      <a16:creationId xmlns:a16="http://schemas.microsoft.com/office/drawing/2014/main" id="{B25E4A6A-3C19-62EF-F367-EC874D4F6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2420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6" name="Rectangle 2150">
                  <a:extLst>
                    <a:ext uri="{FF2B5EF4-FFF2-40B4-BE49-F238E27FC236}">
                      <a16:creationId xmlns:a16="http://schemas.microsoft.com/office/drawing/2014/main" id="{752DC2B3-6372-43C3-217F-B1608B760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0" y="2417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7" name="Rectangle 2151">
                  <a:extLst>
                    <a:ext uri="{FF2B5EF4-FFF2-40B4-BE49-F238E27FC236}">
                      <a16:creationId xmlns:a16="http://schemas.microsoft.com/office/drawing/2014/main" id="{09DFA854-FDCB-0150-7A6D-EB61EF61D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9" y="2416"/>
                  <a:ext cx="14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8" name="Rectangle 2152">
                  <a:extLst>
                    <a:ext uri="{FF2B5EF4-FFF2-40B4-BE49-F238E27FC236}">
                      <a16:creationId xmlns:a16="http://schemas.microsoft.com/office/drawing/2014/main" id="{D4A56BEC-5D58-13C6-0A5D-1F2DB71C3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3" y="2416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99" name="Freeform 2153">
                  <a:extLst>
                    <a:ext uri="{FF2B5EF4-FFF2-40B4-BE49-F238E27FC236}">
                      <a16:creationId xmlns:a16="http://schemas.microsoft.com/office/drawing/2014/main" id="{95B765A2-570E-E9EC-4E64-39101377F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2" y="2419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0" name="Rectangle 2154">
                  <a:extLst>
                    <a:ext uri="{FF2B5EF4-FFF2-40B4-BE49-F238E27FC236}">
                      <a16:creationId xmlns:a16="http://schemas.microsoft.com/office/drawing/2014/main" id="{E9948786-5A32-CE54-343F-B3D47213B0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2406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1" name="Rectangle 2155">
                  <a:extLst>
                    <a:ext uri="{FF2B5EF4-FFF2-40B4-BE49-F238E27FC236}">
                      <a16:creationId xmlns:a16="http://schemas.microsoft.com/office/drawing/2014/main" id="{6C01B3A8-C373-2CCE-C1E0-0AD4A5813F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" y="2404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2" name="Rectangle 2156">
                  <a:extLst>
                    <a:ext uri="{FF2B5EF4-FFF2-40B4-BE49-F238E27FC236}">
                      <a16:creationId xmlns:a16="http://schemas.microsoft.com/office/drawing/2014/main" id="{428C5FF4-6DAE-B7BB-B3E3-F48D8B742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66" y="2401"/>
                  <a:ext cx="12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3" name="Rectangle 2157">
                  <a:extLst>
                    <a:ext uri="{FF2B5EF4-FFF2-40B4-BE49-F238E27FC236}">
                      <a16:creationId xmlns:a16="http://schemas.microsoft.com/office/drawing/2014/main" id="{90C43208-B5BA-1C2C-A0E3-C54C7AFE1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8" y="2401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4" name="Freeform 2158">
                  <a:extLst>
                    <a:ext uri="{FF2B5EF4-FFF2-40B4-BE49-F238E27FC236}">
                      <a16:creationId xmlns:a16="http://schemas.microsoft.com/office/drawing/2014/main" id="{EAA61F8C-19C0-FD0D-0DDE-4D8EA7F1E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7" y="2404"/>
                  <a:ext cx="2" cy="4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5"/>
                      </a:moveTo>
                      <a:lnTo>
                        <a:pt x="17" y="9"/>
                      </a:lnTo>
                      <a:lnTo>
                        <a:pt x="15" y="5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5" y="25"/>
                      </a:lnTo>
                      <a:lnTo>
                        <a:pt x="17" y="20"/>
                      </a:lnTo>
                      <a:lnTo>
                        <a:pt x="1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5" name="Rectangle 2159">
                  <a:extLst>
                    <a:ext uri="{FF2B5EF4-FFF2-40B4-BE49-F238E27FC236}">
                      <a16:creationId xmlns:a16="http://schemas.microsoft.com/office/drawing/2014/main" id="{5188C3B8-AF7B-23C2-4BF1-84AC79A0DB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2411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6" name="Rectangle 2160">
                  <a:extLst>
                    <a:ext uri="{FF2B5EF4-FFF2-40B4-BE49-F238E27FC236}">
                      <a16:creationId xmlns:a16="http://schemas.microsoft.com/office/drawing/2014/main" id="{7031C69D-A6F9-D1B9-9D00-6014F61197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2408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7" name="Rectangle 2161">
                  <a:extLst>
                    <a:ext uri="{FF2B5EF4-FFF2-40B4-BE49-F238E27FC236}">
                      <a16:creationId xmlns:a16="http://schemas.microsoft.com/office/drawing/2014/main" id="{2A93F1A5-1F00-AFF0-53DF-E73C1A740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91" y="2406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4" name="Rectangle 2162">
                  <a:extLst>
                    <a:ext uri="{FF2B5EF4-FFF2-40B4-BE49-F238E27FC236}">
                      <a16:creationId xmlns:a16="http://schemas.microsoft.com/office/drawing/2014/main" id="{0119A9A5-BFE6-9E39-74B2-085700CF8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4" y="2406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5" name="Freeform 2163">
                  <a:extLst>
                    <a:ext uri="{FF2B5EF4-FFF2-40B4-BE49-F238E27FC236}">
                      <a16:creationId xmlns:a16="http://schemas.microsoft.com/office/drawing/2014/main" id="{564D0468-41F4-9C28-EB14-A48470FB5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3" y="2409"/>
                  <a:ext cx="2" cy="3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8" y="14"/>
                      </a:moveTo>
                      <a:lnTo>
                        <a:pt x="17" y="8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6"/>
                      </a:lnTo>
                      <a:lnTo>
                        <a:pt x="9" y="27"/>
                      </a:lnTo>
                      <a:lnTo>
                        <a:pt x="12" y="26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06" name="Rectangle 2164">
                  <a:extLst>
                    <a:ext uri="{FF2B5EF4-FFF2-40B4-BE49-F238E27FC236}">
                      <a16:creationId xmlns:a16="http://schemas.microsoft.com/office/drawing/2014/main" id="{A199299C-5E98-A865-3982-1BE9B8981A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2408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7" name="Rectangle 2165">
                  <a:extLst>
                    <a:ext uri="{FF2B5EF4-FFF2-40B4-BE49-F238E27FC236}">
                      <a16:creationId xmlns:a16="http://schemas.microsoft.com/office/drawing/2014/main" id="{90DA19AD-7E20-A830-9C96-FC7B7543F3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2406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8" name="Rectangle 2166">
                  <a:extLst>
                    <a:ext uri="{FF2B5EF4-FFF2-40B4-BE49-F238E27FC236}">
                      <a16:creationId xmlns:a16="http://schemas.microsoft.com/office/drawing/2014/main" id="{4705E5A5-6CAB-7377-FE9D-6D872C379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7" y="2403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09" name="Rectangle 2167">
                  <a:extLst>
                    <a:ext uri="{FF2B5EF4-FFF2-40B4-BE49-F238E27FC236}">
                      <a16:creationId xmlns:a16="http://schemas.microsoft.com/office/drawing/2014/main" id="{3D90319F-C968-7642-4BA1-E6BB9274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0" y="2403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0" name="Freeform 2168">
                  <a:extLst>
                    <a:ext uri="{FF2B5EF4-FFF2-40B4-BE49-F238E27FC236}">
                      <a16:creationId xmlns:a16="http://schemas.microsoft.com/office/drawing/2014/main" id="{7CD77EBC-9028-981C-14B3-3CB78940F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2406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8" y="9"/>
                      </a:lnTo>
                      <a:lnTo>
                        <a:pt x="16" y="4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13" y="27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11" name="Rectangle 2169">
                  <a:extLst>
                    <a:ext uri="{FF2B5EF4-FFF2-40B4-BE49-F238E27FC236}">
                      <a16:creationId xmlns:a16="http://schemas.microsoft.com/office/drawing/2014/main" id="{328D0682-418B-21CD-B683-E57D29A74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2417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2" name="Rectangle 2170">
                  <a:extLst>
                    <a:ext uri="{FF2B5EF4-FFF2-40B4-BE49-F238E27FC236}">
                      <a16:creationId xmlns:a16="http://schemas.microsoft.com/office/drawing/2014/main" id="{AD36803A-266C-05E5-B298-0C1870BF92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3" y="2414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3" name="Rectangle 2171">
                  <a:extLst>
                    <a:ext uri="{FF2B5EF4-FFF2-40B4-BE49-F238E27FC236}">
                      <a16:creationId xmlns:a16="http://schemas.microsoft.com/office/drawing/2014/main" id="{A2F95F99-D6AF-4662-EBC7-CD159421BC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43" y="2412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4" name="Rectangle 2172">
                  <a:extLst>
                    <a:ext uri="{FF2B5EF4-FFF2-40B4-BE49-F238E27FC236}">
                      <a16:creationId xmlns:a16="http://schemas.microsoft.com/office/drawing/2014/main" id="{795F81DA-F4DD-5CAE-D76A-BAC322B083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6" y="2412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5" name="Freeform 2173">
                  <a:extLst>
                    <a:ext uri="{FF2B5EF4-FFF2-40B4-BE49-F238E27FC236}">
                      <a16:creationId xmlns:a16="http://schemas.microsoft.com/office/drawing/2014/main" id="{98A5D668-370D-7E02-F5E0-A2B55861E4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5" y="2416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16" name="Rectangle 2174">
                  <a:extLst>
                    <a:ext uri="{FF2B5EF4-FFF2-40B4-BE49-F238E27FC236}">
                      <a16:creationId xmlns:a16="http://schemas.microsoft.com/office/drawing/2014/main" id="{8CE1BF9A-99E0-CC8D-87C1-7E48EA80F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2424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7" name="Rectangle 2175">
                  <a:extLst>
                    <a:ext uri="{FF2B5EF4-FFF2-40B4-BE49-F238E27FC236}">
                      <a16:creationId xmlns:a16="http://schemas.microsoft.com/office/drawing/2014/main" id="{C3AF0A4D-D1DA-D50A-1946-AA6A20F0F2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0" y="2422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8" name="Rectangle 2176">
                  <a:extLst>
                    <a:ext uri="{FF2B5EF4-FFF2-40B4-BE49-F238E27FC236}">
                      <a16:creationId xmlns:a16="http://schemas.microsoft.com/office/drawing/2014/main" id="{BF80333C-8E8E-C115-50E0-57008C176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0" y="2419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19" name="Rectangle 2177">
                  <a:extLst>
                    <a:ext uri="{FF2B5EF4-FFF2-40B4-BE49-F238E27FC236}">
                      <a16:creationId xmlns:a16="http://schemas.microsoft.com/office/drawing/2014/main" id="{14AC9600-92DC-FD40-9F97-C1D490C55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3" y="2419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0" name="Freeform 2178">
                  <a:extLst>
                    <a:ext uri="{FF2B5EF4-FFF2-40B4-BE49-F238E27FC236}">
                      <a16:creationId xmlns:a16="http://schemas.microsoft.com/office/drawing/2014/main" id="{8A1FCD65-957A-7064-4711-D674A33FE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2" y="2422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8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21" name="Rectangle 2179">
                  <a:extLst>
                    <a:ext uri="{FF2B5EF4-FFF2-40B4-BE49-F238E27FC236}">
                      <a16:creationId xmlns:a16="http://schemas.microsoft.com/office/drawing/2014/main" id="{BD8760FA-85BC-0580-7BC2-11CC5C590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2435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2" name="Rectangle 2180">
                  <a:extLst>
                    <a:ext uri="{FF2B5EF4-FFF2-40B4-BE49-F238E27FC236}">
                      <a16:creationId xmlns:a16="http://schemas.microsoft.com/office/drawing/2014/main" id="{46A0976D-AA73-6BF0-25B8-86B32567D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2433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3" name="Rectangle 2181">
                  <a:extLst>
                    <a:ext uri="{FF2B5EF4-FFF2-40B4-BE49-F238E27FC236}">
                      <a16:creationId xmlns:a16="http://schemas.microsoft.com/office/drawing/2014/main" id="{8F4E4967-0FE1-9C05-2178-03EF03BE64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96" y="243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4" name="Rectangle 2182">
                  <a:extLst>
                    <a:ext uri="{FF2B5EF4-FFF2-40B4-BE49-F238E27FC236}">
                      <a16:creationId xmlns:a16="http://schemas.microsoft.com/office/drawing/2014/main" id="{6ED44D65-0F80-5829-7982-FCDE8A4D2F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9" y="243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5" name="Freeform 2183">
                  <a:extLst>
                    <a:ext uri="{FF2B5EF4-FFF2-40B4-BE49-F238E27FC236}">
                      <a16:creationId xmlns:a16="http://schemas.microsoft.com/office/drawing/2014/main" id="{7D03AA61-4AA7-AFE4-E36F-B683ADA6C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8" y="2433"/>
                  <a:ext cx="2" cy="3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26" name="Rectangle 2184">
                  <a:extLst>
                    <a:ext uri="{FF2B5EF4-FFF2-40B4-BE49-F238E27FC236}">
                      <a16:creationId xmlns:a16="http://schemas.microsoft.com/office/drawing/2014/main" id="{488B421A-792A-784F-0DE8-D11F6E6769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2435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7" name="Rectangle 2185">
                  <a:extLst>
                    <a:ext uri="{FF2B5EF4-FFF2-40B4-BE49-F238E27FC236}">
                      <a16:creationId xmlns:a16="http://schemas.microsoft.com/office/drawing/2014/main" id="{E1909973-408B-0C9C-B7AE-25F233EDB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2" y="2433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8" name="Rectangle 2186">
                  <a:extLst>
                    <a:ext uri="{FF2B5EF4-FFF2-40B4-BE49-F238E27FC236}">
                      <a16:creationId xmlns:a16="http://schemas.microsoft.com/office/drawing/2014/main" id="{B39C56DA-EA7F-494D-6BE2-7AA9AD47E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2" y="243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29" name="Rectangle 2187">
                  <a:extLst>
                    <a:ext uri="{FF2B5EF4-FFF2-40B4-BE49-F238E27FC236}">
                      <a16:creationId xmlns:a16="http://schemas.microsoft.com/office/drawing/2014/main" id="{F172EFBE-E230-DF5B-D2FB-F451E58DC7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35" y="243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0" name="Freeform 2188">
                  <a:extLst>
                    <a:ext uri="{FF2B5EF4-FFF2-40B4-BE49-F238E27FC236}">
                      <a16:creationId xmlns:a16="http://schemas.microsoft.com/office/drawing/2014/main" id="{F282FB41-8AD7-FE94-37AA-11BC5576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4" y="2433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31" name="Rectangle 2189">
                  <a:extLst>
                    <a:ext uri="{FF2B5EF4-FFF2-40B4-BE49-F238E27FC236}">
                      <a16:creationId xmlns:a16="http://schemas.microsoft.com/office/drawing/2014/main" id="{E2CC8183-89DE-036A-1A02-6B9F8EC269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2441"/>
                  <a:ext cx="7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2" name="Rectangle 2190">
                  <a:extLst>
                    <a:ext uri="{FF2B5EF4-FFF2-40B4-BE49-F238E27FC236}">
                      <a16:creationId xmlns:a16="http://schemas.microsoft.com/office/drawing/2014/main" id="{17615939-DA2C-6AB8-88EE-6E38E34DD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" y="2440"/>
                  <a:ext cx="7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3" name="Rectangle 2191">
                  <a:extLst>
                    <a:ext uri="{FF2B5EF4-FFF2-40B4-BE49-F238E27FC236}">
                      <a16:creationId xmlns:a16="http://schemas.microsoft.com/office/drawing/2014/main" id="{4848B71C-5D49-DADD-4DF0-99A0C84C1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48" y="2436"/>
                  <a:ext cx="12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4" name="Rectangle 2192">
                  <a:extLst>
                    <a:ext uri="{FF2B5EF4-FFF2-40B4-BE49-F238E27FC236}">
                      <a16:creationId xmlns:a16="http://schemas.microsoft.com/office/drawing/2014/main" id="{E8548D7B-A590-1841-93EB-E0AE64957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0" y="2436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5" name="Freeform 2193">
                  <a:extLst>
                    <a:ext uri="{FF2B5EF4-FFF2-40B4-BE49-F238E27FC236}">
                      <a16:creationId xmlns:a16="http://schemas.microsoft.com/office/drawing/2014/main" id="{A3C243E5-1E05-E47F-2A64-7BE0397EB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2440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4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36" name="Rectangle 2194">
                  <a:extLst>
                    <a:ext uri="{FF2B5EF4-FFF2-40B4-BE49-F238E27FC236}">
                      <a16:creationId xmlns:a16="http://schemas.microsoft.com/office/drawing/2014/main" id="{9C88B00A-A47C-1D79-FD20-69DA5985C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455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7" name="Rectangle 2195">
                  <a:extLst>
                    <a:ext uri="{FF2B5EF4-FFF2-40B4-BE49-F238E27FC236}">
                      <a16:creationId xmlns:a16="http://schemas.microsoft.com/office/drawing/2014/main" id="{76F1AF28-A5EB-19C5-21A0-D5B0816B2F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4" y="2452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8" name="Rectangle 2196">
                  <a:extLst>
                    <a:ext uri="{FF2B5EF4-FFF2-40B4-BE49-F238E27FC236}">
                      <a16:creationId xmlns:a16="http://schemas.microsoft.com/office/drawing/2014/main" id="{988205EF-3947-3342-22DB-5E2273214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74" y="2451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39" name="Rectangle 2197">
                  <a:extLst>
                    <a:ext uri="{FF2B5EF4-FFF2-40B4-BE49-F238E27FC236}">
                      <a16:creationId xmlns:a16="http://schemas.microsoft.com/office/drawing/2014/main" id="{21B0D613-5BD6-55AD-C735-F58E8410DF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7" y="2451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0" name="Freeform 2198">
                  <a:extLst>
                    <a:ext uri="{FF2B5EF4-FFF2-40B4-BE49-F238E27FC236}">
                      <a16:creationId xmlns:a16="http://schemas.microsoft.com/office/drawing/2014/main" id="{F4CDA54D-843F-192C-745B-9042FA65C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6" y="245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8"/>
                      </a:lnTo>
                      <a:lnTo>
                        <a:pt x="16" y="25"/>
                      </a:lnTo>
                      <a:lnTo>
                        <a:pt x="17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41" name="Rectangle 2199">
                  <a:extLst>
                    <a:ext uri="{FF2B5EF4-FFF2-40B4-BE49-F238E27FC236}">
                      <a16:creationId xmlns:a16="http://schemas.microsoft.com/office/drawing/2014/main" id="{CABC12EC-F0BF-0F7D-8D43-80C0FCC33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473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2" name="Rectangle 2200">
                  <a:extLst>
                    <a:ext uri="{FF2B5EF4-FFF2-40B4-BE49-F238E27FC236}">
                      <a16:creationId xmlns:a16="http://schemas.microsoft.com/office/drawing/2014/main" id="{8F04FD25-C038-3D58-454C-73C7CEC44B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0" y="2470"/>
                  <a:ext cx="6" cy="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3" name="Rectangle 2201">
                  <a:extLst>
                    <a:ext uri="{FF2B5EF4-FFF2-40B4-BE49-F238E27FC236}">
                      <a16:creationId xmlns:a16="http://schemas.microsoft.com/office/drawing/2014/main" id="{C6B9FB47-16B3-6FA5-FF4B-ACE21FBEB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0" y="2468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4" name="Rectangle 2202">
                  <a:extLst>
                    <a:ext uri="{FF2B5EF4-FFF2-40B4-BE49-F238E27FC236}">
                      <a16:creationId xmlns:a16="http://schemas.microsoft.com/office/drawing/2014/main" id="{D916C8F4-5BBB-62D0-4A58-F1B329E72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3" y="2468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5" name="Freeform 2203">
                  <a:extLst>
                    <a:ext uri="{FF2B5EF4-FFF2-40B4-BE49-F238E27FC236}">
                      <a16:creationId xmlns:a16="http://schemas.microsoft.com/office/drawing/2014/main" id="{75D651D3-B648-A46A-6BD8-9BAC2CF50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471"/>
                  <a:ext cx="2" cy="4"/>
                </a:xfrm>
                <a:custGeom>
                  <a:avLst/>
                  <a:gdLst>
                    <a:gd name="T0" fmla="*/ 0 w 17"/>
                    <a:gd name="T1" fmla="*/ 0 h 29"/>
                    <a:gd name="T2" fmla="*/ 0 w 17"/>
                    <a:gd name="T3" fmla="*/ 0 h 29"/>
                    <a:gd name="T4" fmla="*/ 0 w 17"/>
                    <a:gd name="T5" fmla="*/ 0 h 29"/>
                    <a:gd name="T6" fmla="*/ 0 w 17"/>
                    <a:gd name="T7" fmla="*/ 0 h 29"/>
                    <a:gd name="T8" fmla="*/ 0 w 17"/>
                    <a:gd name="T9" fmla="*/ 0 h 29"/>
                    <a:gd name="T10" fmla="*/ 0 w 17"/>
                    <a:gd name="T11" fmla="*/ 0 h 29"/>
                    <a:gd name="T12" fmla="*/ 0 w 17"/>
                    <a:gd name="T13" fmla="*/ 0 h 29"/>
                    <a:gd name="T14" fmla="*/ 0 w 17"/>
                    <a:gd name="T15" fmla="*/ 0 h 29"/>
                    <a:gd name="T16" fmla="*/ 0 w 17"/>
                    <a:gd name="T17" fmla="*/ 0 h 29"/>
                    <a:gd name="T18" fmla="*/ 0 w 17"/>
                    <a:gd name="T19" fmla="*/ 0 h 29"/>
                    <a:gd name="T20" fmla="*/ 0 w 17"/>
                    <a:gd name="T21" fmla="*/ 0 h 29"/>
                    <a:gd name="T22" fmla="*/ 0 w 17"/>
                    <a:gd name="T23" fmla="*/ 0 h 29"/>
                    <a:gd name="T24" fmla="*/ 0 w 17"/>
                    <a:gd name="T25" fmla="*/ 0 h 29"/>
                    <a:gd name="T26" fmla="*/ 0 w 17"/>
                    <a:gd name="T27" fmla="*/ 0 h 29"/>
                    <a:gd name="T28" fmla="*/ 0 w 17"/>
                    <a:gd name="T29" fmla="*/ 0 h 29"/>
                    <a:gd name="T30" fmla="*/ 0 w 17"/>
                    <a:gd name="T31" fmla="*/ 0 h 29"/>
                    <a:gd name="T32" fmla="*/ 0 w 1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9"/>
                    <a:gd name="T53" fmla="*/ 17 w 1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9">
                      <a:moveTo>
                        <a:pt x="17" y="14"/>
                      </a:moveTo>
                      <a:lnTo>
                        <a:pt x="16" y="9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4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46" name="Rectangle 2204">
                  <a:extLst>
                    <a:ext uri="{FF2B5EF4-FFF2-40B4-BE49-F238E27FC236}">
                      <a16:creationId xmlns:a16="http://schemas.microsoft.com/office/drawing/2014/main" id="{88F771D5-5F2E-2D1F-E734-339DB61B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495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7" name="Rectangle 2205">
                  <a:extLst>
                    <a:ext uri="{FF2B5EF4-FFF2-40B4-BE49-F238E27FC236}">
                      <a16:creationId xmlns:a16="http://schemas.microsoft.com/office/drawing/2014/main" id="{2F45A4BA-9554-AB68-8F66-80E02ACB1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6" y="2494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8" name="Rectangle 2206">
                  <a:extLst>
                    <a:ext uri="{FF2B5EF4-FFF2-40B4-BE49-F238E27FC236}">
                      <a16:creationId xmlns:a16="http://schemas.microsoft.com/office/drawing/2014/main" id="{EFD0EADD-8AF6-2F0C-CE33-CA5C7FCAF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6" y="249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49" name="Rectangle 2207">
                  <a:extLst>
                    <a:ext uri="{FF2B5EF4-FFF2-40B4-BE49-F238E27FC236}">
                      <a16:creationId xmlns:a16="http://schemas.microsoft.com/office/drawing/2014/main" id="{7CC40308-5EFE-36C0-279C-CFB618313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9" y="2490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0" name="Freeform 2208">
                  <a:extLst>
                    <a:ext uri="{FF2B5EF4-FFF2-40B4-BE49-F238E27FC236}">
                      <a16:creationId xmlns:a16="http://schemas.microsoft.com/office/drawing/2014/main" id="{2084CAF5-853A-8C02-E47C-611D594D8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8" y="2494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51" name="Rectangle 2209">
                  <a:extLst>
                    <a:ext uri="{FF2B5EF4-FFF2-40B4-BE49-F238E27FC236}">
                      <a16:creationId xmlns:a16="http://schemas.microsoft.com/office/drawing/2014/main" id="{DE883964-4AE9-2B7C-33AC-629D8D600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530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2" name="Rectangle 2210">
                  <a:extLst>
                    <a:ext uri="{FF2B5EF4-FFF2-40B4-BE49-F238E27FC236}">
                      <a16:creationId xmlns:a16="http://schemas.microsoft.com/office/drawing/2014/main" id="{EFAF4725-6CA2-6FAF-E4D4-F185F9C12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529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3" name="Rectangle 2211">
                  <a:extLst>
                    <a:ext uri="{FF2B5EF4-FFF2-40B4-BE49-F238E27FC236}">
                      <a16:creationId xmlns:a16="http://schemas.microsoft.com/office/drawing/2014/main" id="{6CE15E58-13AF-F815-40C0-F5155907D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52" y="2525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4" name="Rectangle 2212">
                  <a:extLst>
                    <a:ext uri="{FF2B5EF4-FFF2-40B4-BE49-F238E27FC236}">
                      <a16:creationId xmlns:a16="http://schemas.microsoft.com/office/drawing/2014/main" id="{4759EF6D-088D-93A0-EA3E-6F6F945B4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5" y="2525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5" name="Freeform 2213">
                  <a:extLst>
                    <a:ext uri="{FF2B5EF4-FFF2-40B4-BE49-F238E27FC236}">
                      <a16:creationId xmlns:a16="http://schemas.microsoft.com/office/drawing/2014/main" id="{7C4F22B9-7E66-6925-884C-7A2E0825A7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" y="2529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56" name="Rectangle 2214">
                  <a:extLst>
                    <a:ext uri="{FF2B5EF4-FFF2-40B4-BE49-F238E27FC236}">
                      <a16:creationId xmlns:a16="http://schemas.microsoft.com/office/drawing/2014/main" id="{31E0D299-9273-D4A9-DA09-14FB77139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576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7" name="Rectangle 2215">
                  <a:extLst>
                    <a:ext uri="{FF2B5EF4-FFF2-40B4-BE49-F238E27FC236}">
                      <a16:creationId xmlns:a16="http://schemas.microsoft.com/office/drawing/2014/main" id="{84735142-A017-A61C-BEF1-55F6D494B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9" y="2575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8" name="Rectangle 2216">
                  <a:extLst>
                    <a:ext uri="{FF2B5EF4-FFF2-40B4-BE49-F238E27FC236}">
                      <a16:creationId xmlns:a16="http://schemas.microsoft.com/office/drawing/2014/main" id="{F082343E-4AA4-8796-B1E7-F5D86393D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79" y="2572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59" name="Rectangle 2217">
                  <a:extLst>
                    <a:ext uri="{FF2B5EF4-FFF2-40B4-BE49-F238E27FC236}">
                      <a16:creationId xmlns:a16="http://schemas.microsoft.com/office/drawing/2014/main" id="{E2DF1D5B-11CC-B0DA-5167-0F3FD840B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2" y="2572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0" name="Freeform 2218">
                  <a:extLst>
                    <a:ext uri="{FF2B5EF4-FFF2-40B4-BE49-F238E27FC236}">
                      <a16:creationId xmlns:a16="http://schemas.microsoft.com/office/drawing/2014/main" id="{D3194917-7C38-B3A0-34CC-30EAC454B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2575"/>
                  <a:ext cx="2" cy="3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9"/>
                    <a:gd name="T53" fmla="*/ 18 w 18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9">
                      <a:moveTo>
                        <a:pt x="18" y="15"/>
                      </a:moveTo>
                      <a:lnTo>
                        <a:pt x="18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5"/>
                      </a:ln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" y="20"/>
                      </a:lnTo>
                      <a:lnTo>
                        <a:pt x="4" y="25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2" y="28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61" name="Rectangle 2219">
                  <a:extLst>
                    <a:ext uri="{FF2B5EF4-FFF2-40B4-BE49-F238E27FC236}">
                      <a16:creationId xmlns:a16="http://schemas.microsoft.com/office/drawing/2014/main" id="{FE323437-B79D-537E-C87D-CEFC537843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627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2" name="Rectangle 2220">
                  <a:extLst>
                    <a:ext uri="{FF2B5EF4-FFF2-40B4-BE49-F238E27FC236}">
                      <a16:creationId xmlns:a16="http://schemas.microsoft.com/office/drawing/2014/main" id="{01C759B3-C691-660E-E6C8-07EAEB37B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5" y="2626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3" name="Rectangle 2221">
                  <a:extLst>
                    <a:ext uri="{FF2B5EF4-FFF2-40B4-BE49-F238E27FC236}">
                      <a16:creationId xmlns:a16="http://schemas.microsoft.com/office/drawing/2014/main" id="{7FA88A22-0EFF-92BB-985D-A71C23AD0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5" y="2623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4" name="Rectangle 2222">
                  <a:extLst>
                    <a:ext uri="{FF2B5EF4-FFF2-40B4-BE49-F238E27FC236}">
                      <a16:creationId xmlns:a16="http://schemas.microsoft.com/office/drawing/2014/main" id="{11EC284E-C2A3-6B24-2F01-D6F9BB104E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8" y="2623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5" name="Freeform 2223">
                  <a:extLst>
                    <a:ext uri="{FF2B5EF4-FFF2-40B4-BE49-F238E27FC236}">
                      <a16:creationId xmlns:a16="http://schemas.microsoft.com/office/drawing/2014/main" id="{CA13A2A3-65CD-9DAE-4BF7-A2EC47EBC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7" y="2626"/>
                  <a:ext cx="2" cy="3"/>
                </a:xfrm>
                <a:custGeom>
                  <a:avLst/>
                  <a:gdLst>
                    <a:gd name="T0" fmla="*/ 0 w 17"/>
                    <a:gd name="T1" fmla="*/ 0 h 28"/>
                    <a:gd name="T2" fmla="*/ 0 w 17"/>
                    <a:gd name="T3" fmla="*/ 0 h 28"/>
                    <a:gd name="T4" fmla="*/ 0 w 17"/>
                    <a:gd name="T5" fmla="*/ 0 h 28"/>
                    <a:gd name="T6" fmla="*/ 0 w 17"/>
                    <a:gd name="T7" fmla="*/ 0 h 28"/>
                    <a:gd name="T8" fmla="*/ 0 w 17"/>
                    <a:gd name="T9" fmla="*/ 0 h 28"/>
                    <a:gd name="T10" fmla="*/ 0 w 17"/>
                    <a:gd name="T11" fmla="*/ 0 h 28"/>
                    <a:gd name="T12" fmla="*/ 0 w 17"/>
                    <a:gd name="T13" fmla="*/ 0 h 28"/>
                    <a:gd name="T14" fmla="*/ 0 w 17"/>
                    <a:gd name="T15" fmla="*/ 0 h 28"/>
                    <a:gd name="T16" fmla="*/ 0 w 17"/>
                    <a:gd name="T17" fmla="*/ 0 h 28"/>
                    <a:gd name="T18" fmla="*/ 0 w 17"/>
                    <a:gd name="T19" fmla="*/ 0 h 28"/>
                    <a:gd name="T20" fmla="*/ 0 w 17"/>
                    <a:gd name="T21" fmla="*/ 0 h 28"/>
                    <a:gd name="T22" fmla="*/ 0 w 17"/>
                    <a:gd name="T23" fmla="*/ 0 h 28"/>
                    <a:gd name="T24" fmla="*/ 0 w 17"/>
                    <a:gd name="T25" fmla="*/ 0 h 28"/>
                    <a:gd name="T26" fmla="*/ 0 w 17"/>
                    <a:gd name="T27" fmla="*/ 0 h 28"/>
                    <a:gd name="T28" fmla="*/ 0 w 17"/>
                    <a:gd name="T29" fmla="*/ 0 h 28"/>
                    <a:gd name="T30" fmla="*/ 0 w 17"/>
                    <a:gd name="T31" fmla="*/ 0 h 28"/>
                    <a:gd name="T32" fmla="*/ 0 w 17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8"/>
                    <a:gd name="T53" fmla="*/ 17 w 17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8">
                      <a:moveTo>
                        <a:pt x="17" y="14"/>
                      </a:moveTo>
                      <a:lnTo>
                        <a:pt x="16" y="8"/>
                      </a:lnTo>
                      <a:lnTo>
                        <a:pt x="15" y="4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5" y="27"/>
                      </a:lnTo>
                      <a:lnTo>
                        <a:pt x="8" y="28"/>
                      </a:lnTo>
                      <a:lnTo>
                        <a:pt x="12" y="27"/>
                      </a:lnTo>
                      <a:lnTo>
                        <a:pt x="15" y="24"/>
                      </a:lnTo>
                      <a:lnTo>
                        <a:pt x="16" y="20"/>
                      </a:lnTo>
                      <a:lnTo>
                        <a:pt x="1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66" name="Rectangle 2224">
                  <a:extLst>
                    <a:ext uri="{FF2B5EF4-FFF2-40B4-BE49-F238E27FC236}">
                      <a16:creationId xmlns:a16="http://schemas.microsoft.com/office/drawing/2014/main" id="{38C5AD96-6730-ED81-79BF-E2727C048E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1" y="2681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7" name="Rectangle 2225">
                  <a:extLst>
                    <a:ext uri="{FF2B5EF4-FFF2-40B4-BE49-F238E27FC236}">
                      <a16:creationId xmlns:a16="http://schemas.microsoft.com/office/drawing/2014/main" id="{03DED158-8FA6-E476-0594-37EA636D69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1" y="2680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8" name="Rectangle 2226">
                  <a:extLst>
                    <a:ext uri="{FF2B5EF4-FFF2-40B4-BE49-F238E27FC236}">
                      <a16:creationId xmlns:a16="http://schemas.microsoft.com/office/drawing/2014/main" id="{4C49F1B8-A501-F124-129E-DB73005BFA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1" y="2677"/>
                  <a:ext cx="13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69" name="Rectangle 2227">
                  <a:extLst>
                    <a:ext uri="{FF2B5EF4-FFF2-40B4-BE49-F238E27FC236}">
                      <a16:creationId xmlns:a16="http://schemas.microsoft.com/office/drawing/2014/main" id="{3289A3D0-1524-BCCD-D467-19FDC1A64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4" y="2677"/>
                  <a:ext cx="12" cy="9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0" name="Freeform 2228">
                  <a:extLst>
                    <a:ext uri="{FF2B5EF4-FFF2-40B4-BE49-F238E27FC236}">
                      <a16:creationId xmlns:a16="http://schemas.microsoft.com/office/drawing/2014/main" id="{B6DC3A37-6A44-446B-BF66-79A409D72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3" y="2680"/>
                  <a:ext cx="2" cy="3"/>
                </a:xfrm>
                <a:custGeom>
                  <a:avLst/>
                  <a:gdLst>
                    <a:gd name="T0" fmla="*/ 0 w 19"/>
                    <a:gd name="T1" fmla="*/ 0 h 29"/>
                    <a:gd name="T2" fmla="*/ 0 w 19"/>
                    <a:gd name="T3" fmla="*/ 0 h 29"/>
                    <a:gd name="T4" fmla="*/ 0 w 19"/>
                    <a:gd name="T5" fmla="*/ 0 h 29"/>
                    <a:gd name="T6" fmla="*/ 0 w 19"/>
                    <a:gd name="T7" fmla="*/ 0 h 29"/>
                    <a:gd name="T8" fmla="*/ 0 w 19"/>
                    <a:gd name="T9" fmla="*/ 0 h 29"/>
                    <a:gd name="T10" fmla="*/ 0 w 19"/>
                    <a:gd name="T11" fmla="*/ 0 h 29"/>
                    <a:gd name="T12" fmla="*/ 0 w 19"/>
                    <a:gd name="T13" fmla="*/ 0 h 29"/>
                    <a:gd name="T14" fmla="*/ 0 w 19"/>
                    <a:gd name="T15" fmla="*/ 0 h 29"/>
                    <a:gd name="T16" fmla="*/ 0 w 19"/>
                    <a:gd name="T17" fmla="*/ 0 h 29"/>
                    <a:gd name="T18" fmla="*/ 0 w 19"/>
                    <a:gd name="T19" fmla="*/ 0 h 29"/>
                    <a:gd name="T20" fmla="*/ 0 w 19"/>
                    <a:gd name="T21" fmla="*/ 0 h 29"/>
                    <a:gd name="T22" fmla="*/ 0 w 19"/>
                    <a:gd name="T23" fmla="*/ 0 h 29"/>
                    <a:gd name="T24" fmla="*/ 0 w 19"/>
                    <a:gd name="T25" fmla="*/ 0 h 29"/>
                    <a:gd name="T26" fmla="*/ 0 w 19"/>
                    <a:gd name="T27" fmla="*/ 0 h 29"/>
                    <a:gd name="T28" fmla="*/ 0 w 19"/>
                    <a:gd name="T29" fmla="*/ 0 h 29"/>
                    <a:gd name="T30" fmla="*/ 0 w 19"/>
                    <a:gd name="T31" fmla="*/ 0 h 29"/>
                    <a:gd name="T32" fmla="*/ 0 w 19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9"/>
                    <a:gd name="T53" fmla="*/ 19 w 19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9">
                      <a:moveTo>
                        <a:pt x="19" y="14"/>
                      </a:moveTo>
                      <a:lnTo>
                        <a:pt x="17" y="9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5" y="1"/>
                      </a:lnTo>
                      <a:lnTo>
                        <a:pt x="3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10" y="29"/>
                      </a:lnTo>
                      <a:lnTo>
                        <a:pt x="13" y="28"/>
                      </a:lnTo>
                      <a:lnTo>
                        <a:pt x="15" y="24"/>
                      </a:lnTo>
                      <a:lnTo>
                        <a:pt x="17" y="2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71" name="Rectangle 2229">
                  <a:extLst>
                    <a:ext uri="{FF2B5EF4-FFF2-40B4-BE49-F238E27FC236}">
                      <a16:creationId xmlns:a16="http://schemas.microsoft.com/office/drawing/2014/main" id="{649FF68B-A7A1-7D31-B527-C9C11C6B8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6" y="2736"/>
                  <a:ext cx="6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2" name="Rectangle 2230">
                  <a:extLst>
                    <a:ext uri="{FF2B5EF4-FFF2-40B4-BE49-F238E27FC236}">
                      <a16:creationId xmlns:a16="http://schemas.microsoft.com/office/drawing/2014/main" id="{6FEBD11F-941B-962D-9CD1-4F9DCF0A5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6" y="2732"/>
                  <a:ext cx="13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3" name="Rectangle 2231">
                  <a:extLst>
                    <a:ext uri="{FF2B5EF4-FFF2-40B4-BE49-F238E27FC236}">
                      <a16:creationId xmlns:a16="http://schemas.microsoft.com/office/drawing/2014/main" id="{A8D599FD-E409-63DE-A2B7-C95982E91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69" y="2732"/>
                  <a:ext cx="14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08774" name="Freeform 2232">
                  <a:extLst>
                    <a:ext uri="{FF2B5EF4-FFF2-40B4-BE49-F238E27FC236}">
                      <a16:creationId xmlns:a16="http://schemas.microsoft.com/office/drawing/2014/main" id="{3096318C-6FE9-6A38-9C34-B585A8614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2736"/>
                  <a:ext cx="2" cy="3"/>
                </a:xfrm>
                <a:custGeom>
                  <a:avLst/>
                  <a:gdLst>
                    <a:gd name="T0" fmla="*/ 0 w 18"/>
                    <a:gd name="T1" fmla="*/ 0 h 28"/>
                    <a:gd name="T2" fmla="*/ 0 w 18"/>
                    <a:gd name="T3" fmla="*/ 0 h 28"/>
                    <a:gd name="T4" fmla="*/ 0 w 18"/>
                    <a:gd name="T5" fmla="*/ 0 h 28"/>
                    <a:gd name="T6" fmla="*/ 0 w 18"/>
                    <a:gd name="T7" fmla="*/ 0 h 28"/>
                    <a:gd name="T8" fmla="*/ 0 w 18"/>
                    <a:gd name="T9" fmla="*/ 0 h 28"/>
                    <a:gd name="T10" fmla="*/ 0 w 18"/>
                    <a:gd name="T11" fmla="*/ 0 h 28"/>
                    <a:gd name="T12" fmla="*/ 0 w 18"/>
                    <a:gd name="T13" fmla="*/ 0 h 28"/>
                    <a:gd name="T14" fmla="*/ 0 w 18"/>
                    <a:gd name="T15" fmla="*/ 0 h 28"/>
                    <a:gd name="T16" fmla="*/ 0 w 18"/>
                    <a:gd name="T17" fmla="*/ 0 h 28"/>
                    <a:gd name="T18" fmla="*/ 0 w 18"/>
                    <a:gd name="T19" fmla="*/ 0 h 28"/>
                    <a:gd name="T20" fmla="*/ 0 w 18"/>
                    <a:gd name="T21" fmla="*/ 0 h 28"/>
                    <a:gd name="T22" fmla="*/ 0 w 18"/>
                    <a:gd name="T23" fmla="*/ 0 h 28"/>
                    <a:gd name="T24" fmla="*/ 0 w 18"/>
                    <a:gd name="T25" fmla="*/ 0 h 28"/>
                    <a:gd name="T26" fmla="*/ 0 w 18"/>
                    <a:gd name="T27" fmla="*/ 0 h 28"/>
                    <a:gd name="T28" fmla="*/ 0 w 18"/>
                    <a:gd name="T29" fmla="*/ 0 h 28"/>
                    <a:gd name="T30" fmla="*/ 0 w 18"/>
                    <a:gd name="T31" fmla="*/ 0 h 28"/>
                    <a:gd name="T32" fmla="*/ 0 w 1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8"/>
                    <a:gd name="T53" fmla="*/ 18 w 1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8">
                      <a:moveTo>
                        <a:pt x="18" y="14"/>
                      </a:move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4"/>
                      </a:lnTo>
                      <a:lnTo>
                        <a:pt x="1" y="20"/>
                      </a:lnTo>
                      <a:lnTo>
                        <a:pt x="2" y="24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7"/>
                      </a:lnTo>
                      <a:lnTo>
                        <a:pt x="16" y="24"/>
                      </a:lnTo>
                      <a:lnTo>
                        <a:pt x="18" y="20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35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8775" name="Rectangle 2233">
                  <a:extLst>
                    <a:ext uri="{FF2B5EF4-FFF2-40B4-BE49-F238E27FC236}">
                      <a16:creationId xmlns:a16="http://schemas.microsoft.com/office/drawing/2014/main" id="{F0FA6E90-CAD6-55C9-5C9D-FE21637B6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3" y="2767"/>
                  <a:ext cx="6" cy="2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defRPr/>
                  </a:pPr>
                  <a:endParaRPr lang="en-US" sz="12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17" name="Rectangle 2235">
                <a:extLst>
                  <a:ext uri="{FF2B5EF4-FFF2-40B4-BE49-F238E27FC236}">
                    <a16:creationId xmlns:a16="http://schemas.microsoft.com/office/drawing/2014/main" id="{05A08567-E486-CE72-CA8F-8E4884D81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3260"/>
                <a:ext cx="15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" name="Rectangle 2236">
                <a:extLst>
                  <a:ext uri="{FF2B5EF4-FFF2-40B4-BE49-F238E27FC236}">
                    <a16:creationId xmlns:a16="http://schemas.microsoft.com/office/drawing/2014/main" id="{966181A9-6491-108F-6D8F-14647C96C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3260"/>
                <a:ext cx="14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" name="Freeform 2237">
                <a:extLst>
                  <a:ext uri="{FF2B5EF4-FFF2-40B4-BE49-F238E27FC236}">
                    <a16:creationId xmlns:a16="http://schemas.microsoft.com/office/drawing/2014/main" id="{C87142AB-6224-C506-B081-9144C91E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3264"/>
                <a:ext cx="2" cy="4"/>
              </a:xfrm>
              <a:custGeom>
                <a:avLst/>
                <a:gdLst>
                  <a:gd name="T0" fmla="*/ 0 w 18"/>
                  <a:gd name="T1" fmla="*/ 0 h 29"/>
                  <a:gd name="T2" fmla="*/ 0 w 18"/>
                  <a:gd name="T3" fmla="*/ 0 h 29"/>
                  <a:gd name="T4" fmla="*/ 0 w 18"/>
                  <a:gd name="T5" fmla="*/ 0 h 29"/>
                  <a:gd name="T6" fmla="*/ 0 w 18"/>
                  <a:gd name="T7" fmla="*/ 0 h 29"/>
                  <a:gd name="T8" fmla="*/ 0 w 18"/>
                  <a:gd name="T9" fmla="*/ 0 h 29"/>
                  <a:gd name="T10" fmla="*/ 0 w 18"/>
                  <a:gd name="T11" fmla="*/ 0 h 29"/>
                  <a:gd name="T12" fmla="*/ 0 w 18"/>
                  <a:gd name="T13" fmla="*/ 0 h 29"/>
                  <a:gd name="T14" fmla="*/ 0 w 18"/>
                  <a:gd name="T15" fmla="*/ 0 h 29"/>
                  <a:gd name="T16" fmla="*/ 0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0 w 18"/>
                  <a:gd name="T23" fmla="*/ 0 h 29"/>
                  <a:gd name="T24" fmla="*/ 0 w 18"/>
                  <a:gd name="T25" fmla="*/ 0 h 29"/>
                  <a:gd name="T26" fmla="*/ 0 w 18"/>
                  <a:gd name="T27" fmla="*/ 0 h 29"/>
                  <a:gd name="T28" fmla="*/ 0 w 18"/>
                  <a:gd name="T29" fmla="*/ 0 h 29"/>
                  <a:gd name="T30" fmla="*/ 0 w 18"/>
                  <a:gd name="T31" fmla="*/ 0 h 29"/>
                  <a:gd name="T32" fmla="*/ 0 w 1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"/>
                  <a:gd name="T52" fmla="*/ 0 h 29"/>
                  <a:gd name="T53" fmla="*/ 18 w 18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" h="29">
                    <a:moveTo>
                      <a:pt x="18" y="15"/>
                    </a:moveTo>
                    <a:lnTo>
                      <a:pt x="17" y="9"/>
                    </a:lnTo>
                    <a:lnTo>
                      <a:pt x="15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6" y="28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5" y="25"/>
                    </a:lnTo>
                    <a:lnTo>
                      <a:pt x="17" y="20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Rectangle 2238">
                <a:extLst>
                  <a:ext uri="{FF2B5EF4-FFF2-40B4-BE49-F238E27FC236}">
                    <a16:creationId xmlns:a16="http://schemas.microsoft.com/office/drawing/2014/main" id="{5467E571-FF0F-24A6-12FC-09E4082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1" name="Rectangle 2239">
                <a:extLst>
                  <a:ext uri="{FF2B5EF4-FFF2-40B4-BE49-F238E27FC236}">
                    <a16:creationId xmlns:a16="http://schemas.microsoft.com/office/drawing/2014/main" id="{2E04B5AC-1C68-DC53-697D-4AFD3744A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3268"/>
                <a:ext cx="14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" name="Freeform 2240">
                <a:extLst>
                  <a:ext uri="{FF2B5EF4-FFF2-40B4-BE49-F238E27FC236}">
                    <a16:creationId xmlns:a16="http://schemas.microsoft.com/office/drawing/2014/main" id="{C7220838-A031-E373-20C6-18416B1CA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3271"/>
                <a:ext cx="2" cy="4"/>
              </a:xfrm>
              <a:custGeom>
                <a:avLst/>
                <a:gdLst>
                  <a:gd name="T0" fmla="*/ 0 w 18"/>
                  <a:gd name="T1" fmla="*/ 0 h 29"/>
                  <a:gd name="T2" fmla="*/ 0 w 18"/>
                  <a:gd name="T3" fmla="*/ 0 h 29"/>
                  <a:gd name="T4" fmla="*/ 0 w 18"/>
                  <a:gd name="T5" fmla="*/ 0 h 29"/>
                  <a:gd name="T6" fmla="*/ 0 w 18"/>
                  <a:gd name="T7" fmla="*/ 0 h 29"/>
                  <a:gd name="T8" fmla="*/ 0 w 18"/>
                  <a:gd name="T9" fmla="*/ 0 h 29"/>
                  <a:gd name="T10" fmla="*/ 0 w 18"/>
                  <a:gd name="T11" fmla="*/ 0 h 29"/>
                  <a:gd name="T12" fmla="*/ 0 w 18"/>
                  <a:gd name="T13" fmla="*/ 0 h 29"/>
                  <a:gd name="T14" fmla="*/ 0 w 18"/>
                  <a:gd name="T15" fmla="*/ 0 h 29"/>
                  <a:gd name="T16" fmla="*/ 0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0 w 18"/>
                  <a:gd name="T23" fmla="*/ 0 h 29"/>
                  <a:gd name="T24" fmla="*/ 0 w 18"/>
                  <a:gd name="T25" fmla="*/ 0 h 29"/>
                  <a:gd name="T26" fmla="*/ 0 w 18"/>
                  <a:gd name="T27" fmla="*/ 0 h 29"/>
                  <a:gd name="T28" fmla="*/ 0 w 18"/>
                  <a:gd name="T29" fmla="*/ 0 h 29"/>
                  <a:gd name="T30" fmla="*/ 0 w 18"/>
                  <a:gd name="T31" fmla="*/ 0 h 29"/>
                  <a:gd name="T32" fmla="*/ 0 w 1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"/>
                  <a:gd name="T52" fmla="*/ 0 h 29"/>
                  <a:gd name="T53" fmla="*/ 18 w 18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" h="29">
                    <a:moveTo>
                      <a:pt x="18" y="15"/>
                    </a:moveTo>
                    <a:lnTo>
                      <a:pt x="18" y="9"/>
                    </a:lnTo>
                    <a:lnTo>
                      <a:pt x="16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4" y="25"/>
                    </a:lnTo>
                    <a:lnTo>
                      <a:pt x="6" y="28"/>
                    </a:lnTo>
                    <a:lnTo>
                      <a:pt x="9" y="29"/>
                    </a:lnTo>
                    <a:lnTo>
                      <a:pt x="13" y="28"/>
                    </a:lnTo>
                    <a:lnTo>
                      <a:pt x="16" y="25"/>
                    </a:lnTo>
                    <a:lnTo>
                      <a:pt x="18" y="20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Rectangle 2241">
                <a:extLst>
                  <a:ext uri="{FF2B5EF4-FFF2-40B4-BE49-F238E27FC236}">
                    <a16:creationId xmlns:a16="http://schemas.microsoft.com/office/drawing/2014/main" id="{43A24FFB-268C-B2BC-753E-DD50EF89E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3274"/>
                <a:ext cx="6" cy="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" name="Rectangle 2242">
                <a:extLst>
                  <a:ext uri="{FF2B5EF4-FFF2-40B4-BE49-F238E27FC236}">
                    <a16:creationId xmlns:a16="http://schemas.microsoft.com/office/drawing/2014/main" id="{318E769B-2717-DAE0-F223-3D61F858A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" y="3271"/>
                <a:ext cx="6" cy="3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5" name="Rectangle 2243">
                <a:extLst>
                  <a:ext uri="{FF2B5EF4-FFF2-40B4-BE49-F238E27FC236}">
                    <a16:creationId xmlns:a16="http://schemas.microsoft.com/office/drawing/2014/main" id="{FFB9EDBF-3AF2-A088-2E83-4D610F03F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" name="Rectangle 2244">
                <a:extLst>
                  <a:ext uri="{FF2B5EF4-FFF2-40B4-BE49-F238E27FC236}">
                    <a16:creationId xmlns:a16="http://schemas.microsoft.com/office/drawing/2014/main" id="{D0BE7E4A-0857-36FF-A274-B3906E562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7" name="Freeform 2245">
                <a:extLst>
                  <a:ext uri="{FF2B5EF4-FFF2-40B4-BE49-F238E27FC236}">
                    <a16:creationId xmlns:a16="http://schemas.microsoft.com/office/drawing/2014/main" id="{3FA39B60-51D7-16CA-A445-68F7AFFF4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271"/>
                <a:ext cx="2" cy="4"/>
              </a:xfrm>
              <a:custGeom>
                <a:avLst/>
                <a:gdLst>
                  <a:gd name="T0" fmla="*/ 0 w 17"/>
                  <a:gd name="T1" fmla="*/ 0 h 29"/>
                  <a:gd name="T2" fmla="*/ 0 w 17"/>
                  <a:gd name="T3" fmla="*/ 0 h 29"/>
                  <a:gd name="T4" fmla="*/ 0 w 17"/>
                  <a:gd name="T5" fmla="*/ 0 h 29"/>
                  <a:gd name="T6" fmla="*/ 0 w 17"/>
                  <a:gd name="T7" fmla="*/ 0 h 29"/>
                  <a:gd name="T8" fmla="*/ 0 w 17"/>
                  <a:gd name="T9" fmla="*/ 0 h 29"/>
                  <a:gd name="T10" fmla="*/ 0 w 17"/>
                  <a:gd name="T11" fmla="*/ 0 h 29"/>
                  <a:gd name="T12" fmla="*/ 0 w 17"/>
                  <a:gd name="T13" fmla="*/ 0 h 29"/>
                  <a:gd name="T14" fmla="*/ 0 w 17"/>
                  <a:gd name="T15" fmla="*/ 0 h 29"/>
                  <a:gd name="T16" fmla="*/ 0 w 17"/>
                  <a:gd name="T17" fmla="*/ 0 h 29"/>
                  <a:gd name="T18" fmla="*/ 0 w 17"/>
                  <a:gd name="T19" fmla="*/ 0 h 29"/>
                  <a:gd name="T20" fmla="*/ 0 w 17"/>
                  <a:gd name="T21" fmla="*/ 0 h 29"/>
                  <a:gd name="T22" fmla="*/ 0 w 17"/>
                  <a:gd name="T23" fmla="*/ 0 h 29"/>
                  <a:gd name="T24" fmla="*/ 0 w 17"/>
                  <a:gd name="T25" fmla="*/ 0 h 29"/>
                  <a:gd name="T26" fmla="*/ 0 w 17"/>
                  <a:gd name="T27" fmla="*/ 0 h 29"/>
                  <a:gd name="T28" fmla="*/ 0 w 17"/>
                  <a:gd name="T29" fmla="*/ 0 h 29"/>
                  <a:gd name="T30" fmla="*/ 0 w 17"/>
                  <a:gd name="T31" fmla="*/ 0 h 29"/>
                  <a:gd name="T32" fmla="*/ 0 w 17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9"/>
                  <a:gd name="T53" fmla="*/ 17 w 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9">
                    <a:moveTo>
                      <a:pt x="17" y="15"/>
                    </a:moveTo>
                    <a:lnTo>
                      <a:pt x="16" y="9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5" y="28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5" y="25"/>
                    </a:lnTo>
                    <a:lnTo>
                      <a:pt x="16" y="20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Rectangle 2246">
                <a:extLst>
                  <a:ext uri="{FF2B5EF4-FFF2-40B4-BE49-F238E27FC236}">
                    <a16:creationId xmlns:a16="http://schemas.microsoft.com/office/drawing/2014/main" id="{74422033-CE73-74DA-C4B3-06B31D8B7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3274"/>
                <a:ext cx="6" cy="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9" name="Rectangle 2247">
                <a:extLst>
                  <a:ext uri="{FF2B5EF4-FFF2-40B4-BE49-F238E27FC236}">
                    <a16:creationId xmlns:a16="http://schemas.microsoft.com/office/drawing/2014/main" id="{6A6777AD-0012-8DC0-FA2B-1672CE2D7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3271"/>
                <a:ext cx="6" cy="3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0" name="Rectangle 2248">
                <a:extLst>
                  <a:ext uri="{FF2B5EF4-FFF2-40B4-BE49-F238E27FC236}">
                    <a16:creationId xmlns:a16="http://schemas.microsoft.com/office/drawing/2014/main" id="{08D4D6E9-BFFA-3284-0BD0-EE4161504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3268"/>
                <a:ext cx="14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" name="Rectangle 2249">
                <a:extLst>
                  <a:ext uri="{FF2B5EF4-FFF2-40B4-BE49-F238E27FC236}">
                    <a16:creationId xmlns:a16="http://schemas.microsoft.com/office/drawing/2014/main" id="{BFA95452-FFFD-683D-D1F7-7729E714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2" name="Freeform 2250">
                <a:extLst>
                  <a:ext uri="{FF2B5EF4-FFF2-40B4-BE49-F238E27FC236}">
                    <a16:creationId xmlns:a16="http://schemas.microsoft.com/office/drawing/2014/main" id="{2425A333-5F74-4EC2-8F89-9EF3690C5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3271"/>
                <a:ext cx="2" cy="4"/>
              </a:xfrm>
              <a:custGeom>
                <a:avLst/>
                <a:gdLst>
                  <a:gd name="T0" fmla="*/ 0 w 19"/>
                  <a:gd name="T1" fmla="*/ 0 h 29"/>
                  <a:gd name="T2" fmla="*/ 0 w 19"/>
                  <a:gd name="T3" fmla="*/ 0 h 29"/>
                  <a:gd name="T4" fmla="*/ 0 w 19"/>
                  <a:gd name="T5" fmla="*/ 0 h 29"/>
                  <a:gd name="T6" fmla="*/ 0 w 19"/>
                  <a:gd name="T7" fmla="*/ 0 h 29"/>
                  <a:gd name="T8" fmla="*/ 0 w 19"/>
                  <a:gd name="T9" fmla="*/ 0 h 29"/>
                  <a:gd name="T10" fmla="*/ 0 w 19"/>
                  <a:gd name="T11" fmla="*/ 0 h 29"/>
                  <a:gd name="T12" fmla="*/ 0 w 19"/>
                  <a:gd name="T13" fmla="*/ 0 h 29"/>
                  <a:gd name="T14" fmla="*/ 0 w 19"/>
                  <a:gd name="T15" fmla="*/ 0 h 29"/>
                  <a:gd name="T16" fmla="*/ 0 w 19"/>
                  <a:gd name="T17" fmla="*/ 0 h 29"/>
                  <a:gd name="T18" fmla="*/ 0 w 19"/>
                  <a:gd name="T19" fmla="*/ 0 h 29"/>
                  <a:gd name="T20" fmla="*/ 0 w 19"/>
                  <a:gd name="T21" fmla="*/ 0 h 29"/>
                  <a:gd name="T22" fmla="*/ 0 w 19"/>
                  <a:gd name="T23" fmla="*/ 0 h 29"/>
                  <a:gd name="T24" fmla="*/ 0 w 19"/>
                  <a:gd name="T25" fmla="*/ 0 h 29"/>
                  <a:gd name="T26" fmla="*/ 0 w 19"/>
                  <a:gd name="T27" fmla="*/ 0 h 29"/>
                  <a:gd name="T28" fmla="*/ 0 w 19"/>
                  <a:gd name="T29" fmla="*/ 0 h 29"/>
                  <a:gd name="T30" fmla="*/ 0 w 19"/>
                  <a:gd name="T31" fmla="*/ 0 h 29"/>
                  <a:gd name="T32" fmla="*/ 0 w 19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"/>
                  <a:gd name="T52" fmla="*/ 0 h 29"/>
                  <a:gd name="T53" fmla="*/ 19 w 19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" h="29">
                    <a:moveTo>
                      <a:pt x="19" y="15"/>
                    </a:moveTo>
                    <a:lnTo>
                      <a:pt x="18" y="9"/>
                    </a:lnTo>
                    <a:lnTo>
                      <a:pt x="15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5"/>
                    </a:lnTo>
                    <a:lnTo>
                      <a:pt x="5" y="28"/>
                    </a:lnTo>
                    <a:lnTo>
                      <a:pt x="9" y="29"/>
                    </a:lnTo>
                    <a:lnTo>
                      <a:pt x="13" y="28"/>
                    </a:lnTo>
                    <a:lnTo>
                      <a:pt x="15" y="25"/>
                    </a:lnTo>
                    <a:lnTo>
                      <a:pt x="18" y="20"/>
                    </a:ln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Rectangle 2251">
                <a:extLst>
                  <a:ext uri="{FF2B5EF4-FFF2-40B4-BE49-F238E27FC236}">
                    <a16:creationId xmlns:a16="http://schemas.microsoft.com/office/drawing/2014/main" id="{9AA7F901-690F-AD7C-3872-B2AB01053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274"/>
                <a:ext cx="7" cy="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4" name="Rectangle 2252">
                <a:extLst>
                  <a:ext uri="{FF2B5EF4-FFF2-40B4-BE49-F238E27FC236}">
                    <a16:creationId xmlns:a16="http://schemas.microsoft.com/office/drawing/2014/main" id="{998D5D45-5DEF-DA08-FA45-A2412C2CA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3271"/>
                <a:ext cx="7" cy="3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5" name="Rectangle 2253">
                <a:extLst>
                  <a:ext uri="{FF2B5EF4-FFF2-40B4-BE49-F238E27FC236}">
                    <a16:creationId xmlns:a16="http://schemas.microsoft.com/office/drawing/2014/main" id="{E851CFFA-8ADF-7F51-95DC-F74E65923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6" name="Rectangle 2254">
                <a:extLst>
                  <a:ext uri="{FF2B5EF4-FFF2-40B4-BE49-F238E27FC236}">
                    <a16:creationId xmlns:a16="http://schemas.microsoft.com/office/drawing/2014/main" id="{46A2A458-01FE-A5D9-BC83-909795CA6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" y="3268"/>
                <a:ext cx="15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Freeform 2255">
                <a:extLst>
                  <a:ext uri="{FF2B5EF4-FFF2-40B4-BE49-F238E27FC236}">
                    <a16:creationId xmlns:a16="http://schemas.microsoft.com/office/drawing/2014/main" id="{8B2FADF7-75F8-69D2-A340-5B41345F5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271"/>
                <a:ext cx="2" cy="4"/>
              </a:xfrm>
              <a:custGeom>
                <a:avLst/>
                <a:gdLst>
                  <a:gd name="T0" fmla="*/ 0 w 18"/>
                  <a:gd name="T1" fmla="*/ 0 h 29"/>
                  <a:gd name="T2" fmla="*/ 0 w 18"/>
                  <a:gd name="T3" fmla="*/ 0 h 29"/>
                  <a:gd name="T4" fmla="*/ 0 w 18"/>
                  <a:gd name="T5" fmla="*/ 0 h 29"/>
                  <a:gd name="T6" fmla="*/ 0 w 18"/>
                  <a:gd name="T7" fmla="*/ 0 h 29"/>
                  <a:gd name="T8" fmla="*/ 0 w 18"/>
                  <a:gd name="T9" fmla="*/ 0 h 29"/>
                  <a:gd name="T10" fmla="*/ 0 w 18"/>
                  <a:gd name="T11" fmla="*/ 0 h 29"/>
                  <a:gd name="T12" fmla="*/ 0 w 18"/>
                  <a:gd name="T13" fmla="*/ 0 h 29"/>
                  <a:gd name="T14" fmla="*/ 0 w 18"/>
                  <a:gd name="T15" fmla="*/ 0 h 29"/>
                  <a:gd name="T16" fmla="*/ 0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0 w 18"/>
                  <a:gd name="T23" fmla="*/ 0 h 29"/>
                  <a:gd name="T24" fmla="*/ 0 w 18"/>
                  <a:gd name="T25" fmla="*/ 0 h 29"/>
                  <a:gd name="T26" fmla="*/ 0 w 18"/>
                  <a:gd name="T27" fmla="*/ 0 h 29"/>
                  <a:gd name="T28" fmla="*/ 0 w 18"/>
                  <a:gd name="T29" fmla="*/ 0 h 29"/>
                  <a:gd name="T30" fmla="*/ 0 w 18"/>
                  <a:gd name="T31" fmla="*/ 0 h 29"/>
                  <a:gd name="T32" fmla="*/ 0 w 18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"/>
                  <a:gd name="T52" fmla="*/ 0 h 29"/>
                  <a:gd name="T53" fmla="*/ 18 w 18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" h="29">
                    <a:moveTo>
                      <a:pt x="18" y="15"/>
                    </a:moveTo>
                    <a:lnTo>
                      <a:pt x="18" y="9"/>
                    </a:lnTo>
                    <a:lnTo>
                      <a:pt x="16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2" y="25"/>
                    </a:lnTo>
                    <a:lnTo>
                      <a:pt x="6" y="28"/>
                    </a:lnTo>
                    <a:lnTo>
                      <a:pt x="9" y="29"/>
                    </a:lnTo>
                    <a:lnTo>
                      <a:pt x="12" y="28"/>
                    </a:lnTo>
                    <a:lnTo>
                      <a:pt x="16" y="25"/>
                    </a:lnTo>
                    <a:lnTo>
                      <a:pt x="18" y="20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Line 2256">
                <a:extLst>
                  <a:ext uri="{FF2B5EF4-FFF2-40B4-BE49-F238E27FC236}">
                    <a16:creationId xmlns:a16="http://schemas.microsoft.com/office/drawing/2014/main" id="{D2B72381-5D33-EE0E-59B8-C15A0559B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3" y="3274"/>
                <a:ext cx="1001" cy="1"/>
              </a:xfrm>
              <a:prstGeom prst="line">
                <a:avLst/>
              </a:prstGeom>
              <a:noFill/>
              <a:ln w="7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2257">
                <a:extLst>
                  <a:ext uri="{FF2B5EF4-FFF2-40B4-BE49-F238E27FC236}">
                    <a16:creationId xmlns:a16="http://schemas.microsoft.com/office/drawing/2014/main" id="{BAFC07CF-61A6-B1CD-D445-38282BAE8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789"/>
                <a:ext cx="1003" cy="485"/>
              </a:xfrm>
              <a:custGeom>
                <a:avLst/>
                <a:gdLst>
                  <a:gd name="T0" fmla="*/ 0 w 8060"/>
                  <a:gd name="T1" fmla="*/ 11 h 3411"/>
                  <a:gd name="T2" fmla="*/ 4 w 8060"/>
                  <a:gd name="T3" fmla="*/ 11 h 3411"/>
                  <a:gd name="T4" fmla="*/ 4 w 8060"/>
                  <a:gd name="T5" fmla="*/ 0 h 3411"/>
                  <a:gd name="T6" fmla="*/ 4 w 8060"/>
                  <a:gd name="T7" fmla="*/ 0 h 3411"/>
                  <a:gd name="T8" fmla="*/ 4 w 8060"/>
                  <a:gd name="T9" fmla="*/ 0 h 3411"/>
                  <a:gd name="T10" fmla="*/ 4 w 8060"/>
                  <a:gd name="T11" fmla="*/ 0 h 3411"/>
                  <a:gd name="T12" fmla="*/ 5 w 8060"/>
                  <a:gd name="T13" fmla="*/ 0 h 3411"/>
                  <a:gd name="T14" fmla="*/ 5 w 8060"/>
                  <a:gd name="T15" fmla="*/ 1 h 3411"/>
                  <a:gd name="T16" fmla="*/ 5 w 8060"/>
                  <a:gd name="T17" fmla="*/ 1 h 3411"/>
                  <a:gd name="T18" fmla="*/ 5 w 8060"/>
                  <a:gd name="T19" fmla="*/ 1 h 3411"/>
                  <a:gd name="T20" fmla="*/ 6 w 8060"/>
                  <a:gd name="T21" fmla="*/ 1 h 3411"/>
                  <a:gd name="T22" fmla="*/ 6 w 8060"/>
                  <a:gd name="T23" fmla="*/ 1 h 3411"/>
                  <a:gd name="T24" fmla="*/ 6 w 8060"/>
                  <a:gd name="T25" fmla="*/ 1 h 3411"/>
                  <a:gd name="T26" fmla="*/ 6 w 8060"/>
                  <a:gd name="T27" fmla="*/ 1 h 3411"/>
                  <a:gd name="T28" fmla="*/ 7 w 8060"/>
                  <a:gd name="T29" fmla="*/ 1 h 3411"/>
                  <a:gd name="T30" fmla="*/ 7 w 8060"/>
                  <a:gd name="T31" fmla="*/ 1 h 3411"/>
                  <a:gd name="T32" fmla="*/ 7 w 8060"/>
                  <a:gd name="T33" fmla="*/ 1 h 3411"/>
                  <a:gd name="T34" fmla="*/ 7 w 8060"/>
                  <a:gd name="T35" fmla="*/ 1 h 3411"/>
                  <a:gd name="T36" fmla="*/ 7 w 8060"/>
                  <a:gd name="T37" fmla="*/ 1 h 3411"/>
                  <a:gd name="T38" fmla="*/ 8 w 8060"/>
                  <a:gd name="T39" fmla="*/ 1 h 3411"/>
                  <a:gd name="T40" fmla="*/ 8 w 8060"/>
                  <a:gd name="T41" fmla="*/ 2 h 3411"/>
                  <a:gd name="T42" fmla="*/ 8 w 8060"/>
                  <a:gd name="T43" fmla="*/ 2 h 3411"/>
                  <a:gd name="T44" fmla="*/ 8 w 8060"/>
                  <a:gd name="T45" fmla="*/ 2 h 3411"/>
                  <a:gd name="T46" fmla="*/ 9 w 8060"/>
                  <a:gd name="T47" fmla="*/ 2 h 3411"/>
                  <a:gd name="T48" fmla="*/ 9 w 8060"/>
                  <a:gd name="T49" fmla="*/ 2 h 3411"/>
                  <a:gd name="T50" fmla="*/ 9 w 8060"/>
                  <a:gd name="T51" fmla="*/ 11 h 3411"/>
                  <a:gd name="T52" fmla="*/ 12 w 8060"/>
                  <a:gd name="T53" fmla="*/ 11 h 34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8060"/>
                  <a:gd name="T82" fmla="*/ 0 h 3411"/>
                  <a:gd name="T83" fmla="*/ 8060 w 8060"/>
                  <a:gd name="T84" fmla="*/ 3411 h 34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8060" h="3411">
                    <a:moveTo>
                      <a:pt x="0" y="3411"/>
                    </a:moveTo>
                    <a:lnTo>
                      <a:pt x="2472" y="3411"/>
                    </a:lnTo>
                    <a:lnTo>
                      <a:pt x="2633" y="0"/>
                    </a:lnTo>
                    <a:lnTo>
                      <a:pt x="2803" y="29"/>
                    </a:lnTo>
                    <a:lnTo>
                      <a:pt x="2964" y="57"/>
                    </a:lnTo>
                    <a:lnTo>
                      <a:pt x="3125" y="86"/>
                    </a:lnTo>
                    <a:lnTo>
                      <a:pt x="3296" y="101"/>
                    </a:lnTo>
                    <a:lnTo>
                      <a:pt x="3457" y="130"/>
                    </a:lnTo>
                    <a:lnTo>
                      <a:pt x="3618" y="157"/>
                    </a:lnTo>
                    <a:lnTo>
                      <a:pt x="3788" y="186"/>
                    </a:lnTo>
                    <a:lnTo>
                      <a:pt x="3949" y="201"/>
                    </a:lnTo>
                    <a:lnTo>
                      <a:pt x="4119" y="229"/>
                    </a:lnTo>
                    <a:lnTo>
                      <a:pt x="4280" y="258"/>
                    </a:lnTo>
                    <a:lnTo>
                      <a:pt x="4441" y="287"/>
                    </a:lnTo>
                    <a:lnTo>
                      <a:pt x="4611" y="315"/>
                    </a:lnTo>
                    <a:lnTo>
                      <a:pt x="4774" y="329"/>
                    </a:lnTo>
                    <a:lnTo>
                      <a:pt x="4935" y="358"/>
                    </a:lnTo>
                    <a:lnTo>
                      <a:pt x="5105" y="387"/>
                    </a:lnTo>
                    <a:lnTo>
                      <a:pt x="5266" y="416"/>
                    </a:lnTo>
                    <a:lnTo>
                      <a:pt x="5427" y="445"/>
                    </a:lnTo>
                    <a:lnTo>
                      <a:pt x="5597" y="458"/>
                    </a:lnTo>
                    <a:lnTo>
                      <a:pt x="5758" y="487"/>
                    </a:lnTo>
                    <a:lnTo>
                      <a:pt x="5928" y="516"/>
                    </a:lnTo>
                    <a:lnTo>
                      <a:pt x="6089" y="545"/>
                    </a:lnTo>
                    <a:lnTo>
                      <a:pt x="6251" y="559"/>
                    </a:lnTo>
                    <a:lnTo>
                      <a:pt x="6421" y="3411"/>
                    </a:lnTo>
                    <a:lnTo>
                      <a:pt x="8060" y="3411"/>
                    </a:lnTo>
                  </a:path>
                </a:pathLst>
              </a:custGeom>
              <a:noFill/>
              <a:ln w="7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Line 2258">
                <a:extLst>
                  <a:ext uri="{FF2B5EF4-FFF2-40B4-BE49-F238E27FC236}">
                    <a16:creationId xmlns:a16="http://schemas.microsoft.com/office/drawing/2014/main" id="{327F488F-3351-C6A7-AA6D-DBA4C1F3A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274"/>
                <a:ext cx="21" cy="1"/>
              </a:xfrm>
              <a:prstGeom prst="line">
                <a:avLst/>
              </a:prstGeom>
              <a:noFill/>
              <a:ln w="7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Rectangle 2271">
                <a:extLst>
                  <a:ext uri="{FF2B5EF4-FFF2-40B4-BE49-F238E27FC236}">
                    <a16:creationId xmlns:a16="http://schemas.microsoft.com/office/drawing/2014/main" id="{DB0F8B10-3B85-D058-7111-CEB1E512E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-500" y="2098"/>
                <a:ext cx="1728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Simulated counts [A.U.]</a:t>
                </a:r>
              </a:p>
            </p:txBody>
          </p:sp>
          <p:sp>
            <p:nvSpPr>
              <p:cNvPr id="42" name="Line 2294">
                <a:extLst>
                  <a:ext uri="{FF2B5EF4-FFF2-40B4-BE49-F238E27FC236}">
                    <a16:creationId xmlns:a16="http://schemas.microsoft.com/office/drawing/2014/main" id="{8C948C8B-D65F-BBD9-B938-2BFB6CDDE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2" y="3397"/>
                <a:ext cx="2036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Line 2295">
                <a:extLst>
                  <a:ext uri="{FF2B5EF4-FFF2-40B4-BE49-F238E27FC236}">
                    <a16:creationId xmlns:a16="http://schemas.microsoft.com/office/drawing/2014/main" id="{4B4B1F20-C87D-66AE-00B9-F933FD812E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2" y="3357"/>
                <a:ext cx="2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Line 2296">
                <a:extLst>
                  <a:ext uri="{FF2B5EF4-FFF2-40B4-BE49-F238E27FC236}">
                    <a16:creationId xmlns:a16="http://schemas.microsoft.com/office/drawing/2014/main" id="{6DDFC168-19C5-F29A-487B-FCC53FFC9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1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Line 2297">
                <a:extLst>
                  <a:ext uri="{FF2B5EF4-FFF2-40B4-BE49-F238E27FC236}">
                    <a16:creationId xmlns:a16="http://schemas.microsoft.com/office/drawing/2014/main" id="{7AB38904-1B2B-4D4A-0410-19A61E8D0D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9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Line 2298">
                <a:extLst>
                  <a:ext uri="{FF2B5EF4-FFF2-40B4-BE49-F238E27FC236}">
                    <a16:creationId xmlns:a16="http://schemas.microsoft.com/office/drawing/2014/main" id="{0834CD97-2D8F-68A0-F7B5-41D16636F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Line 2299">
                <a:extLst>
                  <a:ext uri="{FF2B5EF4-FFF2-40B4-BE49-F238E27FC236}">
                    <a16:creationId xmlns:a16="http://schemas.microsoft.com/office/drawing/2014/main" id="{E29CEA38-14DD-9EAB-B349-9E23BC85A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5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Line 2300">
                <a:extLst>
                  <a:ext uri="{FF2B5EF4-FFF2-40B4-BE49-F238E27FC236}">
                    <a16:creationId xmlns:a16="http://schemas.microsoft.com/office/drawing/2014/main" id="{A378AB5F-F215-F4CD-941F-F34A5AB52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3" y="3357"/>
                <a:ext cx="2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Line 2301">
                <a:extLst>
                  <a:ext uri="{FF2B5EF4-FFF2-40B4-BE49-F238E27FC236}">
                    <a16:creationId xmlns:a16="http://schemas.microsoft.com/office/drawing/2014/main" id="{0EE8A994-5BC2-C7D2-1ABF-5838328CF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2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Line 2302">
                <a:extLst>
                  <a:ext uri="{FF2B5EF4-FFF2-40B4-BE49-F238E27FC236}">
                    <a16:creationId xmlns:a16="http://schemas.microsoft.com/office/drawing/2014/main" id="{9E7A054C-4F72-E3D4-BFC2-6A384EA379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Line 2303">
                <a:extLst>
                  <a:ext uri="{FF2B5EF4-FFF2-40B4-BE49-F238E27FC236}">
                    <a16:creationId xmlns:a16="http://schemas.microsoft.com/office/drawing/2014/main" id="{49C7A6F6-95D9-615C-46E5-109238EDA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8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Line 2304">
                <a:extLst>
                  <a:ext uri="{FF2B5EF4-FFF2-40B4-BE49-F238E27FC236}">
                    <a16:creationId xmlns:a16="http://schemas.microsoft.com/office/drawing/2014/main" id="{A453C09B-81F1-FB5F-2313-3732D0EAD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5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Line 2305">
                <a:extLst>
                  <a:ext uri="{FF2B5EF4-FFF2-40B4-BE49-F238E27FC236}">
                    <a16:creationId xmlns:a16="http://schemas.microsoft.com/office/drawing/2014/main" id="{D6000386-06DD-B2D8-126E-1E76B3F41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Line 2306">
                <a:extLst>
                  <a:ext uri="{FF2B5EF4-FFF2-40B4-BE49-F238E27FC236}">
                    <a16:creationId xmlns:a16="http://schemas.microsoft.com/office/drawing/2014/main" id="{2C9E39CB-8BDD-2BA9-C8CE-394A6EBEC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1" y="3377"/>
                <a:ext cx="2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Line 2307">
                <a:extLst>
                  <a:ext uri="{FF2B5EF4-FFF2-40B4-BE49-F238E27FC236}">
                    <a16:creationId xmlns:a16="http://schemas.microsoft.com/office/drawing/2014/main" id="{85ADE699-74B3-1535-8725-CF7269DE5F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1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Line 2308">
                <a:extLst>
                  <a:ext uri="{FF2B5EF4-FFF2-40B4-BE49-F238E27FC236}">
                    <a16:creationId xmlns:a16="http://schemas.microsoft.com/office/drawing/2014/main" id="{F0C82800-48E1-3F1C-CE0D-152B1DF90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8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2309">
                <a:extLst>
                  <a:ext uri="{FF2B5EF4-FFF2-40B4-BE49-F238E27FC236}">
                    <a16:creationId xmlns:a16="http://schemas.microsoft.com/office/drawing/2014/main" id="{8444940E-0B4C-5CB7-9D44-8C4F7973A1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7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Line 2310">
                <a:extLst>
                  <a:ext uri="{FF2B5EF4-FFF2-40B4-BE49-F238E27FC236}">
                    <a16:creationId xmlns:a16="http://schemas.microsoft.com/office/drawing/2014/main" id="{0439F4A9-D8E4-9813-82E5-CC97C140A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4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Line 2311">
                <a:extLst>
                  <a:ext uri="{FF2B5EF4-FFF2-40B4-BE49-F238E27FC236}">
                    <a16:creationId xmlns:a16="http://schemas.microsoft.com/office/drawing/2014/main" id="{89EB1BEF-DFA1-7DBF-9978-708767855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3" y="3377"/>
                <a:ext cx="2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Line 2312">
                <a:extLst>
                  <a:ext uri="{FF2B5EF4-FFF2-40B4-BE49-F238E27FC236}">
                    <a16:creationId xmlns:a16="http://schemas.microsoft.com/office/drawing/2014/main" id="{BFDC31C7-6B5B-882F-A5F5-714E354BC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1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Line 2313">
                <a:extLst>
                  <a:ext uri="{FF2B5EF4-FFF2-40B4-BE49-F238E27FC236}">
                    <a16:creationId xmlns:a16="http://schemas.microsoft.com/office/drawing/2014/main" id="{01DE8385-283B-526C-A8B6-420B00A71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Line 2314">
                <a:extLst>
                  <a:ext uri="{FF2B5EF4-FFF2-40B4-BE49-F238E27FC236}">
                    <a16:creationId xmlns:a16="http://schemas.microsoft.com/office/drawing/2014/main" id="{73C63D7F-DF4A-197C-B057-FBE88EC67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Line 2315">
                <a:extLst>
                  <a:ext uri="{FF2B5EF4-FFF2-40B4-BE49-F238E27FC236}">
                    <a16:creationId xmlns:a16="http://schemas.microsoft.com/office/drawing/2014/main" id="{5B54EE9C-1290-D4F8-04AD-D7F1D0E60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72" name="Line 2316">
                <a:extLst>
                  <a:ext uri="{FF2B5EF4-FFF2-40B4-BE49-F238E27FC236}">
                    <a16:creationId xmlns:a16="http://schemas.microsoft.com/office/drawing/2014/main" id="{812BD374-179D-134E-E06A-987B0BC53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73" name="Line 2317">
                <a:extLst>
                  <a:ext uri="{FF2B5EF4-FFF2-40B4-BE49-F238E27FC236}">
                    <a16:creationId xmlns:a16="http://schemas.microsoft.com/office/drawing/2014/main" id="{9ECA3144-EEB5-B828-8FF3-D9AB6D9F9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01" y="3377"/>
                <a:ext cx="2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74" name="Line 2318">
                <a:extLst>
                  <a:ext uri="{FF2B5EF4-FFF2-40B4-BE49-F238E27FC236}">
                    <a16:creationId xmlns:a16="http://schemas.microsoft.com/office/drawing/2014/main" id="{607EF90E-6DEC-E316-183E-B84A73A78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0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76" name="Line 2319">
                <a:extLst>
                  <a:ext uri="{FF2B5EF4-FFF2-40B4-BE49-F238E27FC236}">
                    <a16:creationId xmlns:a16="http://schemas.microsoft.com/office/drawing/2014/main" id="{A380D764-B1B4-7F9C-A5D6-18493FA19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8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77" name="Line 2320">
                <a:extLst>
                  <a:ext uri="{FF2B5EF4-FFF2-40B4-BE49-F238E27FC236}">
                    <a16:creationId xmlns:a16="http://schemas.microsoft.com/office/drawing/2014/main" id="{77D85B44-615D-4073-CBBE-D3362C0B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76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0" name="Line 2321">
                <a:extLst>
                  <a:ext uri="{FF2B5EF4-FFF2-40B4-BE49-F238E27FC236}">
                    <a16:creationId xmlns:a16="http://schemas.microsoft.com/office/drawing/2014/main" id="{8269D720-E027-2BF1-B010-0254A4418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4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2" name="Line 2322">
                <a:extLst>
                  <a:ext uri="{FF2B5EF4-FFF2-40B4-BE49-F238E27FC236}">
                    <a16:creationId xmlns:a16="http://schemas.microsoft.com/office/drawing/2014/main" id="{314D53C7-CDBA-B67F-4726-418E422D0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2" y="3377"/>
                <a:ext cx="2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4" name="Line 2323">
                <a:extLst>
                  <a:ext uri="{FF2B5EF4-FFF2-40B4-BE49-F238E27FC236}">
                    <a16:creationId xmlns:a16="http://schemas.microsoft.com/office/drawing/2014/main" id="{F299659E-1EF4-2089-93D1-9CB2A43B5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1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5" name="Line 2324">
                <a:extLst>
                  <a:ext uri="{FF2B5EF4-FFF2-40B4-BE49-F238E27FC236}">
                    <a16:creationId xmlns:a16="http://schemas.microsoft.com/office/drawing/2014/main" id="{2DA03B53-28D4-0656-E661-DBF36D037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9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6" name="Line 2325">
                <a:extLst>
                  <a:ext uri="{FF2B5EF4-FFF2-40B4-BE49-F238E27FC236}">
                    <a16:creationId xmlns:a16="http://schemas.microsoft.com/office/drawing/2014/main" id="{DA016175-1107-30D3-99CE-4079EA116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7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7" name="Line 2326">
                <a:extLst>
                  <a:ext uri="{FF2B5EF4-FFF2-40B4-BE49-F238E27FC236}">
                    <a16:creationId xmlns:a16="http://schemas.microsoft.com/office/drawing/2014/main" id="{444CA556-642A-22EB-F124-29950F62C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8" name="Line 2327">
                <a:extLst>
                  <a:ext uri="{FF2B5EF4-FFF2-40B4-BE49-F238E27FC236}">
                    <a16:creationId xmlns:a16="http://schemas.microsoft.com/office/drawing/2014/main" id="{1C3512C8-76AE-1CE0-5407-96F399D7F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3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89" name="Line 2328">
                <a:extLst>
                  <a:ext uri="{FF2B5EF4-FFF2-40B4-BE49-F238E27FC236}">
                    <a16:creationId xmlns:a16="http://schemas.microsoft.com/office/drawing/2014/main" id="{0F77F078-8846-ECC8-28A3-69B8D7E36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90" name="Line 2329">
                <a:extLst>
                  <a:ext uri="{FF2B5EF4-FFF2-40B4-BE49-F238E27FC236}">
                    <a16:creationId xmlns:a16="http://schemas.microsoft.com/office/drawing/2014/main" id="{CD2E221E-D053-4716-E08B-EB9508595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9" y="3377"/>
                <a:ext cx="1" cy="2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891" name="Line 2330">
                <a:extLst>
                  <a:ext uri="{FF2B5EF4-FFF2-40B4-BE49-F238E27FC236}">
                    <a16:creationId xmlns:a16="http://schemas.microsoft.com/office/drawing/2014/main" id="{D8A648A6-CBA2-9C43-7ACA-632C1A544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58" y="3357"/>
                <a:ext cx="1" cy="40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1" name="Line 2331">
                <a:extLst>
                  <a:ext uri="{FF2B5EF4-FFF2-40B4-BE49-F238E27FC236}">
                    <a16:creationId xmlns:a16="http://schemas.microsoft.com/office/drawing/2014/main" id="{2AF2FF5A-2162-4EFA-E4BD-214922031E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2" y="1210"/>
                <a:ext cx="2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2" name="Line 2332">
                <a:extLst>
                  <a:ext uri="{FF2B5EF4-FFF2-40B4-BE49-F238E27FC236}">
                    <a16:creationId xmlns:a16="http://schemas.microsoft.com/office/drawing/2014/main" id="{3F91E219-80C5-4AB4-3A00-F93E73D66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81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3" name="Line 2333">
                <a:extLst>
                  <a:ext uri="{FF2B5EF4-FFF2-40B4-BE49-F238E27FC236}">
                    <a16:creationId xmlns:a16="http://schemas.microsoft.com/office/drawing/2014/main" id="{3C6844A2-376A-A58A-AB77-0CBC010B1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9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4" name="Line 2334">
                <a:extLst>
                  <a:ext uri="{FF2B5EF4-FFF2-40B4-BE49-F238E27FC236}">
                    <a16:creationId xmlns:a16="http://schemas.microsoft.com/office/drawing/2014/main" id="{120C9D6C-2231-0821-4F97-E45E8569AB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7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5" name="Line 2335">
                <a:extLst>
                  <a:ext uri="{FF2B5EF4-FFF2-40B4-BE49-F238E27FC236}">
                    <a16:creationId xmlns:a16="http://schemas.microsoft.com/office/drawing/2014/main" id="{DA95297B-5694-DD63-6269-4F9A606FB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55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6" name="Line 2336">
                <a:extLst>
                  <a:ext uri="{FF2B5EF4-FFF2-40B4-BE49-F238E27FC236}">
                    <a16:creationId xmlns:a16="http://schemas.microsoft.com/office/drawing/2014/main" id="{B5E2DF4F-8FA8-0062-E725-0CE168FAC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3" y="1210"/>
                <a:ext cx="2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7" name="Line 2337">
                <a:extLst>
                  <a:ext uri="{FF2B5EF4-FFF2-40B4-BE49-F238E27FC236}">
                    <a16:creationId xmlns:a16="http://schemas.microsoft.com/office/drawing/2014/main" id="{7B116A44-06D3-39E4-42D7-B01B2C88D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72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8" name="Line 2338">
                <a:extLst>
                  <a:ext uri="{FF2B5EF4-FFF2-40B4-BE49-F238E27FC236}">
                    <a16:creationId xmlns:a16="http://schemas.microsoft.com/office/drawing/2014/main" id="{576817E5-75A4-23A9-BF48-ECFAA51BB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9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09" name="Line 2339">
                <a:extLst>
                  <a:ext uri="{FF2B5EF4-FFF2-40B4-BE49-F238E27FC236}">
                    <a16:creationId xmlns:a16="http://schemas.microsoft.com/office/drawing/2014/main" id="{959DCFC7-E6F7-5CB8-8F11-CF6663B9AB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88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25" name="Line 2340">
                <a:extLst>
                  <a:ext uri="{FF2B5EF4-FFF2-40B4-BE49-F238E27FC236}">
                    <a16:creationId xmlns:a16="http://schemas.microsoft.com/office/drawing/2014/main" id="{AE5288F3-CB5B-4163-E98B-08CD82839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45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926" name="Line 2341">
                <a:extLst>
                  <a:ext uri="{FF2B5EF4-FFF2-40B4-BE49-F238E27FC236}">
                    <a16:creationId xmlns:a16="http://schemas.microsoft.com/office/drawing/2014/main" id="{C3D25A39-6177-A8DA-9922-C86BAB954C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4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68" name="Line 2342">
                <a:extLst>
                  <a:ext uri="{FF2B5EF4-FFF2-40B4-BE49-F238E27FC236}">
                    <a16:creationId xmlns:a16="http://schemas.microsoft.com/office/drawing/2014/main" id="{B0A38789-083A-35FD-611A-FC15224E92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1" y="1210"/>
                <a:ext cx="2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69" name="Line 2343">
                <a:extLst>
                  <a:ext uri="{FF2B5EF4-FFF2-40B4-BE49-F238E27FC236}">
                    <a16:creationId xmlns:a16="http://schemas.microsoft.com/office/drawing/2014/main" id="{DE55FCE4-D5A9-B6D0-D26B-FE48DDF2EE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1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0" name="Line 2344">
                <a:extLst>
                  <a:ext uri="{FF2B5EF4-FFF2-40B4-BE49-F238E27FC236}">
                    <a16:creationId xmlns:a16="http://schemas.microsoft.com/office/drawing/2014/main" id="{1A7BA397-D232-4C32-796E-D6C5E2F6B2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8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1" name="Line 2345">
                <a:extLst>
                  <a:ext uri="{FF2B5EF4-FFF2-40B4-BE49-F238E27FC236}">
                    <a16:creationId xmlns:a16="http://schemas.microsoft.com/office/drawing/2014/main" id="{F57B2857-512E-479C-69F8-425C70B24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7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3" name="Line 2346">
                <a:extLst>
                  <a:ext uri="{FF2B5EF4-FFF2-40B4-BE49-F238E27FC236}">
                    <a16:creationId xmlns:a16="http://schemas.microsoft.com/office/drawing/2014/main" id="{5362831F-5D52-F61F-261E-220DA3618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4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4" name="Line 2347">
                <a:extLst>
                  <a:ext uri="{FF2B5EF4-FFF2-40B4-BE49-F238E27FC236}">
                    <a16:creationId xmlns:a16="http://schemas.microsoft.com/office/drawing/2014/main" id="{465D10DA-3395-CC9C-FC5D-29F83E561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3" y="1210"/>
                <a:ext cx="2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5" name="Line 2348">
                <a:extLst>
                  <a:ext uri="{FF2B5EF4-FFF2-40B4-BE49-F238E27FC236}">
                    <a16:creationId xmlns:a16="http://schemas.microsoft.com/office/drawing/2014/main" id="{4F08139D-D401-0B91-F60C-BC63ED8E8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11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6" name="Line 2349">
                <a:extLst>
                  <a:ext uri="{FF2B5EF4-FFF2-40B4-BE49-F238E27FC236}">
                    <a16:creationId xmlns:a16="http://schemas.microsoft.com/office/drawing/2014/main" id="{1BD49E93-7CAC-97BF-D573-24B33F36F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69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7" name="Line 2350">
                <a:extLst>
                  <a:ext uri="{FF2B5EF4-FFF2-40B4-BE49-F238E27FC236}">
                    <a16:creationId xmlns:a16="http://schemas.microsoft.com/office/drawing/2014/main" id="{F9848FCB-603D-0B22-2575-83AB2FA40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7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8" name="Line 2351">
                <a:extLst>
                  <a:ext uri="{FF2B5EF4-FFF2-40B4-BE49-F238E27FC236}">
                    <a16:creationId xmlns:a16="http://schemas.microsoft.com/office/drawing/2014/main" id="{90B2AE6F-D994-EAF9-41C4-8B9F50309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5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79" name="Line 2352">
                <a:extLst>
                  <a:ext uri="{FF2B5EF4-FFF2-40B4-BE49-F238E27FC236}">
                    <a16:creationId xmlns:a16="http://schemas.microsoft.com/office/drawing/2014/main" id="{2CEDD8DD-CEC5-92C4-F700-5D446233F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3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0" name="Line 2353">
                <a:extLst>
                  <a:ext uri="{FF2B5EF4-FFF2-40B4-BE49-F238E27FC236}">
                    <a16:creationId xmlns:a16="http://schemas.microsoft.com/office/drawing/2014/main" id="{1D0A71A7-D36D-9A80-F226-9C4020943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01" y="1210"/>
                <a:ext cx="2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1" name="Line 2354">
                <a:extLst>
                  <a:ext uri="{FF2B5EF4-FFF2-40B4-BE49-F238E27FC236}">
                    <a16:creationId xmlns:a16="http://schemas.microsoft.com/office/drawing/2014/main" id="{7DD0FE8F-80C1-6B97-8F53-9BAA743D2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0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2" name="Line 2355">
                <a:extLst>
                  <a:ext uri="{FF2B5EF4-FFF2-40B4-BE49-F238E27FC236}">
                    <a16:creationId xmlns:a16="http://schemas.microsoft.com/office/drawing/2014/main" id="{259B7CEE-C081-FA7A-D523-7D8E89A68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8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3" name="Line 2356">
                <a:extLst>
                  <a:ext uri="{FF2B5EF4-FFF2-40B4-BE49-F238E27FC236}">
                    <a16:creationId xmlns:a16="http://schemas.microsoft.com/office/drawing/2014/main" id="{048AE8B6-A8F1-C94B-D8C1-89B6F4142F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6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4" name="Line 2357">
                <a:extLst>
                  <a:ext uri="{FF2B5EF4-FFF2-40B4-BE49-F238E27FC236}">
                    <a16:creationId xmlns:a16="http://schemas.microsoft.com/office/drawing/2014/main" id="{093BDC5C-7736-D94B-1AED-4656B5B0F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34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5" name="Line 2358">
                <a:extLst>
                  <a:ext uri="{FF2B5EF4-FFF2-40B4-BE49-F238E27FC236}">
                    <a16:creationId xmlns:a16="http://schemas.microsoft.com/office/drawing/2014/main" id="{04D21406-BDAC-A46A-61B8-E876DAAF5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92" y="1210"/>
                <a:ext cx="2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6" name="Line 2359">
                <a:extLst>
                  <a:ext uri="{FF2B5EF4-FFF2-40B4-BE49-F238E27FC236}">
                    <a16:creationId xmlns:a16="http://schemas.microsoft.com/office/drawing/2014/main" id="{CA299CC1-52DF-E6F6-AFFD-59DBD12B8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51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7" name="Line 2360">
                <a:extLst>
                  <a:ext uri="{FF2B5EF4-FFF2-40B4-BE49-F238E27FC236}">
                    <a16:creationId xmlns:a16="http://schemas.microsoft.com/office/drawing/2014/main" id="{142E71D1-814F-8510-3C43-447919F95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9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8" name="Line 2361">
                <a:extLst>
                  <a:ext uri="{FF2B5EF4-FFF2-40B4-BE49-F238E27FC236}">
                    <a16:creationId xmlns:a16="http://schemas.microsoft.com/office/drawing/2014/main" id="{83B977A4-0307-767B-7763-5D7F45C8E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67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89" name="Line 2362">
                <a:extLst>
                  <a:ext uri="{FF2B5EF4-FFF2-40B4-BE49-F238E27FC236}">
                    <a16:creationId xmlns:a16="http://schemas.microsoft.com/office/drawing/2014/main" id="{F9888767-AA2C-21CC-D481-3F15F68950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5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0" name="Line 2363">
                <a:extLst>
                  <a:ext uri="{FF2B5EF4-FFF2-40B4-BE49-F238E27FC236}">
                    <a16:creationId xmlns:a16="http://schemas.microsoft.com/office/drawing/2014/main" id="{7A32AD95-5376-5F4E-C582-B97643D51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3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1" name="Line 2364">
                <a:extLst>
                  <a:ext uri="{FF2B5EF4-FFF2-40B4-BE49-F238E27FC236}">
                    <a16:creationId xmlns:a16="http://schemas.microsoft.com/office/drawing/2014/main" id="{A50BE080-9014-5760-54BF-B73524221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2" name="Line 2365">
                <a:extLst>
                  <a:ext uri="{FF2B5EF4-FFF2-40B4-BE49-F238E27FC236}">
                    <a16:creationId xmlns:a16="http://schemas.microsoft.com/office/drawing/2014/main" id="{393E432E-4659-25EC-F985-9050D570F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9" y="1210"/>
                <a:ext cx="1" cy="1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3" name="Line 2366">
                <a:extLst>
                  <a:ext uri="{FF2B5EF4-FFF2-40B4-BE49-F238E27FC236}">
                    <a16:creationId xmlns:a16="http://schemas.microsoft.com/office/drawing/2014/main" id="{181178A3-2620-46BC-503F-84513B04D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8" y="1210"/>
                <a:ext cx="1" cy="3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4" name="Line 2367">
                <a:extLst>
                  <a:ext uri="{FF2B5EF4-FFF2-40B4-BE49-F238E27FC236}">
                    <a16:creationId xmlns:a16="http://schemas.microsoft.com/office/drawing/2014/main" id="{C4286E99-6400-AA44-AEE7-7C86E2104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2" y="1210"/>
                <a:ext cx="2" cy="2187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5" name="Line 2368">
                <a:extLst>
                  <a:ext uri="{FF2B5EF4-FFF2-40B4-BE49-F238E27FC236}">
                    <a16:creationId xmlns:a16="http://schemas.microsoft.com/office/drawing/2014/main" id="{35680FB8-BD86-7EF7-C02A-C22611DA4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3275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6" name="Line 2369">
                <a:extLst>
                  <a:ext uri="{FF2B5EF4-FFF2-40B4-BE49-F238E27FC236}">
                    <a16:creationId xmlns:a16="http://schemas.microsoft.com/office/drawing/2014/main" id="{DAC159D9-22DD-C33D-7246-88D4E14C3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3169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7" name="Line 2370">
                <a:extLst>
                  <a:ext uri="{FF2B5EF4-FFF2-40B4-BE49-F238E27FC236}">
                    <a16:creationId xmlns:a16="http://schemas.microsoft.com/office/drawing/2014/main" id="{BFED4A43-AABA-4659-93B8-50D757F020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3062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8" name="Line 2371">
                <a:extLst>
                  <a:ext uri="{FF2B5EF4-FFF2-40B4-BE49-F238E27FC236}">
                    <a16:creationId xmlns:a16="http://schemas.microsoft.com/office/drawing/2014/main" id="{68878995-5162-4E14-AF3B-1E897737A6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953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799" name="Line 2372">
                <a:extLst>
                  <a:ext uri="{FF2B5EF4-FFF2-40B4-BE49-F238E27FC236}">
                    <a16:creationId xmlns:a16="http://schemas.microsoft.com/office/drawing/2014/main" id="{500F19AA-2750-8CF6-EAEF-43F901500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847"/>
                <a:ext cx="37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0" name="Line 2373">
                <a:extLst>
                  <a:ext uri="{FF2B5EF4-FFF2-40B4-BE49-F238E27FC236}">
                    <a16:creationId xmlns:a16="http://schemas.microsoft.com/office/drawing/2014/main" id="{80A3EEB9-5CB6-AA0D-F355-2A116A1895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739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1" name="Line 2374">
                <a:extLst>
                  <a:ext uri="{FF2B5EF4-FFF2-40B4-BE49-F238E27FC236}">
                    <a16:creationId xmlns:a16="http://schemas.microsoft.com/office/drawing/2014/main" id="{2BDA5EA8-4BB9-C470-E6CE-A802D3643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633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2" name="Line 2375">
                <a:extLst>
                  <a:ext uri="{FF2B5EF4-FFF2-40B4-BE49-F238E27FC236}">
                    <a16:creationId xmlns:a16="http://schemas.microsoft.com/office/drawing/2014/main" id="{26C5052F-C3A5-6F44-0B5D-6CAD39738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524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3" name="Line 2376">
                <a:extLst>
                  <a:ext uri="{FF2B5EF4-FFF2-40B4-BE49-F238E27FC236}">
                    <a16:creationId xmlns:a16="http://schemas.microsoft.com/office/drawing/2014/main" id="{0657D26A-9505-BC1A-657C-17A8C6CA6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418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4" name="Line 2377">
                <a:extLst>
                  <a:ext uri="{FF2B5EF4-FFF2-40B4-BE49-F238E27FC236}">
                    <a16:creationId xmlns:a16="http://schemas.microsoft.com/office/drawing/2014/main" id="{20BE09FA-4171-1A6A-8E99-BB77197B4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309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5" name="Line 2378">
                <a:extLst>
                  <a:ext uri="{FF2B5EF4-FFF2-40B4-BE49-F238E27FC236}">
                    <a16:creationId xmlns:a16="http://schemas.microsoft.com/office/drawing/2014/main" id="{F2A2DB8B-4C08-B9FC-8BF2-A2925D6F6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203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6" name="Line 2379">
                <a:extLst>
                  <a:ext uri="{FF2B5EF4-FFF2-40B4-BE49-F238E27FC236}">
                    <a16:creationId xmlns:a16="http://schemas.microsoft.com/office/drawing/2014/main" id="{B04A4CC3-2D50-2B68-5F17-4AC66F9C3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2095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7" name="Line 2380">
                <a:extLst>
                  <a:ext uri="{FF2B5EF4-FFF2-40B4-BE49-F238E27FC236}">
                    <a16:creationId xmlns:a16="http://schemas.microsoft.com/office/drawing/2014/main" id="{5DD77B3F-E67F-2D8D-BDA4-7B35CF1AD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988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8" name="Line 2381">
                <a:extLst>
                  <a:ext uri="{FF2B5EF4-FFF2-40B4-BE49-F238E27FC236}">
                    <a16:creationId xmlns:a16="http://schemas.microsoft.com/office/drawing/2014/main" id="{16E84A27-C99F-1FAB-EA9D-4F85BBD05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880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09" name="Line 2382">
                <a:extLst>
                  <a:ext uri="{FF2B5EF4-FFF2-40B4-BE49-F238E27FC236}">
                    <a16:creationId xmlns:a16="http://schemas.microsoft.com/office/drawing/2014/main" id="{F9B34F3C-1DF5-AAB2-0814-1693DEC04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772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0" name="Line 2383">
                <a:extLst>
                  <a:ext uri="{FF2B5EF4-FFF2-40B4-BE49-F238E27FC236}">
                    <a16:creationId xmlns:a16="http://schemas.microsoft.com/office/drawing/2014/main" id="{7B896AFE-90CD-E12F-3E23-A38CB632F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664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1" name="Line 2384">
                <a:extLst>
                  <a:ext uri="{FF2B5EF4-FFF2-40B4-BE49-F238E27FC236}">
                    <a16:creationId xmlns:a16="http://schemas.microsoft.com/office/drawing/2014/main" id="{0B45A40B-976D-16E9-D1F2-2F96599B0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557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2" name="Line 2385">
                <a:extLst>
                  <a:ext uri="{FF2B5EF4-FFF2-40B4-BE49-F238E27FC236}">
                    <a16:creationId xmlns:a16="http://schemas.microsoft.com/office/drawing/2014/main" id="{A123873C-5867-7B7C-01DF-410B4606C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3275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3" name="Line 2386">
                <a:extLst>
                  <a:ext uri="{FF2B5EF4-FFF2-40B4-BE49-F238E27FC236}">
                    <a16:creationId xmlns:a16="http://schemas.microsoft.com/office/drawing/2014/main" id="{F16CB1A3-156B-40A7-4A14-93B0884F7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3384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4" name="Line 2387">
                <a:extLst>
                  <a:ext uri="{FF2B5EF4-FFF2-40B4-BE49-F238E27FC236}">
                    <a16:creationId xmlns:a16="http://schemas.microsoft.com/office/drawing/2014/main" id="{6648ECC8-4CA4-BD07-CFBE-592F880AB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557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5" name="Line 2388">
                <a:extLst>
                  <a:ext uri="{FF2B5EF4-FFF2-40B4-BE49-F238E27FC236}">
                    <a16:creationId xmlns:a16="http://schemas.microsoft.com/office/drawing/2014/main" id="{6E7B1CCF-64CC-975B-51D2-0A4695332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451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6" name="Line 2389">
                <a:extLst>
                  <a:ext uri="{FF2B5EF4-FFF2-40B4-BE49-F238E27FC236}">
                    <a16:creationId xmlns:a16="http://schemas.microsoft.com/office/drawing/2014/main" id="{3B553B02-7E97-C3F9-F300-AD3296893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342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7" name="Line 2390">
                <a:extLst>
                  <a:ext uri="{FF2B5EF4-FFF2-40B4-BE49-F238E27FC236}">
                    <a16:creationId xmlns:a16="http://schemas.microsoft.com/office/drawing/2014/main" id="{2C36FAB7-6975-A11D-F72F-9FB21AA4C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2" y="1236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8" name="Line 2391">
                <a:extLst>
                  <a:ext uri="{FF2B5EF4-FFF2-40B4-BE49-F238E27FC236}">
                    <a16:creationId xmlns:a16="http://schemas.microsoft.com/office/drawing/2014/main" id="{20F6362E-8B05-32AA-E330-7766B9FF3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8" y="1210"/>
                <a:ext cx="1" cy="2187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19" name="Line 2392">
                <a:extLst>
                  <a:ext uri="{FF2B5EF4-FFF2-40B4-BE49-F238E27FC236}">
                    <a16:creationId xmlns:a16="http://schemas.microsoft.com/office/drawing/2014/main" id="{7BFA2BE3-90C3-A031-AFD9-EE4900BB2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3275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0" name="Line 2393">
                <a:extLst>
                  <a:ext uri="{FF2B5EF4-FFF2-40B4-BE49-F238E27FC236}">
                    <a16:creationId xmlns:a16="http://schemas.microsoft.com/office/drawing/2014/main" id="{E124C3B9-F575-6852-4921-DC81351457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3169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1" name="Line 2394">
                <a:extLst>
                  <a:ext uri="{FF2B5EF4-FFF2-40B4-BE49-F238E27FC236}">
                    <a16:creationId xmlns:a16="http://schemas.microsoft.com/office/drawing/2014/main" id="{3D793914-54D1-DB41-20C7-05204CBC8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3062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2" name="Line 2395">
                <a:extLst>
                  <a:ext uri="{FF2B5EF4-FFF2-40B4-BE49-F238E27FC236}">
                    <a16:creationId xmlns:a16="http://schemas.microsoft.com/office/drawing/2014/main" id="{DE07BCAD-528C-18F2-6728-131FF3858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953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3" name="Line 2396">
                <a:extLst>
                  <a:ext uri="{FF2B5EF4-FFF2-40B4-BE49-F238E27FC236}">
                    <a16:creationId xmlns:a16="http://schemas.microsoft.com/office/drawing/2014/main" id="{857273C4-C211-5A6A-F82D-14ACC4E3F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2847"/>
                <a:ext cx="37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4" name="Line 2397">
                <a:extLst>
                  <a:ext uri="{FF2B5EF4-FFF2-40B4-BE49-F238E27FC236}">
                    <a16:creationId xmlns:a16="http://schemas.microsoft.com/office/drawing/2014/main" id="{5DAD2997-E1B3-2241-9F52-6A59C8CD2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739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5" name="Line 2398">
                <a:extLst>
                  <a:ext uri="{FF2B5EF4-FFF2-40B4-BE49-F238E27FC236}">
                    <a16:creationId xmlns:a16="http://schemas.microsoft.com/office/drawing/2014/main" id="{375A8BA1-8001-D4BB-B230-CC56AFECC8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633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6" name="Line 2399">
                <a:extLst>
                  <a:ext uri="{FF2B5EF4-FFF2-40B4-BE49-F238E27FC236}">
                    <a16:creationId xmlns:a16="http://schemas.microsoft.com/office/drawing/2014/main" id="{CF45F2BE-D250-12AA-2234-ECB20C39A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524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7" name="Line 2400">
                <a:extLst>
                  <a:ext uri="{FF2B5EF4-FFF2-40B4-BE49-F238E27FC236}">
                    <a16:creationId xmlns:a16="http://schemas.microsoft.com/office/drawing/2014/main" id="{390E70A0-62DD-42BB-FBDE-814456F8A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2418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8" name="Line 2401">
                <a:extLst>
                  <a:ext uri="{FF2B5EF4-FFF2-40B4-BE49-F238E27FC236}">
                    <a16:creationId xmlns:a16="http://schemas.microsoft.com/office/drawing/2014/main" id="{0EDCB172-EA89-62B9-5011-9BC49E76C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309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29" name="Line 2402">
                <a:extLst>
                  <a:ext uri="{FF2B5EF4-FFF2-40B4-BE49-F238E27FC236}">
                    <a16:creationId xmlns:a16="http://schemas.microsoft.com/office/drawing/2014/main" id="{AC8C32C7-BF72-4590-F0AC-FC6E6F6F0D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203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30" name="Line 2403">
                <a:extLst>
                  <a:ext uri="{FF2B5EF4-FFF2-40B4-BE49-F238E27FC236}">
                    <a16:creationId xmlns:a16="http://schemas.microsoft.com/office/drawing/2014/main" id="{22053FD7-A23E-4C32-BA9B-258022802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2095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831" name="Line 2404">
                <a:extLst>
                  <a:ext uri="{FF2B5EF4-FFF2-40B4-BE49-F238E27FC236}">
                    <a16:creationId xmlns:a16="http://schemas.microsoft.com/office/drawing/2014/main" id="{EC71528D-4716-E30F-D8A7-19952B326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1988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46" name="Line 2405">
                <a:extLst>
                  <a:ext uri="{FF2B5EF4-FFF2-40B4-BE49-F238E27FC236}">
                    <a16:creationId xmlns:a16="http://schemas.microsoft.com/office/drawing/2014/main" id="{D2FE9968-6DCA-978C-C1A4-99C6CDA25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880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47" name="Line 2406">
                <a:extLst>
                  <a:ext uri="{FF2B5EF4-FFF2-40B4-BE49-F238E27FC236}">
                    <a16:creationId xmlns:a16="http://schemas.microsoft.com/office/drawing/2014/main" id="{F3A288DD-C9FE-F55D-918F-6E082AA7FF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772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48" name="Line 2407">
                <a:extLst>
                  <a:ext uri="{FF2B5EF4-FFF2-40B4-BE49-F238E27FC236}">
                    <a16:creationId xmlns:a16="http://schemas.microsoft.com/office/drawing/2014/main" id="{BC0D8E9A-FB52-3840-7ECB-20976DDCF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664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49" name="Line 2408">
                <a:extLst>
                  <a:ext uri="{FF2B5EF4-FFF2-40B4-BE49-F238E27FC236}">
                    <a16:creationId xmlns:a16="http://schemas.microsoft.com/office/drawing/2014/main" id="{7F45E839-AC6F-B667-B7DC-3DA18D4B8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1557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0" name="Line 2409">
                <a:extLst>
                  <a:ext uri="{FF2B5EF4-FFF2-40B4-BE49-F238E27FC236}">
                    <a16:creationId xmlns:a16="http://schemas.microsoft.com/office/drawing/2014/main" id="{968CD54C-F37A-BEC3-53AE-B988FEBC0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3275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1" name="Line 2410">
                <a:extLst>
                  <a:ext uri="{FF2B5EF4-FFF2-40B4-BE49-F238E27FC236}">
                    <a16:creationId xmlns:a16="http://schemas.microsoft.com/office/drawing/2014/main" id="{09BE8A0A-2F00-06DE-80C7-CB4C85E8A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3384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2" name="Line 2411">
                <a:extLst>
                  <a:ext uri="{FF2B5EF4-FFF2-40B4-BE49-F238E27FC236}">
                    <a16:creationId xmlns:a16="http://schemas.microsoft.com/office/drawing/2014/main" id="{636768B4-036C-F923-3BA1-BC88B0ABE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1" y="1557"/>
                <a:ext cx="37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3" name="Line 2412">
                <a:extLst>
                  <a:ext uri="{FF2B5EF4-FFF2-40B4-BE49-F238E27FC236}">
                    <a16:creationId xmlns:a16="http://schemas.microsoft.com/office/drawing/2014/main" id="{C28859C7-70A9-B0AF-E9D6-37A806085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451"/>
                <a:ext cx="18" cy="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4" name="Line 2413">
                <a:extLst>
                  <a:ext uri="{FF2B5EF4-FFF2-40B4-BE49-F238E27FC236}">
                    <a16:creationId xmlns:a16="http://schemas.microsoft.com/office/drawing/2014/main" id="{33CFB653-D86F-BFAE-C7B5-45AEA22A75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342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5" name="Line 2414">
                <a:extLst>
                  <a:ext uri="{FF2B5EF4-FFF2-40B4-BE49-F238E27FC236}">
                    <a16:creationId xmlns:a16="http://schemas.microsoft.com/office/drawing/2014/main" id="{8CC34344-896A-65BB-3323-A8461DA4BD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40" y="1236"/>
                <a:ext cx="18" cy="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656" name="Rectangle 2415">
                <a:extLst>
                  <a:ext uri="{FF2B5EF4-FFF2-40B4-BE49-F238E27FC236}">
                    <a16:creationId xmlns:a16="http://schemas.microsoft.com/office/drawing/2014/main" id="{4683642D-6F9F-6D04-3CF3-D168451CE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" y="3403"/>
                <a:ext cx="192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9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0.002</a:t>
                </a:r>
                <a:endParaRPr lang="en-US" sz="135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8657" name="Rectangle 2416">
                <a:extLst>
                  <a:ext uri="{FF2B5EF4-FFF2-40B4-BE49-F238E27FC236}">
                    <a16:creationId xmlns:a16="http://schemas.microsoft.com/office/drawing/2014/main" id="{16AE9177-FF9F-0FF1-6225-417FB3E02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3403"/>
                <a:ext cx="192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9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0.004</a:t>
                </a:r>
                <a:endParaRPr lang="en-US" sz="135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8658" name="Rectangle 2417">
                <a:extLst>
                  <a:ext uri="{FF2B5EF4-FFF2-40B4-BE49-F238E27FC236}">
                    <a16:creationId xmlns:a16="http://schemas.microsoft.com/office/drawing/2014/main" id="{F4AC9A17-D432-411C-7228-24894D45D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403"/>
                <a:ext cx="192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9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0.006</a:t>
                </a:r>
                <a:endParaRPr lang="en-US" sz="135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8659" name="Rectangle 2418">
                <a:extLst>
                  <a:ext uri="{FF2B5EF4-FFF2-40B4-BE49-F238E27FC236}">
                    <a16:creationId xmlns:a16="http://schemas.microsoft.com/office/drawing/2014/main" id="{1D557D66-018D-6F2C-1666-570753769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3403"/>
                <a:ext cx="43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90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lang="en-US" sz="135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8660" name="Rectangle 2419">
                <a:extLst>
                  <a:ext uri="{FF2B5EF4-FFF2-40B4-BE49-F238E27FC236}">
                    <a16:creationId xmlns:a16="http://schemas.microsoft.com/office/drawing/2014/main" id="{F51F6731-27CF-E470-6B5B-7274DC42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" y="2557"/>
                <a:ext cx="781" cy="4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661" name="Rectangle 2420">
                <a:extLst>
                  <a:ext uri="{FF2B5EF4-FFF2-40B4-BE49-F238E27FC236}">
                    <a16:creationId xmlns:a16="http://schemas.microsoft.com/office/drawing/2014/main" id="{99C10DE7-E87A-C94E-FA13-43118F7BA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" y="2457"/>
                <a:ext cx="830" cy="595"/>
              </a:xfrm>
              <a:prstGeom prst="rect">
                <a:avLst/>
              </a:prstGeom>
              <a:solidFill>
                <a:schemeClr val="bg1"/>
              </a:solidFill>
              <a:ln w="0">
                <a:solidFill>
                  <a:srgbClr val="1F1A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08662" name="Group 1198">
                <a:extLst>
                  <a:ext uri="{FF2B5EF4-FFF2-40B4-BE49-F238E27FC236}">
                    <a16:creationId xmlns:a16="http://schemas.microsoft.com/office/drawing/2014/main" id="{64300F0F-D346-9F28-1809-5F18BA5DC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4" y="2523"/>
                <a:ext cx="596" cy="136"/>
                <a:chOff x="1156" y="2523"/>
                <a:chExt cx="596" cy="136"/>
              </a:xfrm>
            </p:grpSpPr>
            <p:grpSp>
              <p:nvGrpSpPr>
                <p:cNvPr id="208683" name="Group 1195">
                  <a:extLst>
                    <a:ext uri="{FF2B5EF4-FFF2-40B4-BE49-F238E27FC236}">
                      <a16:creationId xmlns:a16="http://schemas.microsoft.com/office/drawing/2014/main" id="{F09D066F-BD97-D685-0621-F48008CA86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56" y="2579"/>
                  <a:ext cx="30" cy="35"/>
                  <a:chOff x="1134" y="2556"/>
                  <a:chExt cx="30" cy="35"/>
                </a:xfrm>
              </p:grpSpPr>
              <p:sp>
                <p:nvSpPr>
                  <p:cNvPr id="208685" name="Line 2421">
                    <a:extLst>
                      <a:ext uri="{FF2B5EF4-FFF2-40B4-BE49-F238E27FC236}">
                        <a16:creationId xmlns:a16="http://schemas.microsoft.com/office/drawing/2014/main" id="{B9EA1441-A55C-52AA-EEEF-EAF989A32D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50" y="2574"/>
                    <a:ext cx="1" cy="17"/>
                  </a:xfrm>
                  <a:prstGeom prst="line">
                    <a:avLst/>
                  </a:prstGeom>
                  <a:noFill/>
                  <a:ln w="7">
                    <a:solidFill>
                      <a:srgbClr val="DA251D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6" name="Line 2422">
                    <a:extLst>
                      <a:ext uri="{FF2B5EF4-FFF2-40B4-BE49-F238E27FC236}">
                        <a16:creationId xmlns:a16="http://schemas.microsoft.com/office/drawing/2014/main" id="{8712E4C5-FBCE-6DE4-8137-5BB9F50C40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50" y="2556"/>
                    <a:ext cx="1" cy="18"/>
                  </a:xfrm>
                  <a:prstGeom prst="line">
                    <a:avLst/>
                  </a:prstGeom>
                  <a:noFill/>
                  <a:ln w="7">
                    <a:solidFill>
                      <a:srgbClr val="DA251D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7" name="Line 2423">
                    <a:extLst>
                      <a:ext uri="{FF2B5EF4-FFF2-40B4-BE49-F238E27FC236}">
                        <a16:creationId xmlns:a16="http://schemas.microsoft.com/office/drawing/2014/main" id="{EB8CCFFA-7C4C-F8DB-CAC9-998AD8D1D4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34" y="2574"/>
                    <a:ext cx="16" cy="2"/>
                  </a:xfrm>
                  <a:prstGeom prst="line">
                    <a:avLst/>
                  </a:prstGeom>
                  <a:noFill/>
                  <a:ln w="7">
                    <a:solidFill>
                      <a:srgbClr val="DA251D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8" name="Line 2424">
                    <a:extLst>
                      <a:ext uri="{FF2B5EF4-FFF2-40B4-BE49-F238E27FC236}">
                        <a16:creationId xmlns:a16="http://schemas.microsoft.com/office/drawing/2014/main" id="{9D0A9C02-8791-F46A-55C0-4CF5C7A864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50" y="2574"/>
                    <a:ext cx="14" cy="2"/>
                  </a:xfrm>
                  <a:prstGeom prst="line">
                    <a:avLst/>
                  </a:prstGeom>
                  <a:noFill/>
                  <a:ln w="7">
                    <a:solidFill>
                      <a:srgbClr val="DA251D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9" name="Freeform 2425">
                    <a:extLst>
                      <a:ext uri="{FF2B5EF4-FFF2-40B4-BE49-F238E27FC236}">
                        <a16:creationId xmlns:a16="http://schemas.microsoft.com/office/drawing/2014/main" id="{A21681D3-2F82-2D94-B8D5-0495AF1C9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9" y="2572"/>
                    <a:ext cx="2" cy="5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1 h 29"/>
                      <a:gd name="T24" fmla="*/ 0 w 18"/>
                      <a:gd name="T25" fmla="*/ 1 h 29"/>
                      <a:gd name="T26" fmla="*/ 0 w 18"/>
                      <a:gd name="T27" fmla="*/ 1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4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5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5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90" name="Freeform 2426">
                    <a:extLst>
                      <a:ext uri="{FF2B5EF4-FFF2-40B4-BE49-F238E27FC236}">
                        <a16:creationId xmlns:a16="http://schemas.microsoft.com/office/drawing/2014/main" id="{A06453EC-09FA-ABD8-2E44-E1E5A8F618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9" y="2572"/>
                    <a:ext cx="2" cy="5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1 h 29"/>
                      <a:gd name="T24" fmla="*/ 0 w 18"/>
                      <a:gd name="T25" fmla="*/ 1 h 29"/>
                      <a:gd name="T26" fmla="*/ 0 w 18"/>
                      <a:gd name="T27" fmla="*/ 1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4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5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5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noFill/>
                  <a:ln w="5">
                    <a:solidFill>
                      <a:srgbClr val="DA251D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8684" name="Rectangle 2445">
                  <a:extLst>
                    <a:ext uri="{FF2B5EF4-FFF2-40B4-BE49-F238E27FC236}">
                      <a16:creationId xmlns:a16="http://schemas.microsoft.com/office/drawing/2014/main" id="{FF0244DE-71B0-C7BB-C3B3-43E3BACF6D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1" y="2523"/>
                  <a:ext cx="551" cy="1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defRPr/>
                  </a:pPr>
                  <a:r>
                    <a:rPr lang="en-US" sz="1050" dirty="0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 </a:t>
                  </a:r>
                  <a:r>
                    <a:rPr lang="en-US" sz="1050" i="1" dirty="0" err="1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baseline="-25000" dirty="0" err="1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baseline="-25000" dirty="0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 </a:t>
                  </a:r>
                  <a:r>
                    <a:rPr lang="en-US" sz="1050" dirty="0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= 300 </a:t>
                  </a:r>
                  <a:r>
                    <a:rPr lang="en-US" sz="1050" dirty="0" err="1">
                      <a:solidFill>
                        <a:srgbClr val="DA251D"/>
                      </a:solidFill>
                      <a:latin typeface="Times New Roman" pitchFamily="18" charset="0"/>
                      <a:cs typeface="Times New Roman" pitchFamily="18" charset="0"/>
                    </a:rPr>
                    <a:t>keV</a:t>
                  </a:r>
                  <a:endParaRPr lang="en-US" sz="1050" dirty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8663" name="Group 1199">
                <a:extLst>
                  <a:ext uri="{FF2B5EF4-FFF2-40B4-BE49-F238E27FC236}">
                    <a16:creationId xmlns:a16="http://schemas.microsoft.com/office/drawing/2014/main" id="{079CF50E-7329-0597-35AD-7978413217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4" y="2697"/>
                <a:ext cx="611" cy="136"/>
                <a:chOff x="1156" y="2697"/>
                <a:chExt cx="611" cy="136"/>
              </a:xfrm>
            </p:grpSpPr>
            <p:grpSp>
              <p:nvGrpSpPr>
                <p:cNvPr id="208675" name="Group 1196">
                  <a:extLst>
                    <a:ext uri="{FF2B5EF4-FFF2-40B4-BE49-F238E27FC236}">
                      <a16:creationId xmlns:a16="http://schemas.microsoft.com/office/drawing/2014/main" id="{471198DD-CF7C-D778-8F24-830C545B50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56" y="2754"/>
                  <a:ext cx="30" cy="34"/>
                  <a:chOff x="1175" y="2758"/>
                  <a:chExt cx="30" cy="34"/>
                </a:xfrm>
              </p:grpSpPr>
              <p:sp>
                <p:nvSpPr>
                  <p:cNvPr id="208677" name="Line 2433">
                    <a:extLst>
                      <a:ext uri="{FF2B5EF4-FFF2-40B4-BE49-F238E27FC236}">
                        <a16:creationId xmlns:a16="http://schemas.microsoft.com/office/drawing/2014/main" id="{E9C171FA-B4ED-C846-E4C2-FB41D507EF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91" y="2776"/>
                    <a:ext cx="1" cy="16"/>
                  </a:xfrm>
                  <a:prstGeom prst="line">
                    <a:avLst/>
                  </a:prstGeom>
                  <a:noFill/>
                  <a:ln w="7">
                    <a:solidFill>
                      <a:srgbClr val="00923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8" name="Line 2434">
                    <a:extLst>
                      <a:ext uri="{FF2B5EF4-FFF2-40B4-BE49-F238E27FC236}">
                        <a16:creationId xmlns:a16="http://schemas.microsoft.com/office/drawing/2014/main" id="{7D3A19FD-3804-81FB-79F4-3DB1150586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91" y="2758"/>
                    <a:ext cx="1" cy="18"/>
                  </a:xfrm>
                  <a:prstGeom prst="line">
                    <a:avLst/>
                  </a:prstGeom>
                  <a:noFill/>
                  <a:ln w="7">
                    <a:solidFill>
                      <a:srgbClr val="00923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9" name="Line 2436">
                    <a:extLst>
                      <a:ext uri="{FF2B5EF4-FFF2-40B4-BE49-F238E27FC236}">
                        <a16:creationId xmlns:a16="http://schemas.microsoft.com/office/drawing/2014/main" id="{B8B877DF-00C1-3B9B-9FBC-924396D322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75" y="2776"/>
                    <a:ext cx="16" cy="1"/>
                  </a:xfrm>
                  <a:prstGeom prst="line">
                    <a:avLst/>
                  </a:prstGeom>
                  <a:noFill/>
                  <a:ln w="7">
                    <a:solidFill>
                      <a:srgbClr val="00923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0" name="Line 2437">
                    <a:extLst>
                      <a:ext uri="{FF2B5EF4-FFF2-40B4-BE49-F238E27FC236}">
                        <a16:creationId xmlns:a16="http://schemas.microsoft.com/office/drawing/2014/main" id="{64C6B997-B2FA-76CB-BCB1-BDCD91BC5A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91" y="2776"/>
                    <a:ext cx="14" cy="1"/>
                  </a:xfrm>
                  <a:prstGeom prst="line">
                    <a:avLst/>
                  </a:prstGeom>
                  <a:noFill/>
                  <a:ln w="7">
                    <a:solidFill>
                      <a:srgbClr val="00923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1" name="Freeform 2438">
                    <a:extLst>
                      <a:ext uri="{FF2B5EF4-FFF2-40B4-BE49-F238E27FC236}">
                        <a16:creationId xmlns:a16="http://schemas.microsoft.com/office/drawing/2014/main" id="{95831730-59A6-2686-7461-C562196F87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0" y="2774"/>
                    <a:ext cx="2" cy="4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0 h 29"/>
                      <a:gd name="T24" fmla="*/ 0 w 18"/>
                      <a:gd name="T25" fmla="*/ 0 h 29"/>
                      <a:gd name="T26" fmla="*/ 0 w 18"/>
                      <a:gd name="T27" fmla="*/ 0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4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4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82" name="Freeform 2439">
                    <a:extLst>
                      <a:ext uri="{FF2B5EF4-FFF2-40B4-BE49-F238E27FC236}">
                        <a16:creationId xmlns:a16="http://schemas.microsoft.com/office/drawing/2014/main" id="{294D99AB-D137-C18B-757E-B48A1AE7E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0" y="2774"/>
                    <a:ext cx="2" cy="4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0 h 29"/>
                      <a:gd name="T24" fmla="*/ 0 w 18"/>
                      <a:gd name="T25" fmla="*/ 0 h 29"/>
                      <a:gd name="T26" fmla="*/ 0 w 18"/>
                      <a:gd name="T27" fmla="*/ 0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4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4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noFill/>
                  <a:ln w="5">
                    <a:solidFill>
                      <a:srgbClr val="00923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8676" name="Rectangle 2448">
                  <a:extLst>
                    <a:ext uri="{FF2B5EF4-FFF2-40B4-BE49-F238E27FC236}">
                      <a16:creationId xmlns:a16="http://schemas.microsoft.com/office/drawing/2014/main" id="{4B58459F-814F-5677-9ACF-F7DED25F4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7" y="2697"/>
                  <a:ext cx="560" cy="1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defRPr/>
                  </a:pPr>
                  <a:r>
                    <a:rPr lang="en-US" sz="1050" dirty="0">
                      <a:solidFill>
                        <a:srgbClr val="00FF00"/>
                      </a:solidFill>
                      <a:latin typeface="Times New Roman" pitchFamily="18" charset="0"/>
                      <a:cs typeface="Times New Roman" pitchFamily="18" charset="0"/>
                    </a:rPr>
                    <a:t> </a:t>
                  </a:r>
                  <a:r>
                    <a:rPr lang="en-US" sz="1050" i="1" dirty="0" err="1">
                      <a:solidFill>
                        <a:srgbClr val="00FF00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baseline="-25000" dirty="0" err="1">
                      <a:solidFill>
                        <a:srgbClr val="00FF00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dirty="0">
                      <a:solidFill>
                        <a:srgbClr val="00FF00"/>
                      </a:solidFill>
                      <a:latin typeface="Times New Roman" pitchFamily="18" charset="0"/>
                      <a:cs typeface="Times New Roman" pitchFamily="18" charset="0"/>
                    </a:rPr>
                    <a:t> = 500 </a:t>
                  </a:r>
                  <a:r>
                    <a:rPr lang="en-US" sz="1050" dirty="0" err="1">
                      <a:solidFill>
                        <a:srgbClr val="00FF00"/>
                      </a:solidFill>
                      <a:latin typeface="Times New Roman" pitchFamily="18" charset="0"/>
                      <a:cs typeface="Times New Roman" pitchFamily="18" charset="0"/>
                    </a:rPr>
                    <a:t>keV</a:t>
                  </a:r>
                  <a:endParaRPr lang="en-US" sz="1050" dirty="0">
                    <a:solidFill>
                      <a:srgbClr val="00FF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8664" name="Group 1200">
                <a:extLst>
                  <a:ext uri="{FF2B5EF4-FFF2-40B4-BE49-F238E27FC236}">
                    <a16:creationId xmlns:a16="http://schemas.microsoft.com/office/drawing/2014/main" id="{85CB7977-545A-9843-FD69-6DD53E10D0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4" y="2888"/>
                <a:ext cx="611" cy="136"/>
                <a:chOff x="1156" y="2842"/>
                <a:chExt cx="611" cy="136"/>
              </a:xfrm>
            </p:grpSpPr>
            <p:grpSp>
              <p:nvGrpSpPr>
                <p:cNvPr id="208667" name="Group 1197">
                  <a:extLst>
                    <a:ext uri="{FF2B5EF4-FFF2-40B4-BE49-F238E27FC236}">
                      <a16:creationId xmlns:a16="http://schemas.microsoft.com/office/drawing/2014/main" id="{8CBA69A3-5BAF-AD23-7B8A-FC6645F018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56" y="2896"/>
                  <a:ext cx="30" cy="35"/>
                  <a:chOff x="1175" y="2898"/>
                  <a:chExt cx="30" cy="35"/>
                </a:xfrm>
              </p:grpSpPr>
              <p:sp>
                <p:nvSpPr>
                  <p:cNvPr id="208669" name="Line 2427">
                    <a:extLst>
                      <a:ext uri="{FF2B5EF4-FFF2-40B4-BE49-F238E27FC236}">
                        <a16:creationId xmlns:a16="http://schemas.microsoft.com/office/drawing/2014/main" id="{E350CB94-07D5-0C8B-1921-28D0D76AC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91" y="2916"/>
                    <a:ext cx="1" cy="17"/>
                  </a:xfrm>
                  <a:prstGeom prst="line">
                    <a:avLst/>
                  </a:prstGeom>
                  <a:noFill/>
                  <a:ln w="7">
                    <a:solidFill>
                      <a:srgbClr val="28166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0" name="Line 2428">
                    <a:extLst>
                      <a:ext uri="{FF2B5EF4-FFF2-40B4-BE49-F238E27FC236}">
                        <a16:creationId xmlns:a16="http://schemas.microsoft.com/office/drawing/2014/main" id="{74EDF627-8174-F3E3-D8BF-D8A89A43CA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91" y="2898"/>
                    <a:ext cx="1" cy="18"/>
                  </a:xfrm>
                  <a:prstGeom prst="line">
                    <a:avLst/>
                  </a:prstGeom>
                  <a:noFill/>
                  <a:ln w="7">
                    <a:solidFill>
                      <a:srgbClr val="28166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1" name="Line 2429">
                    <a:extLst>
                      <a:ext uri="{FF2B5EF4-FFF2-40B4-BE49-F238E27FC236}">
                        <a16:creationId xmlns:a16="http://schemas.microsoft.com/office/drawing/2014/main" id="{434DA5E6-82A2-FB70-5523-3CA2181EEF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75" y="2916"/>
                    <a:ext cx="16" cy="2"/>
                  </a:xfrm>
                  <a:prstGeom prst="line">
                    <a:avLst/>
                  </a:prstGeom>
                  <a:noFill/>
                  <a:ln w="7">
                    <a:solidFill>
                      <a:srgbClr val="28166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2" name="Line 2430">
                    <a:extLst>
                      <a:ext uri="{FF2B5EF4-FFF2-40B4-BE49-F238E27FC236}">
                        <a16:creationId xmlns:a16="http://schemas.microsoft.com/office/drawing/2014/main" id="{8B230AB3-D98F-1D4E-A1E0-7A1599223C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191" y="2916"/>
                    <a:ext cx="14" cy="2"/>
                  </a:xfrm>
                  <a:prstGeom prst="line">
                    <a:avLst/>
                  </a:prstGeom>
                  <a:noFill/>
                  <a:ln w="7">
                    <a:solidFill>
                      <a:srgbClr val="28166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3" name="Freeform 2431">
                    <a:extLst>
                      <a:ext uri="{FF2B5EF4-FFF2-40B4-BE49-F238E27FC236}">
                        <a16:creationId xmlns:a16="http://schemas.microsoft.com/office/drawing/2014/main" id="{79975022-083D-7D17-18DE-B54F6B504B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0" y="2915"/>
                    <a:ext cx="2" cy="4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0 h 29"/>
                      <a:gd name="T24" fmla="*/ 0 w 18"/>
                      <a:gd name="T25" fmla="*/ 0 h 29"/>
                      <a:gd name="T26" fmla="*/ 0 w 18"/>
                      <a:gd name="T27" fmla="*/ 0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3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4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674" name="Freeform 2432">
                    <a:extLst>
                      <a:ext uri="{FF2B5EF4-FFF2-40B4-BE49-F238E27FC236}">
                        <a16:creationId xmlns:a16="http://schemas.microsoft.com/office/drawing/2014/main" id="{390DA91C-1F88-A9AB-6348-4AB01FBA79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0" y="2915"/>
                    <a:ext cx="2" cy="4"/>
                  </a:xfrm>
                  <a:custGeom>
                    <a:avLst/>
                    <a:gdLst>
                      <a:gd name="T0" fmla="*/ 0 w 18"/>
                      <a:gd name="T1" fmla="*/ 0 h 29"/>
                      <a:gd name="T2" fmla="*/ 0 w 18"/>
                      <a:gd name="T3" fmla="*/ 0 h 29"/>
                      <a:gd name="T4" fmla="*/ 0 w 18"/>
                      <a:gd name="T5" fmla="*/ 0 h 29"/>
                      <a:gd name="T6" fmla="*/ 0 w 18"/>
                      <a:gd name="T7" fmla="*/ 0 h 29"/>
                      <a:gd name="T8" fmla="*/ 0 w 18"/>
                      <a:gd name="T9" fmla="*/ 0 h 29"/>
                      <a:gd name="T10" fmla="*/ 0 w 18"/>
                      <a:gd name="T11" fmla="*/ 0 h 29"/>
                      <a:gd name="T12" fmla="*/ 0 w 18"/>
                      <a:gd name="T13" fmla="*/ 0 h 29"/>
                      <a:gd name="T14" fmla="*/ 0 w 18"/>
                      <a:gd name="T15" fmla="*/ 0 h 29"/>
                      <a:gd name="T16" fmla="*/ 0 w 18"/>
                      <a:gd name="T17" fmla="*/ 0 h 29"/>
                      <a:gd name="T18" fmla="*/ 0 w 18"/>
                      <a:gd name="T19" fmla="*/ 0 h 29"/>
                      <a:gd name="T20" fmla="*/ 0 w 18"/>
                      <a:gd name="T21" fmla="*/ 0 h 29"/>
                      <a:gd name="T22" fmla="*/ 0 w 18"/>
                      <a:gd name="T23" fmla="*/ 0 h 29"/>
                      <a:gd name="T24" fmla="*/ 0 w 18"/>
                      <a:gd name="T25" fmla="*/ 0 h 29"/>
                      <a:gd name="T26" fmla="*/ 0 w 18"/>
                      <a:gd name="T27" fmla="*/ 0 h 29"/>
                      <a:gd name="T28" fmla="*/ 0 w 18"/>
                      <a:gd name="T29" fmla="*/ 0 h 29"/>
                      <a:gd name="T30" fmla="*/ 0 w 18"/>
                      <a:gd name="T31" fmla="*/ 0 h 29"/>
                      <a:gd name="T32" fmla="*/ 0 w 18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8"/>
                      <a:gd name="T52" fmla="*/ 0 h 29"/>
                      <a:gd name="T53" fmla="*/ 18 w 18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8" h="29">
                        <a:moveTo>
                          <a:pt x="18" y="14"/>
                        </a:moveTo>
                        <a:lnTo>
                          <a:pt x="17" y="9"/>
                        </a:lnTo>
                        <a:lnTo>
                          <a:pt x="15" y="3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6" y="1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6" y="28"/>
                        </a:lnTo>
                        <a:lnTo>
                          <a:pt x="9" y="29"/>
                        </a:lnTo>
                        <a:lnTo>
                          <a:pt x="12" y="28"/>
                        </a:lnTo>
                        <a:lnTo>
                          <a:pt x="15" y="24"/>
                        </a:lnTo>
                        <a:lnTo>
                          <a:pt x="17" y="20"/>
                        </a:lnTo>
                        <a:lnTo>
                          <a:pt x="18" y="14"/>
                        </a:lnTo>
                        <a:close/>
                      </a:path>
                    </a:pathLst>
                  </a:custGeom>
                  <a:noFill/>
                  <a:ln w="5">
                    <a:solidFill>
                      <a:srgbClr val="28166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defRPr/>
                    </a:pPr>
                    <a:endParaRPr lang="en-US" sz="135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8668" name="Rectangle 2451">
                  <a:extLst>
                    <a:ext uri="{FF2B5EF4-FFF2-40B4-BE49-F238E27FC236}">
                      <a16:creationId xmlns:a16="http://schemas.microsoft.com/office/drawing/2014/main" id="{C23A50A2-0F64-25D7-19F6-925B4E9ED9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7" y="2842"/>
                  <a:ext cx="560" cy="1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defRPr/>
                  </a:pPr>
                  <a:r>
                    <a:rPr lang="en-US" sz="1050" dirty="0">
                      <a:solidFill>
                        <a:srgbClr val="0000FF"/>
                      </a:solidFill>
                      <a:latin typeface="Times New Roman" pitchFamily="18" charset="0"/>
                      <a:cs typeface="Times New Roman" pitchFamily="18" charset="0"/>
                    </a:rPr>
                    <a:t> </a:t>
                  </a:r>
                  <a:r>
                    <a:rPr lang="en-US" sz="1050" i="1" dirty="0" err="1">
                      <a:solidFill>
                        <a:srgbClr val="0000FF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baseline="-25000" dirty="0" err="1">
                      <a:solidFill>
                        <a:srgbClr val="0000FF"/>
                      </a:solidFill>
                      <a:latin typeface="Times New Roman" pitchFamily="18" charset="0"/>
                      <a:cs typeface="Times New Roman" pitchFamily="18" charset="0"/>
                    </a:rPr>
                    <a:t>e</a:t>
                  </a:r>
                  <a:r>
                    <a:rPr lang="en-US" sz="1050" dirty="0">
                      <a:solidFill>
                        <a:srgbClr val="0000FF"/>
                      </a:solidFill>
                      <a:latin typeface="Times New Roman" pitchFamily="18" charset="0"/>
                      <a:cs typeface="Times New Roman" pitchFamily="18" charset="0"/>
                    </a:rPr>
                    <a:t> = 700 </a:t>
                  </a:r>
                  <a:r>
                    <a:rPr lang="en-US" sz="1050" dirty="0" err="1">
                      <a:solidFill>
                        <a:srgbClr val="0000FF"/>
                      </a:solidFill>
                      <a:latin typeface="Times New Roman" pitchFamily="18" charset="0"/>
                      <a:cs typeface="Times New Roman" pitchFamily="18" charset="0"/>
                    </a:rPr>
                    <a:t>keV</a:t>
                  </a:r>
                  <a:endParaRPr lang="en-US" sz="1050" dirty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08665" name="AutoShape 2">
                <a:extLst>
                  <a:ext uri="{FF2B5EF4-FFF2-40B4-BE49-F238E27FC236}">
                    <a16:creationId xmlns:a16="http://schemas.microsoft.com/office/drawing/2014/main" id="{D878FC97-9C24-84C8-2663-EB4E480E98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73" y="1429"/>
                <a:ext cx="1841" cy="20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2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8666" name="Rectangle 266">
                <a:extLst>
                  <a:ext uri="{FF2B5EF4-FFF2-40B4-BE49-F238E27FC236}">
                    <a16:creationId xmlns:a16="http://schemas.microsoft.com/office/drawing/2014/main" id="{1E8CC12C-EE8A-8E69-2520-2957477FE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" y="3531"/>
                <a:ext cx="697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05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1/</a:t>
                </a:r>
                <a:r>
                  <a:rPr lang="en-US" sz="1050" i="1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t</a:t>
                </a:r>
                <a:r>
                  <a:rPr lang="en-US" sz="1050" baseline="-250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p</a:t>
                </a:r>
                <a:r>
                  <a:rPr lang="en-US" sz="1050" baseline="300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sz="105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 [µs</a:t>
                </a:r>
                <a:r>
                  <a:rPr lang="en-US" sz="1050" baseline="3000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-2</a:t>
                </a:r>
                <a:r>
                  <a:rPr lang="en-US" sz="1050" dirty="0">
                    <a:solidFill>
                      <a:srgbClr val="1F1A17"/>
                    </a:solidFill>
                    <a:latin typeface="Times New Roman" pitchFamily="18" charset="0"/>
                    <a:cs typeface="Times New Roman" pitchFamily="18" charset="0"/>
                  </a:rPr>
                  <a:t>]</a:t>
                </a:r>
                <a:endParaRPr lang="en-US" sz="105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346242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0722" name="Rectangle 4"/>
              <p:cNvSpPr>
                <a:spLocks noGrp="1" noChangeArrowheads="1"/>
              </p:cNvSpPr>
              <p:nvPr>
                <p:ph type="title"/>
              </p:nvPr>
            </p:nvSpPr>
            <p:spPr>
              <a:xfrm>
                <a:off x="25053" y="-18499"/>
                <a:ext cx="9134375" cy="734363"/>
              </a:xfrm>
            </p:spPr>
            <p:txBody>
              <a:bodyPr>
                <a:noAutofit/>
              </a:bodyPr>
              <a:lstStyle/>
              <a:p>
                <a:pPr eaLnBrk="1" hangingPunct="1"/>
                <a:r>
                  <a:rPr lang="en-US" sz="3600" dirty="0">
                    <a:solidFill>
                      <a:schemeClr val="tx1"/>
                    </a:solidFill>
                    <a:latin typeface="Goudy Old Style" panose="02020502050305020303" pitchFamily="18" charset="0"/>
                  </a:rPr>
                  <a:t>Nab – first </a:t>
                </a:r>
                <a14:m>
                  <m:oMath xmlns:m="http://schemas.openxmlformats.org/officeDocument/2006/math">
                    <m:r>
                      <a:rPr lang="en-US" sz="3600" b="1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𝜷</m:t>
                    </m:r>
                  </m:oMath>
                </a14:m>
                <a:r>
                  <a:rPr lang="en-US" sz="3600" dirty="0">
                    <a:solidFill>
                      <a:schemeClr val="tx1"/>
                    </a:solidFill>
                    <a:latin typeface="Goudy Old Style" panose="02020502050305020303" pitchFamily="18" charset="0"/>
                    <a:cs typeface="Arial" pitchFamily="34" charset="0"/>
                  </a:rPr>
                  <a:t>-decay experiment at the SNS</a:t>
                </a:r>
                <a:endParaRPr lang="el-GR" sz="3600" dirty="0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</mc:Choice>
        <mc:Fallback xmlns="">
          <p:sp>
            <p:nvSpPr>
              <p:cNvPr id="30722" name="Rectangle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25053" y="-18499"/>
                <a:ext cx="9134375" cy="734363"/>
              </a:xfrm>
              <a:blipFill>
                <a:blip r:embed="rId3"/>
                <a:stretch>
                  <a:fillRect l="-2001" t="-6667" b="-258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3522462" y="944710"/>
            <a:ext cx="2775543" cy="3108543"/>
          </a:xfrm>
          <a:prstGeom prst="rect">
            <a:avLst/>
          </a:prstGeom>
          <a:solidFill>
            <a:schemeClr val="bg1"/>
          </a:solidFill>
          <a:ln w="25400">
            <a:noFill/>
          </a:ln>
        </p:spPr>
        <p:txBody>
          <a:bodyPr wrap="square" rtlCol="0">
            <a:spAutoFit/>
          </a:bodyPr>
          <a:lstStyle/>
          <a:p>
            <a:pPr marL="214313" indent="-214313">
              <a:buFont typeface="Arial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Measure beta decay parameters </a:t>
            </a:r>
            <a:r>
              <a:rPr lang="en-US" sz="1600" b="1" i="1" dirty="0" err="1">
                <a:solidFill>
                  <a:srgbClr val="000000"/>
                </a:solidFill>
                <a:latin typeface="Goudy Old Style" panose="02020502050305020303" pitchFamily="18" charset="0"/>
              </a:rPr>
              <a:t>a,b</a:t>
            </a: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:</a:t>
            </a:r>
          </a:p>
          <a:p>
            <a:pPr>
              <a:defRPr/>
            </a:pP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	</a:t>
            </a:r>
            <a:r>
              <a:rPr lang="el-GR" sz="1600" b="1" dirty="0">
                <a:solidFill>
                  <a:srgbClr val="FF0000"/>
                </a:solidFill>
              </a:rPr>
              <a:t>Δ</a:t>
            </a:r>
            <a:r>
              <a:rPr lang="en-US" sz="1600" b="1" dirty="0">
                <a:solidFill>
                  <a:srgbClr val="FF0000"/>
                </a:solidFill>
                <a:latin typeface="Goudy Old Style" panose="02020502050305020303" pitchFamily="18" charset="0"/>
              </a:rPr>
              <a:t>a/a ≈ 1e-3</a:t>
            </a:r>
          </a:p>
          <a:p>
            <a:pPr>
              <a:defRPr/>
            </a:pPr>
            <a:r>
              <a:rPr lang="en-US" sz="1600" b="1" dirty="0">
                <a:solidFill>
                  <a:srgbClr val="FF0000"/>
                </a:solidFill>
                <a:latin typeface="Goudy Old Style" panose="02020502050305020303" pitchFamily="18" charset="0"/>
              </a:rPr>
              <a:t>	</a:t>
            </a:r>
            <a:r>
              <a:rPr lang="el-GR" sz="1600" b="1" dirty="0">
                <a:solidFill>
                  <a:srgbClr val="FF0000"/>
                </a:solidFill>
              </a:rPr>
              <a:t>Δ</a:t>
            </a:r>
            <a:r>
              <a:rPr lang="en-US" sz="1600" b="1" dirty="0">
                <a:solidFill>
                  <a:srgbClr val="FF0000"/>
                </a:solidFill>
                <a:latin typeface="Goudy Old Style" panose="02020502050305020303" pitchFamily="18" charset="0"/>
              </a:rPr>
              <a:t>b ≈ 3e-3</a:t>
            </a:r>
          </a:p>
          <a:p>
            <a:pPr marL="214313" indent="-214313">
              <a:buFont typeface="Arial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Detect electron and proton form neutron beta decay</a:t>
            </a:r>
          </a:p>
          <a:p>
            <a:pPr marL="214313" indent="-214313">
              <a:buFont typeface="Arial" pitchFamily="34" charset="0"/>
              <a:buChar char="•"/>
              <a:defRPr/>
            </a:pPr>
            <a:endParaRPr lang="en-US" sz="1600" dirty="0">
              <a:solidFill>
                <a:srgbClr val="000000"/>
              </a:solidFill>
              <a:latin typeface="Goudy Old Style" panose="02020502050305020303" pitchFamily="18" charset="0"/>
            </a:endParaRPr>
          </a:p>
          <a:p>
            <a:pPr marL="214313" indent="-214313">
              <a:buFont typeface="Arial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Measure </a:t>
            </a:r>
            <a:r>
              <a:rPr lang="en-US" sz="2000" dirty="0">
                <a:solidFill>
                  <a:srgbClr val="000000"/>
                </a:solidFill>
                <a:latin typeface="Goudy Old Style" panose="02020502050305020303" pitchFamily="18" charset="0"/>
              </a:rPr>
              <a:t>electron</a:t>
            </a: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</a:rPr>
              <a:t> energy spectrum and proton TOF </a:t>
            </a: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  <a:sym typeface="Wingdings" pitchFamily="2" charset="2"/>
              </a:rPr>
              <a:t> reconstruct decay kinematics</a:t>
            </a:r>
          </a:p>
          <a:p>
            <a:pPr marL="214313" indent="-214313">
              <a:buFont typeface="Arial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Goudy Old Style" panose="02020502050305020303" pitchFamily="18" charset="0"/>
                <a:sym typeface="Wingdings" pitchFamily="2" charset="2"/>
              </a:rPr>
              <a:t>Segmented Si detectors for decay particles</a:t>
            </a:r>
            <a:endParaRPr lang="en-US" sz="1600" dirty="0">
              <a:solidFill>
                <a:srgbClr val="000000"/>
              </a:solidFill>
              <a:latin typeface="Goudy Old Style" panose="02020502050305020303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930292" y="3325253"/>
            <a:ext cx="462106" cy="2183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350">
              <a:solidFill>
                <a:srgbClr val="FFFFFF"/>
              </a:solidFill>
              <a:latin typeface="Franklin Gothic Medium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9C65517-7F79-7422-D601-28CCD8C108B4}"/>
              </a:ext>
            </a:extLst>
          </p:cNvPr>
          <p:cNvGrpSpPr/>
          <p:nvPr/>
        </p:nvGrpSpPr>
        <p:grpSpPr>
          <a:xfrm>
            <a:off x="267889" y="985095"/>
            <a:ext cx="3286127" cy="3265600"/>
            <a:chOff x="1371600" y="746523"/>
            <a:chExt cx="3286127" cy="3265600"/>
          </a:xfrm>
        </p:grpSpPr>
        <p:sp>
          <p:nvSpPr>
            <p:cNvPr id="13" name="Freeform 21"/>
            <p:cNvSpPr>
              <a:spLocks noChangeAspect="1"/>
            </p:cNvSpPr>
            <p:nvPr/>
          </p:nvSpPr>
          <p:spPr bwMode="auto">
            <a:xfrm rot="16200000">
              <a:off x="2725341" y="3335537"/>
              <a:ext cx="457200" cy="121444"/>
            </a:xfrm>
            <a:custGeom>
              <a:avLst/>
              <a:gdLst>
                <a:gd name="T0" fmla="*/ 1262162 w 108"/>
                <a:gd name="T1" fmla="*/ 897952 h 11"/>
                <a:gd name="T2" fmla="*/ 36060 w 108"/>
                <a:gd name="T3" fmla="*/ 897952 h 11"/>
                <a:gd name="T4" fmla="*/ 0 w 108"/>
                <a:gd name="T5" fmla="*/ 734687 h 11"/>
                <a:gd name="T6" fmla="*/ 0 w 108"/>
                <a:gd name="T7" fmla="*/ 244893 h 11"/>
                <a:gd name="T8" fmla="*/ 36060 w 108"/>
                <a:gd name="T9" fmla="*/ 0 h 11"/>
                <a:gd name="T10" fmla="*/ 1262162 w 108"/>
                <a:gd name="T11" fmla="*/ 0 h 11"/>
                <a:gd name="T12" fmla="*/ 1298222 w 108"/>
                <a:gd name="T13" fmla="*/ 244893 h 11"/>
                <a:gd name="T14" fmla="*/ 1298222 w 108"/>
                <a:gd name="T15" fmla="*/ 734687 h 11"/>
                <a:gd name="T16" fmla="*/ 1262162 w 108"/>
                <a:gd name="T17" fmla="*/ 89795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8"/>
                <a:gd name="T28" fmla="*/ 0 h 11"/>
                <a:gd name="T29" fmla="*/ 108 w 10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8" h="11">
                  <a:moveTo>
                    <a:pt x="105" y="11"/>
                  </a:moveTo>
                  <a:lnTo>
                    <a:pt x="3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3" y="0"/>
                  </a:cubicBezTo>
                  <a:lnTo>
                    <a:pt x="105" y="0"/>
                  </a:lnTo>
                  <a:cubicBezTo>
                    <a:pt x="107" y="0"/>
                    <a:pt x="108" y="1"/>
                    <a:pt x="108" y="3"/>
                  </a:cubicBezTo>
                  <a:lnTo>
                    <a:pt x="108" y="9"/>
                  </a:lnTo>
                  <a:cubicBezTo>
                    <a:pt x="108" y="10"/>
                    <a:pt x="107" y="11"/>
                    <a:pt x="105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4" name="Freeform 12"/>
            <p:cNvSpPr>
              <a:spLocks noChangeAspect="1"/>
            </p:cNvSpPr>
            <p:nvPr/>
          </p:nvSpPr>
          <p:spPr bwMode="auto">
            <a:xfrm rot="16200000">
              <a:off x="2043114" y="3323629"/>
              <a:ext cx="458390" cy="120254"/>
            </a:xfrm>
            <a:custGeom>
              <a:avLst/>
              <a:gdLst>
                <a:gd name="T0" fmla="*/ 36311 w 108"/>
                <a:gd name="T1" fmla="*/ 0 h 11"/>
                <a:gd name="T2" fmla="*/ 1270949 w 108"/>
                <a:gd name="T3" fmla="*/ 0 h 11"/>
                <a:gd name="T4" fmla="*/ 1307260 w 108"/>
                <a:gd name="T5" fmla="*/ 161664 h 11"/>
                <a:gd name="T6" fmla="*/ 1307260 w 108"/>
                <a:gd name="T7" fmla="*/ 646648 h 11"/>
                <a:gd name="T8" fmla="*/ 1270949 w 108"/>
                <a:gd name="T9" fmla="*/ 889140 h 11"/>
                <a:gd name="T10" fmla="*/ 36311 w 108"/>
                <a:gd name="T11" fmla="*/ 889140 h 11"/>
                <a:gd name="T12" fmla="*/ 0 w 108"/>
                <a:gd name="T13" fmla="*/ 646648 h 11"/>
                <a:gd name="T14" fmla="*/ 0 w 108"/>
                <a:gd name="T15" fmla="*/ 161664 h 11"/>
                <a:gd name="T16" fmla="*/ 36311 w 108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8"/>
                <a:gd name="T28" fmla="*/ 0 h 11"/>
                <a:gd name="T29" fmla="*/ 108 w 10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8" h="11">
                  <a:moveTo>
                    <a:pt x="3" y="0"/>
                  </a:moveTo>
                  <a:lnTo>
                    <a:pt x="105" y="0"/>
                  </a:lnTo>
                  <a:cubicBezTo>
                    <a:pt x="107" y="0"/>
                    <a:pt x="108" y="1"/>
                    <a:pt x="108" y="2"/>
                  </a:cubicBezTo>
                  <a:lnTo>
                    <a:pt x="108" y="8"/>
                  </a:lnTo>
                  <a:cubicBezTo>
                    <a:pt x="108" y="10"/>
                    <a:pt x="107" y="11"/>
                    <a:pt x="105" y="11"/>
                  </a:cubicBezTo>
                  <a:lnTo>
                    <a:pt x="3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5" name="Freeform 16"/>
            <p:cNvSpPr>
              <a:spLocks noChangeAspect="1"/>
            </p:cNvSpPr>
            <p:nvPr/>
          </p:nvSpPr>
          <p:spPr bwMode="auto">
            <a:xfrm>
              <a:off x="2762250" y="3084315"/>
              <a:ext cx="542925" cy="115490"/>
            </a:xfrm>
            <a:custGeom>
              <a:avLst/>
              <a:gdLst>
                <a:gd name="T0" fmla="*/ 14 w 161"/>
                <a:gd name="T1" fmla="*/ 0 h 11"/>
                <a:gd name="T2" fmla="*/ 442 w 161"/>
                <a:gd name="T3" fmla="*/ 0 h 11"/>
                <a:gd name="T4" fmla="*/ 456 w 161"/>
                <a:gd name="T5" fmla="*/ 18 h 11"/>
                <a:gd name="T6" fmla="*/ 456 w 161"/>
                <a:gd name="T7" fmla="*/ 71 h 11"/>
                <a:gd name="T8" fmla="*/ 442 w 161"/>
                <a:gd name="T9" fmla="*/ 97 h 11"/>
                <a:gd name="T10" fmla="*/ 14 w 161"/>
                <a:gd name="T11" fmla="*/ 97 h 11"/>
                <a:gd name="T12" fmla="*/ 0 w 161"/>
                <a:gd name="T13" fmla="*/ 71 h 11"/>
                <a:gd name="T14" fmla="*/ 0 w 161"/>
                <a:gd name="T15" fmla="*/ 18 h 11"/>
                <a:gd name="T16" fmla="*/ 14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6" name="Rectangle 43"/>
            <p:cNvSpPr>
              <a:spLocks noChangeAspect="1" noChangeArrowheads="1"/>
            </p:cNvSpPr>
            <p:nvPr/>
          </p:nvSpPr>
          <p:spPr bwMode="auto">
            <a:xfrm>
              <a:off x="3612356" y="1060252"/>
              <a:ext cx="682229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Segmented</a:t>
              </a:r>
            </a:p>
            <a:p>
              <a:pPr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Si detector</a:t>
              </a:r>
            </a:p>
          </p:txBody>
        </p:sp>
        <p:sp>
          <p:nvSpPr>
            <p:cNvPr id="17" name="Rectangle 46"/>
            <p:cNvSpPr>
              <a:spLocks noChangeAspect="1" noChangeArrowheads="1"/>
            </p:cNvSpPr>
            <p:nvPr/>
          </p:nvSpPr>
          <p:spPr bwMode="auto">
            <a:xfrm>
              <a:off x="3620692" y="2604493"/>
              <a:ext cx="1037035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decay volume (field 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B,DV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∙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)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Text Box 255"/>
            <p:cNvSpPr txBox="1">
              <a:spLocks noChangeAspect="1" noChangeArrowheads="1"/>
            </p:cNvSpPr>
            <p:nvPr/>
          </p:nvSpPr>
          <p:spPr bwMode="auto">
            <a:xfrm>
              <a:off x="3562351" y="3024782"/>
              <a:ext cx="71675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 kV</a:t>
              </a:r>
            </a:p>
          </p:txBody>
        </p:sp>
        <p:sp>
          <p:nvSpPr>
            <p:cNvPr id="19" name="Text Box 255"/>
            <p:cNvSpPr txBox="1">
              <a:spLocks noChangeAspect="1" noChangeArrowheads="1"/>
            </p:cNvSpPr>
            <p:nvPr/>
          </p:nvSpPr>
          <p:spPr bwMode="auto">
            <a:xfrm>
              <a:off x="3495676" y="3758207"/>
              <a:ext cx="611981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 kV</a:t>
              </a:r>
            </a:p>
          </p:txBody>
        </p:sp>
        <p:sp>
          <p:nvSpPr>
            <p:cNvPr id="20" name="Freeform 16"/>
            <p:cNvSpPr>
              <a:spLocks noChangeAspect="1"/>
            </p:cNvSpPr>
            <p:nvPr/>
          </p:nvSpPr>
          <p:spPr bwMode="auto">
            <a:xfrm rot="5400000">
              <a:off x="2493169" y="2186583"/>
              <a:ext cx="1718072" cy="121444"/>
            </a:xfrm>
            <a:custGeom>
              <a:avLst/>
              <a:gdLst>
                <a:gd name="T0" fmla="*/ 381777 w 161"/>
                <a:gd name="T1" fmla="*/ 0 h 11"/>
                <a:gd name="T2" fmla="*/ 11911508 w 161"/>
                <a:gd name="T3" fmla="*/ 0 h 11"/>
                <a:gd name="T4" fmla="*/ 12293284 w 161"/>
                <a:gd name="T5" fmla="*/ 163265 h 11"/>
                <a:gd name="T6" fmla="*/ 12293284 w 161"/>
                <a:gd name="T7" fmla="*/ 653060 h 11"/>
                <a:gd name="T8" fmla="*/ 11911508 w 161"/>
                <a:gd name="T9" fmla="*/ 897952 h 11"/>
                <a:gd name="T10" fmla="*/ 381777 w 161"/>
                <a:gd name="T11" fmla="*/ 897952 h 11"/>
                <a:gd name="T12" fmla="*/ 0 w 161"/>
                <a:gd name="T13" fmla="*/ 653060 h 11"/>
                <a:gd name="T14" fmla="*/ 0 w 161"/>
                <a:gd name="T15" fmla="*/ 163265 h 11"/>
                <a:gd name="T16" fmla="*/ 381777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1" name="Freeform 16"/>
            <p:cNvSpPr>
              <a:spLocks noChangeAspect="1"/>
            </p:cNvSpPr>
            <p:nvPr/>
          </p:nvSpPr>
          <p:spPr bwMode="auto">
            <a:xfrm>
              <a:off x="1897856" y="3084315"/>
              <a:ext cx="542925" cy="115490"/>
            </a:xfrm>
            <a:custGeom>
              <a:avLst/>
              <a:gdLst>
                <a:gd name="T0" fmla="*/ 14 w 161"/>
                <a:gd name="T1" fmla="*/ 0 h 11"/>
                <a:gd name="T2" fmla="*/ 442 w 161"/>
                <a:gd name="T3" fmla="*/ 0 h 11"/>
                <a:gd name="T4" fmla="*/ 456 w 161"/>
                <a:gd name="T5" fmla="*/ 18 h 11"/>
                <a:gd name="T6" fmla="*/ 456 w 161"/>
                <a:gd name="T7" fmla="*/ 71 h 11"/>
                <a:gd name="T8" fmla="*/ 442 w 161"/>
                <a:gd name="T9" fmla="*/ 97 h 11"/>
                <a:gd name="T10" fmla="*/ 14 w 161"/>
                <a:gd name="T11" fmla="*/ 97 h 11"/>
                <a:gd name="T12" fmla="*/ 0 w 161"/>
                <a:gd name="T13" fmla="*/ 71 h 11"/>
                <a:gd name="T14" fmla="*/ 0 w 161"/>
                <a:gd name="T15" fmla="*/ 18 h 11"/>
                <a:gd name="T16" fmla="*/ 14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ChangeAspect="1"/>
            </p:cNvSpPr>
            <p:nvPr/>
          </p:nvSpPr>
          <p:spPr bwMode="auto">
            <a:xfrm rot="16200000">
              <a:off x="992981" y="2184202"/>
              <a:ext cx="1718072" cy="122635"/>
            </a:xfrm>
            <a:custGeom>
              <a:avLst/>
              <a:gdLst>
                <a:gd name="T0" fmla="*/ 381777 w 161"/>
                <a:gd name="T1" fmla="*/ 0 h 11"/>
                <a:gd name="T2" fmla="*/ 11911508 w 161"/>
                <a:gd name="T3" fmla="*/ 0 h 11"/>
                <a:gd name="T4" fmla="*/ 12293284 w 161"/>
                <a:gd name="T5" fmla="*/ 167562 h 11"/>
                <a:gd name="T6" fmla="*/ 12293284 w 161"/>
                <a:gd name="T7" fmla="*/ 670268 h 11"/>
                <a:gd name="T8" fmla="*/ 11911508 w 161"/>
                <a:gd name="T9" fmla="*/ 921616 h 11"/>
                <a:gd name="T10" fmla="*/ 381777 w 161"/>
                <a:gd name="T11" fmla="*/ 921616 h 11"/>
                <a:gd name="T12" fmla="*/ 0 w 161"/>
                <a:gd name="T13" fmla="*/ 670268 h 11"/>
                <a:gd name="T14" fmla="*/ 0 w 161"/>
                <a:gd name="T15" fmla="*/ 167562 h 11"/>
                <a:gd name="T16" fmla="*/ 381777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3" name="Freeform 24"/>
            <p:cNvSpPr>
              <a:spLocks noChangeAspect="1"/>
            </p:cNvSpPr>
            <p:nvPr/>
          </p:nvSpPr>
          <p:spPr bwMode="auto">
            <a:xfrm rot="16200000">
              <a:off x="1769269" y="899518"/>
              <a:ext cx="427434" cy="121444"/>
            </a:xfrm>
            <a:custGeom>
              <a:avLst/>
              <a:gdLst>
                <a:gd name="T0" fmla="*/ 43568 w 75"/>
                <a:gd name="T1" fmla="*/ 0 h 11"/>
                <a:gd name="T2" fmla="*/ 1590178 w 75"/>
                <a:gd name="T3" fmla="*/ 0 h 11"/>
                <a:gd name="T4" fmla="*/ 1633747 w 75"/>
                <a:gd name="T5" fmla="*/ 163265 h 11"/>
                <a:gd name="T6" fmla="*/ 1633747 w 75"/>
                <a:gd name="T7" fmla="*/ 653050 h 11"/>
                <a:gd name="T8" fmla="*/ 1590178 w 75"/>
                <a:gd name="T9" fmla="*/ 897943 h 11"/>
                <a:gd name="T10" fmla="*/ 43568 w 75"/>
                <a:gd name="T11" fmla="*/ 897943 h 11"/>
                <a:gd name="T12" fmla="*/ 0 w 75"/>
                <a:gd name="T13" fmla="*/ 653050 h 11"/>
                <a:gd name="T14" fmla="*/ 0 w 75"/>
                <a:gd name="T15" fmla="*/ 163265 h 11"/>
                <a:gd name="T16" fmla="*/ 43568 w 75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2" y="0"/>
                  </a:move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lnTo>
                    <a:pt x="75" y="8"/>
                  </a:lnTo>
                  <a:cubicBezTo>
                    <a:pt x="75" y="10"/>
                    <a:pt x="74" y="11"/>
                    <a:pt x="73" y="11"/>
                  </a:cubicBezTo>
                  <a:lnTo>
                    <a:pt x="2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4" name="Freeform 25"/>
            <p:cNvSpPr>
              <a:spLocks noChangeAspect="1"/>
            </p:cNvSpPr>
            <p:nvPr/>
          </p:nvSpPr>
          <p:spPr bwMode="auto">
            <a:xfrm rot="16200000">
              <a:off x="3000375" y="3707012"/>
              <a:ext cx="427434" cy="121444"/>
            </a:xfrm>
            <a:custGeom>
              <a:avLst/>
              <a:gdLst>
                <a:gd name="T0" fmla="*/ 1590183 w 75"/>
                <a:gd name="T1" fmla="*/ 897943 h 11"/>
                <a:gd name="T2" fmla="*/ 43568 w 75"/>
                <a:gd name="T3" fmla="*/ 897943 h 11"/>
                <a:gd name="T4" fmla="*/ 0 w 75"/>
                <a:gd name="T5" fmla="*/ 734678 h 11"/>
                <a:gd name="T6" fmla="*/ 0 w 75"/>
                <a:gd name="T7" fmla="*/ 244893 h 11"/>
                <a:gd name="T8" fmla="*/ 43568 w 75"/>
                <a:gd name="T9" fmla="*/ 0 h 11"/>
                <a:gd name="T10" fmla="*/ 1590183 w 75"/>
                <a:gd name="T11" fmla="*/ 0 h 11"/>
                <a:gd name="T12" fmla="*/ 1633751 w 75"/>
                <a:gd name="T13" fmla="*/ 244893 h 11"/>
                <a:gd name="T14" fmla="*/ 1633751 w 75"/>
                <a:gd name="T15" fmla="*/ 734678 h 11"/>
                <a:gd name="T16" fmla="*/ 1590183 w 75"/>
                <a:gd name="T17" fmla="*/ 89794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73" y="11"/>
                  </a:moveTo>
                  <a:lnTo>
                    <a:pt x="2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2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3"/>
                  </a:cubicBezTo>
                  <a:lnTo>
                    <a:pt x="75" y="9"/>
                  </a:lnTo>
                  <a:cubicBezTo>
                    <a:pt x="75" y="10"/>
                    <a:pt x="74" y="11"/>
                    <a:pt x="73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5" name="Freeform 27"/>
            <p:cNvSpPr>
              <a:spLocks noChangeAspect="1"/>
            </p:cNvSpPr>
            <p:nvPr/>
          </p:nvSpPr>
          <p:spPr bwMode="auto">
            <a:xfrm rot="16200000">
              <a:off x="1760935" y="3726062"/>
              <a:ext cx="427434" cy="121444"/>
            </a:xfrm>
            <a:custGeom>
              <a:avLst/>
              <a:gdLst>
                <a:gd name="T0" fmla="*/ 43568 w 75"/>
                <a:gd name="T1" fmla="*/ 0 h 11"/>
                <a:gd name="T2" fmla="*/ 1590183 w 75"/>
                <a:gd name="T3" fmla="*/ 0 h 11"/>
                <a:gd name="T4" fmla="*/ 1633751 w 75"/>
                <a:gd name="T5" fmla="*/ 163265 h 11"/>
                <a:gd name="T6" fmla="*/ 1633751 w 75"/>
                <a:gd name="T7" fmla="*/ 653050 h 11"/>
                <a:gd name="T8" fmla="*/ 1590183 w 75"/>
                <a:gd name="T9" fmla="*/ 897943 h 11"/>
                <a:gd name="T10" fmla="*/ 43568 w 75"/>
                <a:gd name="T11" fmla="*/ 897943 h 11"/>
                <a:gd name="T12" fmla="*/ 0 w 75"/>
                <a:gd name="T13" fmla="*/ 653050 h 11"/>
                <a:gd name="T14" fmla="*/ 0 w 75"/>
                <a:gd name="T15" fmla="*/ 163265 h 11"/>
                <a:gd name="T16" fmla="*/ 43568 w 75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2" y="0"/>
                  </a:move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lnTo>
                    <a:pt x="75" y="8"/>
                  </a:lnTo>
                  <a:cubicBezTo>
                    <a:pt x="75" y="10"/>
                    <a:pt x="74" y="11"/>
                    <a:pt x="73" y="11"/>
                  </a:cubicBezTo>
                  <a:lnTo>
                    <a:pt x="2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26" name="Freeform 30"/>
            <p:cNvSpPr>
              <a:spLocks noChangeAspect="1"/>
            </p:cNvSpPr>
            <p:nvPr/>
          </p:nvSpPr>
          <p:spPr bwMode="auto">
            <a:xfrm rot="16200000">
              <a:off x="3006329" y="899518"/>
              <a:ext cx="427434" cy="121444"/>
            </a:xfrm>
            <a:custGeom>
              <a:avLst/>
              <a:gdLst>
                <a:gd name="T0" fmla="*/ 1590178 w 75"/>
                <a:gd name="T1" fmla="*/ 897943 h 11"/>
                <a:gd name="T2" fmla="*/ 43568 w 75"/>
                <a:gd name="T3" fmla="*/ 897943 h 11"/>
                <a:gd name="T4" fmla="*/ 0 w 75"/>
                <a:gd name="T5" fmla="*/ 734678 h 11"/>
                <a:gd name="T6" fmla="*/ 0 w 75"/>
                <a:gd name="T7" fmla="*/ 244893 h 11"/>
                <a:gd name="T8" fmla="*/ 43568 w 75"/>
                <a:gd name="T9" fmla="*/ 0 h 11"/>
                <a:gd name="T10" fmla="*/ 1590178 w 75"/>
                <a:gd name="T11" fmla="*/ 0 h 11"/>
                <a:gd name="T12" fmla="*/ 1633747 w 75"/>
                <a:gd name="T13" fmla="*/ 244893 h 11"/>
                <a:gd name="T14" fmla="*/ 1633747 w 75"/>
                <a:gd name="T15" fmla="*/ 734678 h 11"/>
                <a:gd name="T16" fmla="*/ 1590178 w 75"/>
                <a:gd name="T17" fmla="*/ 89794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73" y="11"/>
                  </a:moveTo>
                  <a:lnTo>
                    <a:pt x="2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2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3"/>
                  </a:cubicBezTo>
                  <a:lnTo>
                    <a:pt x="75" y="9"/>
                  </a:lnTo>
                  <a:cubicBezTo>
                    <a:pt x="75" y="10"/>
                    <a:pt x="74" y="11"/>
                    <a:pt x="73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cxnSp>
          <p:nvCxnSpPr>
            <p:cNvPr id="27" name="Elbow Connector 26"/>
            <p:cNvCxnSpPr/>
            <p:nvPr/>
          </p:nvCxnSpPr>
          <p:spPr bwMode="auto">
            <a:xfrm flipH="1" flipV="1">
              <a:off x="3296841" y="3152181"/>
              <a:ext cx="286941" cy="2381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lbow Connector 27"/>
            <p:cNvCxnSpPr/>
            <p:nvPr/>
          </p:nvCxnSpPr>
          <p:spPr bwMode="auto">
            <a:xfrm rot="16200000" flipH="1">
              <a:off x="3262312" y="2940248"/>
              <a:ext cx="336947" cy="95250"/>
            </a:xfrm>
            <a:prstGeom prst="bentConnector3">
              <a:avLst>
                <a:gd name="adj1" fmla="val 588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lbow Connector 28"/>
            <p:cNvCxnSpPr/>
            <p:nvPr/>
          </p:nvCxnSpPr>
          <p:spPr bwMode="auto">
            <a:xfrm flipH="1" flipV="1">
              <a:off x="3203972" y="3871318"/>
              <a:ext cx="286941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 Box 255"/>
            <p:cNvSpPr txBox="1">
              <a:spLocks noChangeAspect="1" noChangeArrowheads="1"/>
            </p:cNvSpPr>
            <p:nvPr/>
          </p:nvSpPr>
          <p:spPr bwMode="auto">
            <a:xfrm>
              <a:off x="3490914" y="816173"/>
              <a:ext cx="859631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30 kV</a:t>
              </a:r>
            </a:p>
          </p:txBody>
        </p:sp>
        <p:cxnSp>
          <p:nvCxnSpPr>
            <p:cNvPr id="31" name="Elbow Connector 30"/>
            <p:cNvCxnSpPr/>
            <p:nvPr/>
          </p:nvCxnSpPr>
          <p:spPr bwMode="auto">
            <a:xfrm flipH="1" flipV="1">
              <a:off x="3211116" y="923331"/>
              <a:ext cx="286941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138"/>
            <p:cNvCxnSpPr>
              <a:cxnSpLocks noChangeAspect="1" noChangeShapeType="1"/>
              <a:stCxn id="17" idx="1"/>
              <a:endCxn id="35" idx="3"/>
            </p:cNvCxnSpPr>
            <p:nvPr/>
          </p:nvCxnSpPr>
          <p:spPr bwMode="auto">
            <a:xfrm flipH="1">
              <a:off x="2612232" y="2766076"/>
              <a:ext cx="1008460" cy="504572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" name="Right Arrow 32"/>
            <p:cNvSpPr/>
            <p:nvPr/>
          </p:nvSpPr>
          <p:spPr bwMode="auto">
            <a:xfrm>
              <a:off x="1541860" y="3247431"/>
              <a:ext cx="2767013" cy="164306"/>
            </a:xfrm>
            <a:prstGeom prst="rightArrow">
              <a:avLst/>
            </a:prstGeom>
            <a:solidFill>
              <a:schemeClr val="bg1">
                <a:lumMod val="8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>
                <a:solidFill>
                  <a:srgbClr val="FFFFFF"/>
                </a:solidFill>
                <a:latin typeface="Franklin Gothic Medium"/>
              </a:endParaRPr>
            </a:p>
          </p:txBody>
        </p:sp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6736" y="3271242"/>
              <a:ext cx="317897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Rectangle 10"/>
            <p:cNvSpPr>
              <a:spLocks noChangeAspect="1" noChangeArrowheads="1"/>
            </p:cNvSpPr>
            <p:nvPr/>
          </p:nvSpPr>
          <p:spPr bwMode="auto">
            <a:xfrm rot="16200000">
              <a:off x="2550319" y="3173612"/>
              <a:ext cx="123825" cy="317897"/>
            </a:xfrm>
            <a:prstGeom prst="rect">
              <a:avLst/>
            </a:prstGeom>
            <a:noFill/>
            <a:ln w="0">
              <a:solidFill>
                <a:srgbClr val="24211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cxnSp>
          <p:nvCxnSpPr>
            <p:cNvPr id="36" name="Straight Arrow Connector 45"/>
            <p:cNvCxnSpPr>
              <a:cxnSpLocks noChangeAspect="1" noChangeShapeType="1"/>
            </p:cNvCxnSpPr>
            <p:nvPr/>
          </p:nvCxnSpPr>
          <p:spPr bwMode="auto">
            <a:xfrm flipH="1">
              <a:off x="2646761" y="2192537"/>
              <a:ext cx="926306" cy="882253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7" name="Rectangle 45"/>
            <p:cNvSpPr>
              <a:spLocks noChangeAspect="1" noChangeArrowheads="1"/>
            </p:cNvSpPr>
            <p:nvPr/>
          </p:nvSpPr>
          <p:spPr bwMode="auto">
            <a:xfrm>
              <a:off x="1371600" y="3164087"/>
              <a:ext cx="667941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Neutron</a:t>
              </a:r>
            </a:p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beam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" name="Rectangle 46"/>
            <p:cNvSpPr>
              <a:spLocks noChangeAspect="1" noChangeArrowheads="1"/>
            </p:cNvSpPr>
            <p:nvPr/>
          </p:nvSpPr>
          <p:spPr bwMode="auto">
            <a:xfrm>
              <a:off x="3554016" y="1569840"/>
              <a:ext cx="1038225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TOF region</a:t>
              </a:r>
            </a:p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 (field 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∙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)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39" name="Straight Arrow Connector 38"/>
            <p:cNvCxnSpPr/>
            <p:nvPr/>
          </p:nvCxnSpPr>
          <p:spPr bwMode="auto">
            <a:xfrm rot="10800000" flipV="1">
              <a:off x="2619375" y="1768675"/>
              <a:ext cx="1048941" cy="345281"/>
            </a:xfrm>
            <a:prstGeom prst="straightConnector1">
              <a:avLst/>
            </a:prstGeom>
            <a:ln>
              <a:solidFill>
                <a:schemeClr val="tx1"/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" name="Group 45"/>
            <p:cNvGrpSpPr>
              <a:grpSpLocks/>
            </p:cNvGrpSpPr>
            <p:nvPr/>
          </p:nvGrpSpPr>
          <p:grpSpPr bwMode="auto">
            <a:xfrm rot="16200000">
              <a:off x="1123951" y="2110382"/>
              <a:ext cx="2974181" cy="582216"/>
              <a:chOff x="2242" y="2166"/>
              <a:chExt cx="2498" cy="489"/>
            </a:xfrm>
          </p:grpSpPr>
          <p:sp>
            <p:nvSpPr>
              <p:cNvPr id="41" name="Freeform 46"/>
              <p:cNvSpPr>
                <a:spLocks/>
              </p:cNvSpPr>
              <p:nvPr/>
            </p:nvSpPr>
            <p:spPr bwMode="auto">
              <a:xfrm>
                <a:off x="2242" y="2166"/>
                <a:ext cx="2494" cy="180"/>
              </a:xfrm>
              <a:custGeom>
                <a:avLst/>
                <a:gdLst>
                  <a:gd name="T0" fmla="*/ 19441 w 1410"/>
                  <a:gd name="T1" fmla="*/ 0 h 413"/>
                  <a:gd name="T2" fmla="*/ 42902 w 1410"/>
                  <a:gd name="T3" fmla="*/ 0 h 413"/>
                  <a:gd name="T4" fmla="*/ 65649 w 1410"/>
                  <a:gd name="T5" fmla="*/ 0 h 413"/>
                  <a:gd name="T6" fmla="*/ 88997 w 1410"/>
                  <a:gd name="T7" fmla="*/ 0 h 413"/>
                  <a:gd name="T8" fmla="*/ 112384 w 1410"/>
                  <a:gd name="T9" fmla="*/ 0 h 413"/>
                  <a:gd name="T10" fmla="*/ 135203 w 1410"/>
                  <a:gd name="T11" fmla="*/ 0 h 413"/>
                  <a:gd name="T12" fmla="*/ 158656 w 1410"/>
                  <a:gd name="T13" fmla="*/ 0 h 413"/>
                  <a:gd name="T14" fmla="*/ 182055 w 1410"/>
                  <a:gd name="T15" fmla="*/ 0 h 413"/>
                  <a:gd name="T16" fmla="*/ 205392 w 1410"/>
                  <a:gd name="T17" fmla="*/ 0 h 413"/>
                  <a:gd name="T18" fmla="*/ 228086 w 1410"/>
                  <a:gd name="T19" fmla="*/ 0 h 413"/>
                  <a:gd name="T20" fmla="*/ 251118 w 1410"/>
                  <a:gd name="T21" fmla="*/ 0 h 413"/>
                  <a:gd name="T22" fmla="*/ 273712 w 1410"/>
                  <a:gd name="T23" fmla="*/ 0 h 413"/>
                  <a:gd name="T24" fmla="*/ 297398 w 1410"/>
                  <a:gd name="T25" fmla="*/ 0 h 413"/>
                  <a:gd name="T26" fmla="*/ 320785 w 1410"/>
                  <a:gd name="T27" fmla="*/ 0 h 413"/>
                  <a:gd name="T28" fmla="*/ 344176 w 1410"/>
                  <a:gd name="T29" fmla="*/ 0 h 413"/>
                  <a:gd name="T30" fmla="*/ 366876 w 1410"/>
                  <a:gd name="T31" fmla="*/ 0 h 413"/>
                  <a:gd name="T32" fmla="*/ 390329 w 1410"/>
                  <a:gd name="T33" fmla="*/ 0 h 413"/>
                  <a:gd name="T34" fmla="*/ 413728 w 1410"/>
                  <a:gd name="T35" fmla="*/ 0 h 413"/>
                  <a:gd name="T36" fmla="*/ 435834 w 1410"/>
                  <a:gd name="T37" fmla="*/ 0 h 413"/>
                  <a:gd name="T38" fmla="*/ 459796 w 1410"/>
                  <a:gd name="T39" fmla="*/ 0 h 413"/>
                  <a:gd name="T40" fmla="*/ 482976 w 1410"/>
                  <a:gd name="T41" fmla="*/ 0 h 413"/>
                  <a:gd name="T42" fmla="*/ 505383 w 1410"/>
                  <a:gd name="T43" fmla="*/ 0 h 413"/>
                  <a:gd name="T44" fmla="*/ 529071 w 1410"/>
                  <a:gd name="T45" fmla="*/ 0 h 413"/>
                  <a:gd name="T46" fmla="*/ 552456 w 1410"/>
                  <a:gd name="T47" fmla="*/ 0 h 413"/>
                  <a:gd name="T48" fmla="*/ 574651 w 1410"/>
                  <a:gd name="T49" fmla="*/ 0 h 413"/>
                  <a:gd name="T50" fmla="*/ 598059 w 1410"/>
                  <a:gd name="T51" fmla="*/ 0 h 413"/>
                  <a:gd name="T52" fmla="*/ 621922 w 1410"/>
                  <a:gd name="T53" fmla="*/ 0 h 413"/>
                  <a:gd name="T54" fmla="*/ 644191 w 1410"/>
                  <a:gd name="T55" fmla="*/ 0 h 413"/>
                  <a:gd name="T56" fmla="*/ 667506 w 1410"/>
                  <a:gd name="T57" fmla="*/ 0 h 413"/>
                  <a:gd name="T58" fmla="*/ 691556 w 1410"/>
                  <a:gd name="T59" fmla="*/ 0 h 413"/>
                  <a:gd name="T60" fmla="*/ 714655 w 1410"/>
                  <a:gd name="T61" fmla="*/ 0 h 413"/>
                  <a:gd name="T62" fmla="*/ 737005 w 1410"/>
                  <a:gd name="T63" fmla="*/ 0 h 413"/>
                  <a:gd name="T64" fmla="*/ 760242 w 1410"/>
                  <a:gd name="T65" fmla="*/ 0 h 413"/>
                  <a:gd name="T66" fmla="*/ 784133 w 1410"/>
                  <a:gd name="T67" fmla="*/ 0 h 413"/>
                  <a:gd name="T68" fmla="*/ 806324 w 1410"/>
                  <a:gd name="T69" fmla="*/ 0 h 413"/>
                  <a:gd name="T70" fmla="*/ 829738 w 1410"/>
                  <a:gd name="T71" fmla="*/ 0 h 413"/>
                  <a:gd name="T72" fmla="*/ 853797 w 1410"/>
                  <a:gd name="T73" fmla="*/ 0 h 413"/>
                  <a:gd name="T74" fmla="*/ 877074 w 1410"/>
                  <a:gd name="T75" fmla="*/ 0 h 413"/>
                  <a:gd name="T76" fmla="*/ 899179 w 1410"/>
                  <a:gd name="T77" fmla="*/ 0 h 413"/>
                  <a:gd name="T78" fmla="*/ 922591 w 1410"/>
                  <a:gd name="T79" fmla="*/ 0 h 413"/>
                  <a:gd name="T80" fmla="*/ 945458 w 1410"/>
                  <a:gd name="T81" fmla="*/ 0 h 413"/>
                  <a:gd name="T82" fmla="*/ 968850 w 1410"/>
                  <a:gd name="T83" fmla="*/ 0 h 413"/>
                  <a:gd name="T84" fmla="*/ 991915 w 1410"/>
                  <a:gd name="T85" fmla="*/ 0 h 413"/>
                  <a:gd name="T86" fmla="*/ 1015805 w 1410"/>
                  <a:gd name="T87" fmla="*/ 0 h 413"/>
                  <a:gd name="T88" fmla="*/ 1038006 w 1410"/>
                  <a:gd name="T89" fmla="*/ 0 h 413"/>
                  <a:gd name="T90" fmla="*/ 1061432 w 1410"/>
                  <a:gd name="T91" fmla="*/ 0 h 413"/>
                  <a:gd name="T92" fmla="*/ 1084763 w 1410"/>
                  <a:gd name="T93" fmla="*/ 0 h 413"/>
                  <a:gd name="T94" fmla="*/ 1107667 w 1410"/>
                  <a:gd name="T95" fmla="*/ 0 h 413"/>
                  <a:gd name="T96" fmla="*/ 1131082 w 1410"/>
                  <a:gd name="T97" fmla="*/ 0 h 413"/>
                  <a:gd name="T98" fmla="*/ 1154441 w 1410"/>
                  <a:gd name="T99" fmla="*/ 0 h 413"/>
                  <a:gd name="T100" fmla="*/ 1177136 w 1410"/>
                  <a:gd name="T101" fmla="*/ 0 h 413"/>
                  <a:gd name="T102" fmla="*/ 1200520 w 1410"/>
                  <a:gd name="T103" fmla="*/ 0 h 413"/>
                  <a:gd name="T104" fmla="*/ 1223581 w 1410"/>
                  <a:gd name="T105" fmla="*/ 0 h 413"/>
                  <a:gd name="T106" fmla="*/ 1246407 w 1410"/>
                  <a:gd name="T107" fmla="*/ 0 h 413"/>
                  <a:gd name="T108" fmla="*/ 1269922 w 1410"/>
                  <a:gd name="T109" fmla="*/ 0 h 413"/>
                  <a:gd name="T110" fmla="*/ 1293258 w 1410"/>
                  <a:gd name="T111" fmla="*/ 0 h 413"/>
                  <a:gd name="T112" fmla="*/ 1316660 w 1410"/>
                  <a:gd name="T113" fmla="*/ 0 h 4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413"/>
                  <a:gd name="T173" fmla="*/ 1410 w 1410"/>
                  <a:gd name="T174" fmla="*/ 413 h 4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413">
                    <a:moveTo>
                      <a:pt x="0" y="179"/>
                    </a:moveTo>
                    <a:lnTo>
                      <a:pt x="3" y="180"/>
                    </a:lnTo>
                    <a:lnTo>
                      <a:pt x="7" y="182"/>
                    </a:lnTo>
                    <a:lnTo>
                      <a:pt x="10" y="184"/>
                    </a:lnTo>
                    <a:lnTo>
                      <a:pt x="14" y="185"/>
                    </a:lnTo>
                    <a:lnTo>
                      <a:pt x="17" y="188"/>
                    </a:lnTo>
                    <a:lnTo>
                      <a:pt x="21" y="190"/>
                    </a:lnTo>
                    <a:lnTo>
                      <a:pt x="24" y="192"/>
                    </a:lnTo>
                    <a:lnTo>
                      <a:pt x="28" y="194"/>
                    </a:lnTo>
                    <a:lnTo>
                      <a:pt x="31" y="197"/>
                    </a:lnTo>
                    <a:lnTo>
                      <a:pt x="35" y="200"/>
                    </a:lnTo>
                    <a:lnTo>
                      <a:pt x="39" y="203"/>
                    </a:lnTo>
                    <a:lnTo>
                      <a:pt x="42" y="206"/>
                    </a:lnTo>
                    <a:lnTo>
                      <a:pt x="46" y="209"/>
                    </a:lnTo>
                    <a:lnTo>
                      <a:pt x="49" y="213"/>
                    </a:lnTo>
                    <a:lnTo>
                      <a:pt x="53" y="216"/>
                    </a:lnTo>
                    <a:lnTo>
                      <a:pt x="56" y="220"/>
                    </a:lnTo>
                    <a:lnTo>
                      <a:pt x="60" y="224"/>
                    </a:lnTo>
                    <a:lnTo>
                      <a:pt x="63" y="228"/>
                    </a:lnTo>
                    <a:lnTo>
                      <a:pt x="67" y="232"/>
                    </a:lnTo>
                    <a:lnTo>
                      <a:pt x="70" y="236"/>
                    </a:lnTo>
                    <a:lnTo>
                      <a:pt x="74" y="241"/>
                    </a:lnTo>
                    <a:lnTo>
                      <a:pt x="77" y="245"/>
                    </a:lnTo>
                    <a:lnTo>
                      <a:pt x="81" y="250"/>
                    </a:lnTo>
                    <a:lnTo>
                      <a:pt x="84" y="255"/>
                    </a:lnTo>
                    <a:lnTo>
                      <a:pt x="88" y="259"/>
                    </a:lnTo>
                    <a:lnTo>
                      <a:pt x="91" y="264"/>
                    </a:lnTo>
                    <a:lnTo>
                      <a:pt x="95" y="269"/>
                    </a:lnTo>
                    <a:lnTo>
                      <a:pt x="99" y="273"/>
                    </a:lnTo>
                    <a:lnTo>
                      <a:pt x="102" y="278"/>
                    </a:lnTo>
                    <a:lnTo>
                      <a:pt x="106" y="282"/>
                    </a:lnTo>
                    <a:lnTo>
                      <a:pt x="109" y="287"/>
                    </a:lnTo>
                    <a:lnTo>
                      <a:pt x="113" y="291"/>
                    </a:lnTo>
                    <a:lnTo>
                      <a:pt x="116" y="295"/>
                    </a:lnTo>
                    <a:lnTo>
                      <a:pt x="120" y="299"/>
                    </a:lnTo>
                    <a:lnTo>
                      <a:pt x="123" y="302"/>
                    </a:lnTo>
                    <a:lnTo>
                      <a:pt x="127" y="306"/>
                    </a:lnTo>
                    <a:lnTo>
                      <a:pt x="130" y="309"/>
                    </a:lnTo>
                    <a:lnTo>
                      <a:pt x="134" y="312"/>
                    </a:lnTo>
                    <a:lnTo>
                      <a:pt x="137" y="315"/>
                    </a:lnTo>
                    <a:lnTo>
                      <a:pt x="141" y="317"/>
                    </a:lnTo>
                    <a:lnTo>
                      <a:pt x="144" y="320"/>
                    </a:lnTo>
                    <a:lnTo>
                      <a:pt x="148" y="322"/>
                    </a:lnTo>
                    <a:lnTo>
                      <a:pt x="151" y="324"/>
                    </a:lnTo>
                    <a:lnTo>
                      <a:pt x="155" y="325"/>
                    </a:lnTo>
                    <a:lnTo>
                      <a:pt x="159" y="327"/>
                    </a:lnTo>
                    <a:lnTo>
                      <a:pt x="162" y="328"/>
                    </a:lnTo>
                    <a:lnTo>
                      <a:pt x="166" y="329"/>
                    </a:lnTo>
                    <a:lnTo>
                      <a:pt x="169" y="330"/>
                    </a:lnTo>
                    <a:lnTo>
                      <a:pt x="172" y="331"/>
                    </a:lnTo>
                    <a:lnTo>
                      <a:pt x="176" y="332"/>
                    </a:lnTo>
                    <a:lnTo>
                      <a:pt x="180" y="333"/>
                    </a:lnTo>
                    <a:lnTo>
                      <a:pt x="183" y="333"/>
                    </a:lnTo>
                    <a:lnTo>
                      <a:pt x="187" y="334"/>
                    </a:lnTo>
                    <a:lnTo>
                      <a:pt x="190" y="334"/>
                    </a:lnTo>
                    <a:lnTo>
                      <a:pt x="194" y="334"/>
                    </a:lnTo>
                    <a:lnTo>
                      <a:pt x="197" y="334"/>
                    </a:lnTo>
                    <a:lnTo>
                      <a:pt x="201" y="335"/>
                    </a:lnTo>
                    <a:lnTo>
                      <a:pt x="204" y="335"/>
                    </a:lnTo>
                    <a:lnTo>
                      <a:pt x="208" y="335"/>
                    </a:lnTo>
                    <a:lnTo>
                      <a:pt x="211" y="335"/>
                    </a:lnTo>
                    <a:lnTo>
                      <a:pt x="215" y="335"/>
                    </a:lnTo>
                    <a:lnTo>
                      <a:pt x="219" y="335"/>
                    </a:lnTo>
                    <a:lnTo>
                      <a:pt x="222" y="335"/>
                    </a:lnTo>
                    <a:lnTo>
                      <a:pt x="225" y="335"/>
                    </a:lnTo>
                    <a:lnTo>
                      <a:pt x="229" y="335"/>
                    </a:lnTo>
                    <a:lnTo>
                      <a:pt x="232" y="334"/>
                    </a:lnTo>
                    <a:lnTo>
                      <a:pt x="236" y="334"/>
                    </a:lnTo>
                    <a:lnTo>
                      <a:pt x="240" y="334"/>
                    </a:lnTo>
                    <a:lnTo>
                      <a:pt x="243" y="334"/>
                    </a:lnTo>
                    <a:lnTo>
                      <a:pt x="247" y="334"/>
                    </a:lnTo>
                    <a:lnTo>
                      <a:pt x="250" y="333"/>
                    </a:lnTo>
                    <a:lnTo>
                      <a:pt x="254" y="333"/>
                    </a:lnTo>
                    <a:lnTo>
                      <a:pt x="257" y="332"/>
                    </a:lnTo>
                    <a:lnTo>
                      <a:pt x="261" y="332"/>
                    </a:lnTo>
                    <a:lnTo>
                      <a:pt x="264" y="331"/>
                    </a:lnTo>
                    <a:lnTo>
                      <a:pt x="268" y="330"/>
                    </a:lnTo>
                    <a:lnTo>
                      <a:pt x="271" y="330"/>
                    </a:lnTo>
                    <a:lnTo>
                      <a:pt x="275" y="329"/>
                    </a:lnTo>
                    <a:lnTo>
                      <a:pt x="278" y="328"/>
                    </a:lnTo>
                    <a:lnTo>
                      <a:pt x="282" y="327"/>
                    </a:lnTo>
                    <a:lnTo>
                      <a:pt x="285" y="326"/>
                    </a:lnTo>
                    <a:lnTo>
                      <a:pt x="289" y="325"/>
                    </a:lnTo>
                    <a:lnTo>
                      <a:pt x="292" y="325"/>
                    </a:lnTo>
                    <a:lnTo>
                      <a:pt x="296" y="324"/>
                    </a:lnTo>
                    <a:lnTo>
                      <a:pt x="300" y="325"/>
                    </a:lnTo>
                    <a:lnTo>
                      <a:pt x="303" y="325"/>
                    </a:lnTo>
                    <a:lnTo>
                      <a:pt x="307" y="327"/>
                    </a:lnTo>
                    <a:lnTo>
                      <a:pt x="310" y="331"/>
                    </a:lnTo>
                    <a:lnTo>
                      <a:pt x="314" y="336"/>
                    </a:lnTo>
                    <a:lnTo>
                      <a:pt x="317" y="343"/>
                    </a:lnTo>
                    <a:lnTo>
                      <a:pt x="321" y="351"/>
                    </a:lnTo>
                    <a:lnTo>
                      <a:pt x="324" y="361"/>
                    </a:lnTo>
                    <a:lnTo>
                      <a:pt x="328" y="371"/>
                    </a:lnTo>
                    <a:lnTo>
                      <a:pt x="331" y="381"/>
                    </a:lnTo>
                    <a:lnTo>
                      <a:pt x="335" y="390"/>
                    </a:lnTo>
                    <a:lnTo>
                      <a:pt x="338" y="398"/>
                    </a:lnTo>
                    <a:lnTo>
                      <a:pt x="342" y="404"/>
                    </a:lnTo>
                    <a:lnTo>
                      <a:pt x="345" y="409"/>
                    </a:lnTo>
                    <a:lnTo>
                      <a:pt x="349" y="412"/>
                    </a:lnTo>
                    <a:lnTo>
                      <a:pt x="352" y="413"/>
                    </a:lnTo>
                    <a:lnTo>
                      <a:pt x="356" y="412"/>
                    </a:lnTo>
                    <a:lnTo>
                      <a:pt x="360" y="409"/>
                    </a:lnTo>
                    <a:lnTo>
                      <a:pt x="363" y="404"/>
                    </a:lnTo>
                    <a:lnTo>
                      <a:pt x="367" y="398"/>
                    </a:lnTo>
                    <a:lnTo>
                      <a:pt x="370" y="390"/>
                    </a:lnTo>
                    <a:lnTo>
                      <a:pt x="374" y="380"/>
                    </a:lnTo>
                    <a:lnTo>
                      <a:pt x="377" y="369"/>
                    </a:lnTo>
                    <a:lnTo>
                      <a:pt x="381" y="358"/>
                    </a:lnTo>
                    <a:lnTo>
                      <a:pt x="384" y="348"/>
                    </a:lnTo>
                    <a:lnTo>
                      <a:pt x="388" y="338"/>
                    </a:lnTo>
                    <a:lnTo>
                      <a:pt x="391" y="329"/>
                    </a:lnTo>
                    <a:lnTo>
                      <a:pt x="395" y="322"/>
                    </a:lnTo>
                    <a:lnTo>
                      <a:pt x="398" y="317"/>
                    </a:lnTo>
                    <a:lnTo>
                      <a:pt x="402" y="312"/>
                    </a:lnTo>
                    <a:lnTo>
                      <a:pt x="405" y="308"/>
                    </a:lnTo>
                    <a:lnTo>
                      <a:pt x="409" y="305"/>
                    </a:lnTo>
                    <a:lnTo>
                      <a:pt x="412" y="303"/>
                    </a:lnTo>
                    <a:lnTo>
                      <a:pt x="416" y="300"/>
                    </a:lnTo>
                    <a:lnTo>
                      <a:pt x="420" y="297"/>
                    </a:lnTo>
                    <a:lnTo>
                      <a:pt x="423" y="294"/>
                    </a:lnTo>
                    <a:lnTo>
                      <a:pt x="426" y="290"/>
                    </a:lnTo>
                    <a:lnTo>
                      <a:pt x="430" y="286"/>
                    </a:lnTo>
                    <a:lnTo>
                      <a:pt x="433" y="282"/>
                    </a:lnTo>
                    <a:lnTo>
                      <a:pt x="437" y="278"/>
                    </a:lnTo>
                    <a:lnTo>
                      <a:pt x="441" y="273"/>
                    </a:lnTo>
                    <a:lnTo>
                      <a:pt x="444" y="268"/>
                    </a:lnTo>
                    <a:lnTo>
                      <a:pt x="448" y="263"/>
                    </a:lnTo>
                    <a:lnTo>
                      <a:pt x="451" y="257"/>
                    </a:lnTo>
                    <a:lnTo>
                      <a:pt x="455" y="251"/>
                    </a:lnTo>
                    <a:lnTo>
                      <a:pt x="458" y="245"/>
                    </a:lnTo>
                    <a:lnTo>
                      <a:pt x="462" y="238"/>
                    </a:lnTo>
                    <a:lnTo>
                      <a:pt x="465" y="231"/>
                    </a:lnTo>
                    <a:lnTo>
                      <a:pt x="469" y="224"/>
                    </a:lnTo>
                    <a:lnTo>
                      <a:pt x="472" y="217"/>
                    </a:lnTo>
                    <a:lnTo>
                      <a:pt x="476" y="210"/>
                    </a:lnTo>
                    <a:lnTo>
                      <a:pt x="479" y="202"/>
                    </a:lnTo>
                    <a:lnTo>
                      <a:pt x="483" y="194"/>
                    </a:lnTo>
                    <a:lnTo>
                      <a:pt x="486" y="187"/>
                    </a:lnTo>
                    <a:lnTo>
                      <a:pt x="490" y="179"/>
                    </a:lnTo>
                    <a:lnTo>
                      <a:pt x="493" y="172"/>
                    </a:lnTo>
                    <a:lnTo>
                      <a:pt x="497" y="164"/>
                    </a:lnTo>
                    <a:lnTo>
                      <a:pt x="501" y="157"/>
                    </a:lnTo>
                    <a:lnTo>
                      <a:pt x="504" y="150"/>
                    </a:lnTo>
                    <a:lnTo>
                      <a:pt x="508" y="142"/>
                    </a:lnTo>
                    <a:lnTo>
                      <a:pt x="511" y="135"/>
                    </a:lnTo>
                    <a:lnTo>
                      <a:pt x="515" y="128"/>
                    </a:lnTo>
                    <a:lnTo>
                      <a:pt x="518" y="122"/>
                    </a:lnTo>
                    <a:lnTo>
                      <a:pt x="522" y="115"/>
                    </a:lnTo>
                    <a:lnTo>
                      <a:pt x="525" y="109"/>
                    </a:lnTo>
                    <a:lnTo>
                      <a:pt x="529" y="103"/>
                    </a:lnTo>
                    <a:lnTo>
                      <a:pt x="532" y="98"/>
                    </a:lnTo>
                    <a:lnTo>
                      <a:pt x="536" y="92"/>
                    </a:lnTo>
                    <a:lnTo>
                      <a:pt x="539" y="87"/>
                    </a:lnTo>
                    <a:lnTo>
                      <a:pt x="543" y="82"/>
                    </a:lnTo>
                    <a:lnTo>
                      <a:pt x="546" y="77"/>
                    </a:lnTo>
                    <a:lnTo>
                      <a:pt x="550" y="73"/>
                    </a:lnTo>
                    <a:lnTo>
                      <a:pt x="553" y="69"/>
                    </a:lnTo>
                    <a:lnTo>
                      <a:pt x="557" y="65"/>
                    </a:lnTo>
                    <a:lnTo>
                      <a:pt x="561" y="61"/>
                    </a:lnTo>
                    <a:lnTo>
                      <a:pt x="564" y="57"/>
                    </a:lnTo>
                    <a:lnTo>
                      <a:pt x="568" y="54"/>
                    </a:lnTo>
                    <a:lnTo>
                      <a:pt x="571" y="51"/>
                    </a:lnTo>
                    <a:lnTo>
                      <a:pt x="575" y="48"/>
                    </a:lnTo>
                    <a:lnTo>
                      <a:pt x="578" y="45"/>
                    </a:lnTo>
                    <a:lnTo>
                      <a:pt x="582" y="43"/>
                    </a:lnTo>
                    <a:lnTo>
                      <a:pt x="585" y="40"/>
                    </a:lnTo>
                    <a:lnTo>
                      <a:pt x="589" y="38"/>
                    </a:lnTo>
                    <a:lnTo>
                      <a:pt x="592" y="35"/>
                    </a:lnTo>
                    <a:lnTo>
                      <a:pt x="596" y="33"/>
                    </a:lnTo>
                    <a:lnTo>
                      <a:pt x="599" y="31"/>
                    </a:lnTo>
                    <a:lnTo>
                      <a:pt x="603" y="30"/>
                    </a:lnTo>
                    <a:lnTo>
                      <a:pt x="606" y="28"/>
                    </a:lnTo>
                    <a:lnTo>
                      <a:pt x="610" y="26"/>
                    </a:lnTo>
                    <a:lnTo>
                      <a:pt x="613" y="25"/>
                    </a:lnTo>
                    <a:lnTo>
                      <a:pt x="617" y="23"/>
                    </a:lnTo>
                    <a:lnTo>
                      <a:pt x="621" y="22"/>
                    </a:lnTo>
                    <a:lnTo>
                      <a:pt x="624" y="21"/>
                    </a:lnTo>
                    <a:lnTo>
                      <a:pt x="628" y="20"/>
                    </a:lnTo>
                    <a:lnTo>
                      <a:pt x="631" y="18"/>
                    </a:lnTo>
                    <a:lnTo>
                      <a:pt x="635" y="17"/>
                    </a:lnTo>
                    <a:lnTo>
                      <a:pt x="638" y="17"/>
                    </a:lnTo>
                    <a:lnTo>
                      <a:pt x="642" y="16"/>
                    </a:lnTo>
                    <a:lnTo>
                      <a:pt x="645" y="15"/>
                    </a:lnTo>
                    <a:lnTo>
                      <a:pt x="649" y="14"/>
                    </a:lnTo>
                    <a:lnTo>
                      <a:pt x="652" y="13"/>
                    </a:lnTo>
                    <a:lnTo>
                      <a:pt x="656" y="13"/>
                    </a:lnTo>
                    <a:lnTo>
                      <a:pt x="659" y="12"/>
                    </a:lnTo>
                    <a:lnTo>
                      <a:pt x="663" y="11"/>
                    </a:lnTo>
                    <a:lnTo>
                      <a:pt x="666" y="11"/>
                    </a:lnTo>
                    <a:lnTo>
                      <a:pt x="670" y="10"/>
                    </a:lnTo>
                    <a:lnTo>
                      <a:pt x="673" y="9"/>
                    </a:lnTo>
                    <a:lnTo>
                      <a:pt x="677" y="9"/>
                    </a:lnTo>
                    <a:lnTo>
                      <a:pt x="681" y="8"/>
                    </a:lnTo>
                    <a:lnTo>
                      <a:pt x="684" y="8"/>
                    </a:lnTo>
                    <a:lnTo>
                      <a:pt x="687" y="8"/>
                    </a:lnTo>
                    <a:lnTo>
                      <a:pt x="691" y="7"/>
                    </a:lnTo>
                    <a:lnTo>
                      <a:pt x="695" y="7"/>
                    </a:lnTo>
                    <a:lnTo>
                      <a:pt x="698" y="7"/>
                    </a:lnTo>
                    <a:lnTo>
                      <a:pt x="702" y="6"/>
                    </a:lnTo>
                    <a:lnTo>
                      <a:pt x="705" y="6"/>
                    </a:lnTo>
                    <a:lnTo>
                      <a:pt x="709" y="6"/>
                    </a:lnTo>
                    <a:lnTo>
                      <a:pt x="712" y="5"/>
                    </a:lnTo>
                    <a:lnTo>
                      <a:pt x="716" y="5"/>
                    </a:lnTo>
                    <a:lnTo>
                      <a:pt x="719" y="5"/>
                    </a:lnTo>
                    <a:lnTo>
                      <a:pt x="723" y="5"/>
                    </a:lnTo>
                    <a:lnTo>
                      <a:pt x="726" y="4"/>
                    </a:lnTo>
                    <a:lnTo>
                      <a:pt x="730" y="4"/>
                    </a:lnTo>
                    <a:lnTo>
                      <a:pt x="733" y="4"/>
                    </a:lnTo>
                    <a:lnTo>
                      <a:pt x="737" y="4"/>
                    </a:lnTo>
                    <a:lnTo>
                      <a:pt x="740" y="4"/>
                    </a:lnTo>
                    <a:lnTo>
                      <a:pt x="744" y="4"/>
                    </a:lnTo>
                    <a:lnTo>
                      <a:pt x="747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8" y="3"/>
                    </a:lnTo>
                    <a:lnTo>
                      <a:pt x="762" y="3"/>
                    </a:lnTo>
                    <a:lnTo>
                      <a:pt x="765" y="3"/>
                    </a:lnTo>
                    <a:lnTo>
                      <a:pt x="769" y="3"/>
                    </a:lnTo>
                    <a:lnTo>
                      <a:pt x="772" y="2"/>
                    </a:lnTo>
                    <a:lnTo>
                      <a:pt x="776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6" y="2"/>
                    </a:lnTo>
                    <a:lnTo>
                      <a:pt x="790" y="2"/>
                    </a:lnTo>
                    <a:lnTo>
                      <a:pt x="793" y="2"/>
                    </a:lnTo>
                    <a:lnTo>
                      <a:pt x="797" y="2"/>
                    </a:lnTo>
                    <a:lnTo>
                      <a:pt x="800" y="2"/>
                    </a:lnTo>
                    <a:lnTo>
                      <a:pt x="804" y="2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1"/>
                    </a:lnTo>
                    <a:lnTo>
                      <a:pt x="875" y="1"/>
                    </a:lnTo>
                    <a:lnTo>
                      <a:pt x="878" y="1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1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2" y="3"/>
                    </a:lnTo>
                    <a:lnTo>
                      <a:pt x="1266" y="4"/>
                    </a:lnTo>
                    <a:lnTo>
                      <a:pt x="1269" y="4"/>
                    </a:lnTo>
                    <a:lnTo>
                      <a:pt x="1273" y="5"/>
                    </a:lnTo>
                    <a:lnTo>
                      <a:pt x="1277" y="7"/>
                    </a:lnTo>
                    <a:lnTo>
                      <a:pt x="1280" y="8"/>
                    </a:lnTo>
                    <a:lnTo>
                      <a:pt x="1284" y="10"/>
                    </a:lnTo>
                    <a:lnTo>
                      <a:pt x="1287" y="12"/>
                    </a:lnTo>
                    <a:lnTo>
                      <a:pt x="1291" y="14"/>
                    </a:lnTo>
                    <a:lnTo>
                      <a:pt x="1294" y="17"/>
                    </a:lnTo>
                    <a:lnTo>
                      <a:pt x="1298" y="20"/>
                    </a:lnTo>
                    <a:lnTo>
                      <a:pt x="1301" y="24"/>
                    </a:lnTo>
                    <a:lnTo>
                      <a:pt x="1305" y="28"/>
                    </a:lnTo>
                    <a:lnTo>
                      <a:pt x="1308" y="33"/>
                    </a:lnTo>
                    <a:lnTo>
                      <a:pt x="1312" y="38"/>
                    </a:lnTo>
                    <a:lnTo>
                      <a:pt x="1315" y="44"/>
                    </a:lnTo>
                    <a:lnTo>
                      <a:pt x="1319" y="51"/>
                    </a:lnTo>
                    <a:lnTo>
                      <a:pt x="1322" y="58"/>
                    </a:lnTo>
                    <a:lnTo>
                      <a:pt x="1326" y="65"/>
                    </a:lnTo>
                    <a:lnTo>
                      <a:pt x="1329" y="73"/>
                    </a:lnTo>
                    <a:lnTo>
                      <a:pt x="1333" y="81"/>
                    </a:lnTo>
                    <a:lnTo>
                      <a:pt x="1337" y="89"/>
                    </a:lnTo>
                    <a:lnTo>
                      <a:pt x="1340" y="96"/>
                    </a:lnTo>
                    <a:lnTo>
                      <a:pt x="1344" y="103"/>
                    </a:lnTo>
                    <a:lnTo>
                      <a:pt x="1347" y="110"/>
                    </a:lnTo>
                    <a:lnTo>
                      <a:pt x="1351" y="116"/>
                    </a:lnTo>
                    <a:lnTo>
                      <a:pt x="1354" y="121"/>
                    </a:lnTo>
                    <a:lnTo>
                      <a:pt x="1358" y="126"/>
                    </a:lnTo>
                    <a:lnTo>
                      <a:pt x="1361" y="131"/>
                    </a:lnTo>
                    <a:lnTo>
                      <a:pt x="1365" y="135"/>
                    </a:lnTo>
                    <a:lnTo>
                      <a:pt x="1368" y="138"/>
                    </a:lnTo>
                    <a:lnTo>
                      <a:pt x="1372" y="141"/>
                    </a:lnTo>
                    <a:lnTo>
                      <a:pt x="1375" y="143"/>
                    </a:lnTo>
                    <a:lnTo>
                      <a:pt x="1379" y="145"/>
                    </a:lnTo>
                    <a:lnTo>
                      <a:pt x="1382" y="147"/>
                    </a:lnTo>
                    <a:lnTo>
                      <a:pt x="1386" y="148"/>
                    </a:lnTo>
                    <a:lnTo>
                      <a:pt x="1389" y="150"/>
                    </a:lnTo>
                    <a:lnTo>
                      <a:pt x="1393" y="150"/>
                    </a:lnTo>
                    <a:lnTo>
                      <a:pt x="1397" y="151"/>
                    </a:lnTo>
                    <a:lnTo>
                      <a:pt x="1400" y="152"/>
                    </a:lnTo>
                    <a:lnTo>
                      <a:pt x="1404" y="153"/>
                    </a:lnTo>
                    <a:lnTo>
                      <a:pt x="1407" y="153"/>
                    </a:lnTo>
                    <a:lnTo>
                      <a:pt x="1410" y="153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Freeform 47"/>
              <p:cNvSpPr>
                <a:spLocks/>
              </p:cNvSpPr>
              <p:nvPr/>
            </p:nvSpPr>
            <p:spPr bwMode="auto">
              <a:xfrm>
                <a:off x="2242" y="2288"/>
                <a:ext cx="2494" cy="90"/>
              </a:xfrm>
              <a:custGeom>
                <a:avLst/>
                <a:gdLst>
                  <a:gd name="T0" fmla="*/ 19441 w 1410"/>
                  <a:gd name="T1" fmla="*/ 0 h 206"/>
                  <a:gd name="T2" fmla="*/ 42902 w 1410"/>
                  <a:gd name="T3" fmla="*/ 0 h 206"/>
                  <a:gd name="T4" fmla="*/ 65649 w 1410"/>
                  <a:gd name="T5" fmla="*/ 0 h 206"/>
                  <a:gd name="T6" fmla="*/ 88997 w 1410"/>
                  <a:gd name="T7" fmla="*/ 0 h 206"/>
                  <a:gd name="T8" fmla="*/ 112384 w 1410"/>
                  <a:gd name="T9" fmla="*/ 0 h 206"/>
                  <a:gd name="T10" fmla="*/ 135203 w 1410"/>
                  <a:gd name="T11" fmla="*/ 0 h 206"/>
                  <a:gd name="T12" fmla="*/ 158656 w 1410"/>
                  <a:gd name="T13" fmla="*/ 0 h 206"/>
                  <a:gd name="T14" fmla="*/ 182055 w 1410"/>
                  <a:gd name="T15" fmla="*/ 0 h 206"/>
                  <a:gd name="T16" fmla="*/ 205392 w 1410"/>
                  <a:gd name="T17" fmla="*/ 0 h 206"/>
                  <a:gd name="T18" fmla="*/ 228086 w 1410"/>
                  <a:gd name="T19" fmla="*/ 0 h 206"/>
                  <a:gd name="T20" fmla="*/ 251118 w 1410"/>
                  <a:gd name="T21" fmla="*/ 0 h 206"/>
                  <a:gd name="T22" fmla="*/ 273712 w 1410"/>
                  <a:gd name="T23" fmla="*/ 0 h 206"/>
                  <a:gd name="T24" fmla="*/ 297398 w 1410"/>
                  <a:gd name="T25" fmla="*/ 0 h 206"/>
                  <a:gd name="T26" fmla="*/ 320785 w 1410"/>
                  <a:gd name="T27" fmla="*/ 0 h 206"/>
                  <a:gd name="T28" fmla="*/ 344176 w 1410"/>
                  <a:gd name="T29" fmla="*/ 0 h 206"/>
                  <a:gd name="T30" fmla="*/ 366876 w 1410"/>
                  <a:gd name="T31" fmla="*/ 0 h 206"/>
                  <a:gd name="T32" fmla="*/ 390329 w 1410"/>
                  <a:gd name="T33" fmla="*/ 0 h 206"/>
                  <a:gd name="T34" fmla="*/ 413728 w 1410"/>
                  <a:gd name="T35" fmla="*/ 0 h 206"/>
                  <a:gd name="T36" fmla="*/ 435834 w 1410"/>
                  <a:gd name="T37" fmla="*/ 0 h 206"/>
                  <a:gd name="T38" fmla="*/ 459796 w 1410"/>
                  <a:gd name="T39" fmla="*/ 0 h 206"/>
                  <a:gd name="T40" fmla="*/ 482976 w 1410"/>
                  <a:gd name="T41" fmla="*/ 0 h 206"/>
                  <a:gd name="T42" fmla="*/ 505383 w 1410"/>
                  <a:gd name="T43" fmla="*/ 0 h 206"/>
                  <a:gd name="T44" fmla="*/ 529071 w 1410"/>
                  <a:gd name="T45" fmla="*/ 0 h 206"/>
                  <a:gd name="T46" fmla="*/ 552456 w 1410"/>
                  <a:gd name="T47" fmla="*/ 0 h 206"/>
                  <a:gd name="T48" fmla="*/ 574651 w 1410"/>
                  <a:gd name="T49" fmla="*/ 0 h 206"/>
                  <a:gd name="T50" fmla="*/ 598059 w 1410"/>
                  <a:gd name="T51" fmla="*/ 0 h 206"/>
                  <a:gd name="T52" fmla="*/ 621922 w 1410"/>
                  <a:gd name="T53" fmla="*/ 0 h 206"/>
                  <a:gd name="T54" fmla="*/ 644191 w 1410"/>
                  <a:gd name="T55" fmla="*/ 0 h 206"/>
                  <a:gd name="T56" fmla="*/ 667506 w 1410"/>
                  <a:gd name="T57" fmla="*/ 0 h 206"/>
                  <a:gd name="T58" fmla="*/ 691556 w 1410"/>
                  <a:gd name="T59" fmla="*/ 0 h 206"/>
                  <a:gd name="T60" fmla="*/ 714655 w 1410"/>
                  <a:gd name="T61" fmla="*/ 0 h 206"/>
                  <a:gd name="T62" fmla="*/ 737005 w 1410"/>
                  <a:gd name="T63" fmla="*/ 0 h 206"/>
                  <a:gd name="T64" fmla="*/ 760242 w 1410"/>
                  <a:gd name="T65" fmla="*/ 0 h 206"/>
                  <a:gd name="T66" fmla="*/ 784133 w 1410"/>
                  <a:gd name="T67" fmla="*/ 0 h 206"/>
                  <a:gd name="T68" fmla="*/ 806324 w 1410"/>
                  <a:gd name="T69" fmla="*/ 0 h 206"/>
                  <a:gd name="T70" fmla="*/ 829738 w 1410"/>
                  <a:gd name="T71" fmla="*/ 0 h 206"/>
                  <a:gd name="T72" fmla="*/ 853797 w 1410"/>
                  <a:gd name="T73" fmla="*/ 0 h 206"/>
                  <a:gd name="T74" fmla="*/ 877074 w 1410"/>
                  <a:gd name="T75" fmla="*/ 0 h 206"/>
                  <a:gd name="T76" fmla="*/ 899179 w 1410"/>
                  <a:gd name="T77" fmla="*/ 0 h 206"/>
                  <a:gd name="T78" fmla="*/ 922591 w 1410"/>
                  <a:gd name="T79" fmla="*/ 0 h 206"/>
                  <a:gd name="T80" fmla="*/ 945458 w 1410"/>
                  <a:gd name="T81" fmla="*/ 0 h 206"/>
                  <a:gd name="T82" fmla="*/ 968850 w 1410"/>
                  <a:gd name="T83" fmla="*/ 0 h 206"/>
                  <a:gd name="T84" fmla="*/ 991915 w 1410"/>
                  <a:gd name="T85" fmla="*/ 0 h 206"/>
                  <a:gd name="T86" fmla="*/ 1015805 w 1410"/>
                  <a:gd name="T87" fmla="*/ 0 h 206"/>
                  <a:gd name="T88" fmla="*/ 1038006 w 1410"/>
                  <a:gd name="T89" fmla="*/ 0 h 206"/>
                  <a:gd name="T90" fmla="*/ 1061432 w 1410"/>
                  <a:gd name="T91" fmla="*/ 0 h 206"/>
                  <a:gd name="T92" fmla="*/ 1084763 w 1410"/>
                  <a:gd name="T93" fmla="*/ 0 h 206"/>
                  <a:gd name="T94" fmla="*/ 1107667 w 1410"/>
                  <a:gd name="T95" fmla="*/ 0 h 206"/>
                  <a:gd name="T96" fmla="*/ 1131082 w 1410"/>
                  <a:gd name="T97" fmla="*/ 0 h 206"/>
                  <a:gd name="T98" fmla="*/ 1154441 w 1410"/>
                  <a:gd name="T99" fmla="*/ 0 h 206"/>
                  <a:gd name="T100" fmla="*/ 1177136 w 1410"/>
                  <a:gd name="T101" fmla="*/ 0 h 206"/>
                  <a:gd name="T102" fmla="*/ 1200520 w 1410"/>
                  <a:gd name="T103" fmla="*/ 0 h 206"/>
                  <a:gd name="T104" fmla="*/ 1223581 w 1410"/>
                  <a:gd name="T105" fmla="*/ 0 h 206"/>
                  <a:gd name="T106" fmla="*/ 1246407 w 1410"/>
                  <a:gd name="T107" fmla="*/ 0 h 206"/>
                  <a:gd name="T108" fmla="*/ 1269922 w 1410"/>
                  <a:gd name="T109" fmla="*/ 0 h 206"/>
                  <a:gd name="T110" fmla="*/ 1293258 w 1410"/>
                  <a:gd name="T111" fmla="*/ 0 h 206"/>
                  <a:gd name="T112" fmla="*/ 1316660 w 1410"/>
                  <a:gd name="T113" fmla="*/ 0 h 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206"/>
                  <a:gd name="T173" fmla="*/ 1410 w 1410"/>
                  <a:gd name="T174" fmla="*/ 206 h 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206">
                    <a:moveTo>
                      <a:pt x="0" y="89"/>
                    </a:moveTo>
                    <a:lnTo>
                      <a:pt x="3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4" y="93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4" y="96"/>
                    </a:lnTo>
                    <a:lnTo>
                      <a:pt x="28" y="97"/>
                    </a:lnTo>
                    <a:lnTo>
                      <a:pt x="31" y="99"/>
                    </a:lnTo>
                    <a:lnTo>
                      <a:pt x="35" y="100"/>
                    </a:lnTo>
                    <a:lnTo>
                      <a:pt x="39" y="101"/>
                    </a:lnTo>
                    <a:lnTo>
                      <a:pt x="42" y="103"/>
                    </a:lnTo>
                    <a:lnTo>
                      <a:pt x="46" y="105"/>
                    </a:lnTo>
                    <a:lnTo>
                      <a:pt x="49" y="106"/>
                    </a:lnTo>
                    <a:lnTo>
                      <a:pt x="53" y="108"/>
                    </a:lnTo>
                    <a:lnTo>
                      <a:pt x="56" y="110"/>
                    </a:lnTo>
                    <a:lnTo>
                      <a:pt x="60" y="112"/>
                    </a:lnTo>
                    <a:lnTo>
                      <a:pt x="63" y="114"/>
                    </a:lnTo>
                    <a:lnTo>
                      <a:pt x="67" y="116"/>
                    </a:lnTo>
                    <a:lnTo>
                      <a:pt x="70" y="118"/>
                    </a:lnTo>
                    <a:lnTo>
                      <a:pt x="74" y="121"/>
                    </a:lnTo>
                    <a:lnTo>
                      <a:pt x="77" y="123"/>
                    </a:lnTo>
                    <a:lnTo>
                      <a:pt x="81" y="125"/>
                    </a:lnTo>
                    <a:lnTo>
                      <a:pt x="84" y="127"/>
                    </a:lnTo>
                    <a:lnTo>
                      <a:pt x="88" y="130"/>
                    </a:lnTo>
                    <a:lnTo>
                      <a:pt x="91" y="132"/>
                    </a:lnTo>
                    <a:lnTo>
                      <a:pt x="95" y="135"/>
                    </a:lnTo>
                    <a:lnTo>
                      <a:pt x="99" y="137"/>
                    </a:lnTo>
                    <a:lnTo>
                      <a:pt x="102" y="139"/>
                    </a:lnTo>
                    <a:lnTo>
                      <a:pt x="106" y="141"/>
                    </a:lnTo>
                    <a:lnTo>
                      <a:pt x="109" y="144"/>
                    </a:lnTo>
                    <a:lnTo>
                      <a:pt x="113" y="146"/>
                    </a:lnTo>
                    <a:lnTo>
                      <a:pt x="116" y="148"/>
                    </a:lnTo>
                    <a:lnTo>
                      <a:pt x="120" y="150"/>
                    </a:lnTo>
                    <a:lnTo>
                      <a:pt x="123" y="151"/>
                    </a:lnTo>
                    <a:lnTo>
                      <a:pt x="127" y="153"/>
                    </a:lnTo>
                    <a:lnTo>
                      <a:pt x="130" y="155"/>
                    </a:lnTo>
                    <a:lnTo>
                      <a:pt x="134" y="156"/>
                    </a:lnTo>
                    <a:lnTo>
                      <a:pt x="137" y="158"/>
                    </a:lnTo>
                    <a:lnTo>
                      <a:pt x="141" y="159"/>
                    </a:lnTo>
                    <a:lnTo>
                      <a:pt x="144" y="160"/>
                    </a:lnTo>
                    <a:lnTo>
                      <a:pt x="148" y="161"/>
                    </a:lnTo>
                    <a:lnTo>
                      <a:pt x="151" y="162"/>
                    </a:lnTo>
                    <a:lnTo>
                      <a:pt x="155" y="163"/>
                    </a:lnTo>
                    <a:lnTo>
                      <a:pt x="159" y="164"/>
                    </a:lnTo>
                    <a:lnTo>
                      <a:pt x="162" y="164"/>
                    </a:lnTo>
                    <a:lnTo>
                      <a:pt x="166" y="165"/>
                    </a:lnTo>
                    <a:lnTo>
                      <a:pt x="169" y="165"/>
                    </a:lnTo>
                    <a:lnTo>
                      <a:pt x="172" y="166"/>
                    </a:lnTo>
                    <a:lnTo>
                      <a:pt x="176" y="166"/>
                    </a:lnTo>
                    <a:lnTo>
                      <a:pt x="180" y="166"/>
                    </a:lnTo>
                    <a:lnTo>
                      <a:pt x="183" y="167"/>
                    </a:lnTo>
                    <a:lnTo>
                      <a:pt x="187" y="167"/>
                    </a:lnTo>
                    <a:lnTo>
                      <a:pt x="190" y="167"/>
                    </a:lnTo>
                    <a:lnTo>
                      <a:pt x="194" y="167"/>
                    </a:lnTo>
                    <a:lnTo>
                      <a:pt x="197" y="167"/>
                    </a:lnTo>
                    <a:lnTo>
                      <a:pt x="201" y="167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11" y="168"/>
                    </a:lnTo>
                    <a:lnTo>
                      <a:pt x="215" y="168"/>
                    </a:lnTo>
                    <a:lnTo>
                      <a:pt x="219" y="168"/>
                    </a:lnTo>
                    <a:lnTo>
                      <a:pt x="222" y="168"/>
                    </a:lnTo>
                    <a:lnTo>
                      <a:pt x="225" y="168"/>
                    </a:lnTo>
                    <a:lnTo>
                      <a:pt x="229" y="168"/>
                    </a:lnTo>
                    <a:lnTo>
                      <a:pt x="232" y="167"/>
                    </a:lnTo>
                    <a:lnTo>
                      <a:pt x="236" y="167"/>
                    </a:lnTo>
                    <a:lnTo>
                      <a:pt x="240" y="167"/>
                    </a:lnTo>
                    <a:lnTo>
                      <a:pt x="243" y="167"/>
                    </a:lnTo>
                    <a:lnTo>
                      <a:pt x="247" y="167"/>
                    </a:lnTo>
                    <a:lnTo>
                      <a:pt x="250" y="167"/>
                    </a:lnTo>
                    <a:lnTo>
                      <a:pt x="254" y="166"/>
                    </a:lnTo>
                    <a:lnTo>
                      <a:pt x="257" y="166"/>
                    </a:lnTo>
                    <a:lnTo>
                      <a:pt x="261" y="166"/>
                    </a:lnTo>
                    <a:lnTo>
                      <a:pt x="264" y="166"/>
                    </a:lnTo>
                    <a:lnTo>
                      <a:pt x="268" y="165"/>
                    </a:lnTo>
                    <a:lnTo>
                      <a:pt x="271" y="165"/>
                    </a:lnTo>
                    <a:lnTo>
                      <a:pt x="275" y="165"/>
                    </a:lnTo>
                    <a:lnTo>
                      <a:pt x="278" y="164"/>
                    </a:lnTo>
                    <a:lnTo>
                      <a:pt x="282" y="164"/>
                    </a:lnTo>
                    <a:lnTo>
                      <a:pt x="285" y="163"/>
                    </a:lnTo>
                    <a:lnTo>
                      <a:pt x="289" y="163"/>
                    </a:lnTo>
                    <a:lnTo>
                      <a:pt x="292" y="162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3" y="163"/>
                    </a:lnTo>
                    <a:lnTo>
                      <a:pt x="307" y="164"/>
                    </a:lnTo>
                    <a:lnTo>
                      <a:pt x="310" y="165"/>
                    </a:lnTo>
                    <a:lnTo>
                      <a:pt x="314" y="168"/>
                    </a:lnTo>
                    <a:lnTo>
                      <a:pt x="317" y="172"/>
                    </a:lnTo>
                    <a:lnTo>
                      <a:pt x="321" y="176"/>
                    </a:lnTo>
                    <a:lnTo>
                      <a:pt x="324" y="181"/>
                    </a:lnTo>
                    <a:lnTo>
                      <a:pt x="328" y="186"/>
                    </a:lnTo>
                    <a:lnTo>
                      <a:pt x="331" y="191"/>
                    </a:lnTo>
                    <a:lnTo>
                      <a:pt x="335" y="195"/>
                    </a:lnTo>
                    <a:lnTo>
                      <a:pt x="338" y="199"/>
                    </a:lnTo>
                    <a:lnTo>
                      <a:pt x="342" y="202"/>
                    </a:lnTo>
                    <a:lnTo>
                      <a:pt x="345" y="205"/>
                    </a:lnTo>
                    <a:lnTo>
                      <a:pt x="349" y="206"/>
                    </a:lnTo>
                    <a:lnTo>
                      <a:pt x="352" y="206"/>
                    </a:lnTo>
                    <a:lnTo>
                      <a:pt x="356" y="206"/>
                    </a:lnTo>
                    <a:lnTo>
                      <a:pt x="360" y="204"/>
                    </a:lnTo>
                    <a:lnTo>
                      <a:pt x="363" y="202"/>
                    </a:lnTo>
                    <a:lnTo>
                      <a:pt x="367" y="199"/>
                    </a:lnTo>
                    <a:lnTo>
                      <a:pt x="370" y="195"/>
                    </a:lnTo>
                    <a:lnTo>
                      <a:pt x="374" y="190"/>
                    </a:lnTo>
                    <a:lnTo>
                      <a:pt x="377" y="185"/>
                    </a:lnTo>
                    <a:lnTo>
                      <a:pt x="381" y="179"/>
                    </a:lnTo>
                    <a:lnTo>
                      <a:pt x="384" y="174"/>
                    </a:lnTo>
                    <a:lnTo>
                      <a:pt x="388" y="169"/>
                    </a:lnTo>
                    <a:lnTo>
                      <a:pt x="391" y="165"/>
                    </a:lnTo>
                    <a:lnTo>
                      <a:pt x="395" y="161"/>
                    </a:lnTo>
                    <a:lnTo>
                      <a:pt x="398" y="158"/>
                    </a:lnTo>
                    <a:lnTo>
                      <a:pt x="402" y="156"/>
                    </a:lnTo>
                    <a:lnTo>
                      <a:pt x="405" y="154"/>
                    </a:lnTo>
                    <a:lnTo>
                      <a:pt x="409" y="153"/>
                    </a:lnTo>
                    <a:lnTo>
                      <a:pt x="412" y="151"/>
                    </a:lnTo>
                    <a:lnTo>
                      <a:pt x="416" y="150"/>
                    </a:lnTo>
                    <a:lnTo>
                      <a:pt x="420" y="148"/>
                    </a:lnTo>
                    <a:lnTo>
                      <a:pt x="423" y="147"/>
                    </a:lnTo>
                    <a:lnTo>
                      <a:pt x="426" y="145"/>
                    </a:lnTo>
                    <a:lnTo>
                      <a:pt x="430" y="143"/>
                    </a:lnTo>
                    <a:lnTo>
                      <a:pt x="433" y="141"/>
                    </a:lnTo>
                    <a:lnTo>
                      <a:pt x="437" y="139"/>
                    </a:lnTo>
                    <a:lnTo>
                      <a:pt x="441" y="137"/>
                    </a:lnTo>
                    <a:lnTo>
                      <a:pt x="444" y="134"/>
                    </a:lnTo>
                    <a:lnTo>
                      <a:pt x="448" y="131"/>
                    </a:lnTo>
                    <a:lnTo>
                      <a:pt x="451" y="129"/>
                    </a:lnTo>
                    <a:lnTo>
                      <a:pt x="455" y="126"/>
                    </a:lnTo>
                    <a:lnTo>
                      <a:pt x="458" y="123"/>
                    </a:lnTo>
                    <a:lnTo>
                      <a:pt x="462" y="119"/>
                    </a:lnTo>
                    <a:lnTo>
                      <a:pt x="465" y="116"/>
                    </a:lnTo>
                    <a:lnTo>
                      <a:pt x="469" y="112"/>
                    </a:lnTo>
                    <a:lnTo>
                      <a:pt x="472" y="109"/>
                    </a:lnTo>
                    <a:lnTo>
                      <a:pt x="476" y="105"/>
                    </a:lnTo>
                    <a:lnTo>
                      <a:pt x="479" y="101"/>
                    </a:lnTo>
                    <a:lnTo>
                      <a:pt x="483" y="97"/>
                    </a:lnTo>
                    <a:lnTo>
                      <a:pt x="486" y="94"/>
                    </a:lnTo>
                    <a:lnTo>
                      <a:pt x="490" y="90"/>
                    </a:lnTo>
                    <a:lnTo>
                      <a:pt x="493" y="86"/>
                    </a:lnTo>
                    <a:lnTo>
                      <a:pt x="497" y="82"/>
                    </a:lnTo>
                    <a:lnTo>
                      <a:pt x="501" y="79"/>
                    </a:lnTo>
                    <a:lnTo>
                      <a:pt x="504" y="75"/>
                    </a:lnTo>
                    <a:lnTo>
                      <a:pt x="508" y="71"/>
                    </a:lnTo>
                    <a:lnTo>
                      <a:pt x="511" y="68"/>
                    </a:lnTo>
                    <a:lnTo>
                      <a:pt x="515" y="64"/>
                    </a:lnTo>
                    <a:lnTo>
                      <a:pt x="518" y="61"/>
                    </a:lnTo>
                    <a:lnTo>
                      <a:pt x="522" y="58"/>
                    </a:lnTo>
                    <a:lnTo>
                      <a:pt x="525" y="55"/>
                    </a:lnTo>
                    <a:lnTo>
                      <a:pt x="529" y="52"/>
                    </a:lnTo>
                    <a:lnTo>
                      <a:pt x="532" y="49"/>
                    </a:lnTo>
                    <a:lnTo>
                      <a:pt x="536" y="46"/>
                    </a:lnTo>
                    <a:lnTo>
                      <a:pt x="539" y="44"/>
                    </a:lnTo>
                    <a:lnTo>
                      <a:pt x="543" y="41"/>
                    </a:lnTo>
                    <a:lnTo>
                      <a:pt x="546" y="39"/>
                    </a:lnTo>
                    <a:lnTo>
                      <a:pt x="550" y="37"/>
                    </a:lnTo>
                    <a:lnTo>
                      <a:pt x="553" y="35"/>
                    </a:lnTo>
                    <a:lnTo>
                      <a:pt x="557" y="33"/>
                    </a:lnTo>
                    <a:lnTo>
                      <a:pt x="561" y="31"/>
                    </a:lnTo>
                    <a:lnTo>
                      <a:pt x="564" y="29"/>
                    </a:lnTo>
                    <a:lnTo>
                      <a:pt x="568" y="27"/>
                    </a:lnTo>
                    <a:lnTo>
                      <a:pt x="571" y="26"/>
                    </a:lnTo>
                    <a:lnTo>
                      <a:pt x="575" y="24"/>
                    </a:lnTo>
                    <a:lnTo>
                      <a:pt x="578" y="23"/>
                    </a:lnTo>
                    <a:lnTo>
                      <a:pt x="582" y="21"/>
                    </a:lnTo>
                    <a:lnTo>
                      <a:pt x="585" y="20"/>
                    </a:lnTo>
                    <a:lnTo>
                      <a:pt x="589" y="19"/>
                    </a:lnTo>
                    <a:lnTo>
                      <a:pt x="592" y="18"/>
                    </a:lnTo>
                    <a:lnTo>
                      <a:pt x="596" y="17"/>
                    </a:lnTo>
                    <a:lnTo>
                      <a:pt x="599" y="16"/>
                    </a:lnTo>
                    <a:lnTo>
                      <a:pt x="603" y="15"/>
                    </a:lnTo>
                    <a:lnTo>
                      <a:pt x="606" y="14"/>
                    </a:lnTo>
                    <a:lnTo>
                      <a:pt x="610" y="13"/>
                    </a:lnTo>
                    <a:lnTo>
                      <a:pt x="613" y="12"/>
                    </a:lnTo>
                    <a:lnTo>
                      <a:pt x="617" y="12"/>
                    </a:lnTo>
                    <a:lnTo>
                      <a:pt x="621" y="11"/>
                    </a:lnTo>
                    <a:lnTo>
                      <a:pt x="624" y="11"/>
                    </a:lnTo>
                    <a:lnTo>
                      <a:pt x="628" y="10"/>
                    </a:lnTo>
                    <a:lnTo>
                      <a:pt x="631" y="9"/>
                    </a:lnTo>
                    <a:lnTo>
                      <a:pt x="635" y="9"/>
                    </a:lnTo>
                    <a:lnTo>
                      <a:pt x="638" y="8"/>
                    </a:lnTo>
                    <a:lnTo>
                      <a:pt x="642" y="8"/>
                    </a:lnTo>
                    <a:lnTo>
                      <a:pt x="645" y="7"/>
                    </a:lnTo>
                    <a:lnTo>
                      <a:pt x="649" y="7"/>
                    </a:lnTo>
                    <a:lnTo>
                      <a:pt x="652" y="7"/>
                    </a:lnTo>
                    <a:lnTo>
                      <a:pt x="656" y="7"/>
                    </a:lnTo>
                    <a:lnTo>
                      <a:pt x="659" y="6"/>
                    </a:lnTo>
                    <a:lnTo>
                      <a:pt x="663" y="6"/>
                    </a:lnTo>
                    <a:lnTo>
                      <a:pt x="666" y="6"/>
                    </a:lnTo>
                    <a:lnTo>
                      <a:pt x="670" y="5"/>
                    </a:lnTo>
                    <a:lnTo>
                      <a:pt x="673" y="5"/>
                    </a:lnTo>
                    <a:lnTo>
                      <a:pt x="677" y="5"/>
                    </a:lnTo>
                    <a:lnTo>
                      <a:pt x="681" y="4"/>
                    </a:lnTo>
                    <a:lnTo>
                      <a:pt x="684" y="4"/>
                    </a:lnTo>
                    <a:lnTo>
                      <a:pt x="687" y="4"/>
                    </a:lnTo>
                    <a:lnTo>
                      <a:pt x="691" y="4"/>
                    </a:lnTo>
                    <a:lnTo>
                      <a:pt x="695" y="4"/>
                    </a:lnTo>
                    <a:lnTo>
                      <a:pt x="698" y="3"/>
                    </a:lnTo>
                    <a:lnTo>
                      <a:pt x="702" y="3"/>
                    </a:lnTo>
                    <a:lnTo>
                      <a:pt x="705" y="3"/>
                    </a:lnTo>
                    <a:lnTo>
                      <a:pt x="709" y="3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19" y="3"/>
                    </a:lnTo>
                    <a:lnTo>
                      <a:pt x="723" y="3"/>
                    </a:lnTo>
                    <a:lnTo>
                      <a:pt x="726" y="2"/>
                    </a:lnTo>
                    <a:lnTo>
                      <a:pt x="730" y="2"/>
                    </a:lnTo>
                    <a:lnTo>
                      <a:pt x="733" y="2"/>
                    </a:lnTo>
                    <a:lnTo>
                      <a:pt x="737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7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8" y="2"/>
                    </a:lnTo>
                    <a:lnTo>
                      <a:pt x="762" y="2"/>
                    </a:lnTo>
                    <a:lnTo>
                      <a:pt x="765" y="2"/>
                    </a:lnTo>
                    <a:lnTo>
                      <a:pt x="769" y="1"/>
                    </a:lnTo>
                    <a:lnTo>
                      <a:pt x="772" y="1"/>
                    </a:lnTo>
                    <a:lnTo>
                      <a:pt x="776" y="1"/>
                    </a:lnTo>
                    <a:lnTo>
                      <a:pt x="779" y="1"/>
                    </a:lnTo>
                    <a:lnTo>
                      <a:pt x="783" y="1"/>
                    </a:lnTo>
                    <a:lnTo>
                      <a:pt x="786" y="1"/>
                    </a:lnTo>
                    <a:lnTo>
                      <a:pt x="790" y="1"/>
                    </a:lnTo>
                    <a:lnTo>
                      <a:pt x="793" y="1"/>
                    </a:lnTo>
                    <a:lnTo>
                      <a:pt x="797" y="1"/>
                    </a:lnTo>
                    <a:lnTo>
                      <a:pt x="800" y="1"/>
                    </a:lnTo>
                    <a:lnTo>
                      <a:pt x="804" y="1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1"/>
                    </a:lnTo>
                    <a:lnTo>
                      <a:pt x="1255" y="1"/>
                    </a:lnTo>
                    <a:lnTo>
                      <a:pt x="1259" y="1"/>
                    </a:lnTo>
                    <a:lnTo>
                      <a:pt x="1262" y="2"/>
                    </a:lnTo>
                    <a:lnTo>
                      <a:pt x="1266" y="2"/>
                    </a:lnTo>
                    <a:lnTo>
                      <a:pt x="1269" y="2"/>
                    </a:lnTo>
                    <a:lnTo>
                      <a:pt x="1273" y="3"/>
                    </a:lnTo>
                    <a:lnTo>
                      <a:pt x="1277" y="3"/>
                    </a:lnTo>
                    <a:lnTo>
                      <a:pt x="1280" y="4"/>
                    </a:lnTo>
                    <a:lnTo>
                      <a:pt x="1284" y="5"/>
                    </a:lnTo>
                    <a:lnTo>
                      <a:pt x="1287" y="6"/>
                    </a:lnTo>
                    <a:lnTo>
                      <a:pt x="1291" y="7"/>
                    </a:lnTo>
                    <a:lnTo>
                      <a:pt x="1294" y="8"/>
                    </a:lnTo>
                    <a:lnTo>
                      <a:pt x="1298" y="10"/>
                    </a:lnTo>
                    <a:lnTo>
                      <a:pt x="1301" y="12"/>
                    </a:lnTo>
                    <a:lnTo>
                      <a:pt x="1305" y="14"/>
                    </a:lnTo>
                    <a:lnTo>
                      <a:pt x="1308" y="17"/>
                    </a:lnTo>
                    <a:lnTo>
                      <a:pt x="1312" y="19"/>
                    </a:lnTo>
                    <a:lnTo>
                      <a:pt x="1315" y="22"/>
                    </a:lnTo>
                    <a:lnTo>
                      <a:pt x="1319" y="26"/>
                    </a:lnTo>
                    <a:lnTo>
                      <a:pt x="1322" y="29"/>
                    </a:lnTo>
                    <a:lnTo>
                      <a:pt x="1326" y="33"/>
                    </a:lnTo>
                    <a:lnTo>
                      <a:pt x="1329" y="37"/>
                    </a:lnTo>
                    <a:lnTo>
                      <a:pt x="1333" y="41"/>
                    </a:lnTo>
                    <a:lnTo>
                      <a:pt x="1337" y="44"/>
                    </a:lnTo>
                    <a:lnTo>
                      <a:pt x="1340" y="48"/>
                    </a:lnTo>
                    <a:lnTo>
                      <a:pt x="1344" y="52"/>
                    </a:lnTo>
                    <a:lnTo>
                      <a:pt x="1347" y="55"/>
                    </a:lnTo>
                    <a:lnTo>
                      <a:pt x="1351" y="58"/>
                    </a:lnTo>
                    <a:lnTo>
                      <a:pt x="1354" y="61"/>
                    </a:lnTo>
                    <a:lnTo>
                      <a:pt x="1358" y="63"/>
                    </a:lnTo>
                    <a:lnTo>
                      <a:pt x="1361" y="66"/>
                    </a:lnTo>
                    <a:lnTo>
                      <a:pt x="1365" y="67"/>
                    </a:lnTo>
                    <a:lnTo>
                      <a:pt x="1368" y="69"/>
                    </a:lnTo>
                    <a:lnTo>
                      <a:pt x="1372" y="71"/>
                    </a:lnTo>
                    <a:lnTo>
                      <a:pt x="1375" y="72"/>
                    </a:lnTo>
                    <a:lnTo>
                      <a:pt x="1379" y="73"/>
                    </a:lnTo>
                    <a:lnTo>
                      <a:pt x="1382" y="74"/>
                    </a:lnTo>
                    <a:lnTo>
                      <a:pt x="1386" y="74"/>
                    </a:lnTo>
                    <a:lnTo>
                      <a:pt x="1389" y="75"/>
                    </a:lnTo>
                    <a:lnTo>
                      <a:pt x="1393" y="75"/>
                    </a:lnTo>
                    <a:lnTo>
                      <a:pt x="1397" y="76"/>
                    </a:lnTo>
                    <a:lnTo>
                      <a:pt x="1400" y="76"/>
                    </a:lnTo>
                    <a:lnTo>
                      <a:pt x="1404" y="76"/>
                    </a:lnTo>
                    <a:lnTo>
                      <a:pt x="1407" y="77"/>
                    </a:lnTo>
                    <a:lnTo>
                      <a:pt x="1410" y="77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48"/>
              <p:cNvSpPr>
                <a:spLocks/>
              </p:cNvSpPr>
              <p:nvPr/>
            </p:nvSpPr>
            <p:spPr bwMode="auto">
              <a:xfrm>
                <a:off x="2242" y="2410"/>
                <a:ext cx="2494" cy="0"/>
              </a:xfrm>
              <a:custGeom>
                <a:avLst/>
                <a:gdLst>
                  <a:gd name="T0" fmla="*/ 19441 w 1410"/>
                  <a:gd name="T1" fmla="*/ 42902 w 1410"/>
                  <a:gd name="T2" fmla="*/ 65649 w 1410"/>
                  <a:gd name="T3" fmla="*/ 88997 w 1410"/>
                  <a:gd name="T4" fmla="*/ 112384 w 1410"/>
                  <a:gd name="T5" fmla="*/ 135203 w 1410"/>
                  <a:gd name="T6" fmla="*/ 158656 w 1410"/>
                  <a:gd name="T7" fmla="*/ 182055 w 1410"/>
                  <a:gd name="T8" fmla="*/ 205392 w 1410"/>
                  <a:gd name="T9" fmla="*/ 228086 w 1410"/>
                  <a:gd name="T10" fmla="*/ 251118 w 1410"/>
                  <a:gd name="T11" fmla="*/ 273712 w 1410"/>
                  <a:gd name="T12" fmla="*/ 297398 w 1410"/>
                  <a:gd name="T13" fmla="*/ 320785 w 1410"/>
                  <a:gd name="T14" fmla="*/ 344176 w 1410"/>
                  <a:gd name="T15" fmla="*/ 366876 w 1410"/>
                  <a:gd name="T16" fmla="*/ 390329 w 1410"/>
                  <a:gd name="T17" fmla="*/ 413728 w 1410"/>
                  <a:gd name="T18" fmla="*/ 435834 w 1410"/>
                  <a:gd name="T19" fmla="*/ 459796 w 1410"/>
                  <a:gd name="T20" fmla="*/ 482976 w 1410"/>
                  <a:gd name="T21" fmla="*/ 505383 w 1410"/>
                  <a:gd name="T22" fmla="*/ 529071 w 1410"/>
                  <a:gd name="T23" fmla="*/ 552456 w 1410"/>
                  <a:gd name="T24" fmla="*/ 574651 w 1410"/>
                  <a:gd name="T25" fmla="*/ 598059 w 1410"/>
                  <a:gd name="T26" fmla="*/ 621922 w 1410"/>
                  <a:gd name="T27" fmla="*/ 644191 w 1410"/>
                  <a:gd name="T28" fmla="*/ 667506 w 1410"/>
                  <a:gd name="T29" fmla="*/ 691556 w 1410"/>
                  <a:gd name="T30" fmla="*/ 714655 w 1410"/>
                  <a:gd name="T31" fmla="*/ 737005 w 1410"/>
                  <a:gd name="T32" fmla="*/ 760242 w 1410"/>
                  <a:gd name="T33" fmla="*/ 784133 w 1410"/>
                  <a:gd name="T34" fmla="*/ 806324 w 1410"/>
                  <a:gd name="T35" fmla="*/ 829738 w 1410"/>
                  <a:gd name="T36" fmla="*/ 853797 w 1410"/>
                  <a:gd name="T37" fmla="*/ 877074 w 1410"/>
                  <a:gd name="T38" fmla="*/ 899179 w 1410"/>
                  <a:gd name="T39" fmla="*/ 922591 w 1410"/>
                  <a:gd name="T40" fmla="*/ 945458 w 1410"/>
                  <a:gd name="T41" fmla="*/ 968850 w 1410"/>
                  <a:gd name="T42" fmla="*/ 991915 w 1410"/>
                  <a:gd name="T43" fmla="*/ 1015805 w 1410"/>
                  <a:gd name="T44" fmla="*/ 1038006 w 1410"/>
                  <a:gd name="T45" fmla="*/ 1061432 w 1410"/>
                  <a:gd name="T46" fmla="*/ 1084763 w 1410"/>
                  <a:gd name="T47" fmla="*/ 1107667 w 1410"/>
                  <a:gd name="T48" fmla="*/ 1131082 w 1410"/>
                  <a:gd name="T49" fmla="*/ 1154441 w 1410"/>
                  <a:gd name="T50" fmla="*/ 1177136 w 1410"/>
                  <a:gd name="T51" fmla="*/ 1200520 w 1410"/>
                  <a:gd name="T52" fmla="*/ 1223581 w 1410"/>
                  <a:gd name="T53" fmla="*/ 1246407 w 1410"/>
                  <a:gd name="T54" fmla="*/ 1269922 w 1410"/>
                  <a:gd name="T55" fmla="*/ 1293258 w 1410"/>
                  <a:gd name="T56" fmla="*/ 1316660 w 1410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0"/>
                  <a:gd name="T115" fmla="*/ 1410 w 1410"/>
                </a:gdLst>
                <a:ahLst/>
                <a:cxnLst>
                  <a:cxn ang="T57">
                    <a:pos x="T0" y="0"/>
                  </a:cxn>
                  <a:cxn ang="T58">
                    <a:pos x="T1" y="0"/>
                  </a:cxn>
                  <a:cxn ang="T59">
                    <a:pos x="T2" y="0"/>
                  </a:cxn>
                  <a:cxn ang="T60">
                    <a:pos x="T3" y="0"/>
                  </a:cxn>
                  <a:cxn ang="T61">
                    <a:pos x="T4" y="0"/>
                  </a:cxn>
                  <a:cxn ang="T62">
                    <a:pos x="T5" y="0"/>
                  </a:cxn>
                  <a:cxn ang="T63">
                    <a:pos x="T6" y="0"/>
                  </a:cxn>
                  <a:cxn ang="T64">
                    <a:pos x="T7" y="0"/>
                  </a:cxn>
                  <a:cxn ang="T65">
                    <a:pos x="T8" y="0"/>
                  </a:cxn>
                  <a:cxn ang="T66">
                    <a:pos x="T9" y="0"/>
                  </a:cxn>
                  <a:cxn ang="T67">
                    <a:pos x="T10" y="0"/>
                  </a:cxn>
                  <a:cxn ang="T68">
                    <a:pos x="T11" y="0"/>
                  </a:cxn>
                  <a:cxn ang="T69">
                    <a:pos x="T12" y="0"/>
                  </a:cxn>
                  <a:cxn ang="T70">
                    <a:pos x="T13" y="0"/>
                  </a:cxn>
                  <a:cxn ang="T71">
                    <a:pos x="T14" y="0"/>
                  </a:cxn>
                  <a:cxn ang="T72">
                    <a:pos x="T15" y="0"/>
                  </a:cxn>
                  <a:cxn ang="T73">
                    <a:pos x="T16" y="0"/>
                  </a:cxn>
                  <a:cxn ang="T74">
                    <a:pos x="T17" y="0"/>
                  </a:cxn>
                  <a:cxn ang="T75">
                    <a:pos x="T18" y="0"/>
                  </a:cxn>
                  <a:cxn ang="T76">
                    <a:pos x="T19" y="0"/>
                  </a:cxn>
                  <a:cxn ang="T77">
                    <a:pos x="T20" y="0"/>
                  </a:cxn>
                  <a:cxn ang="T78">
                    <a:pos x="T21" y="0"/>
                  </a:cxn>
                  <a:cxn ang="T79">
                    <a:pos x="T22" y="0"/>
                  </a:cxn>
                  <a:cxn ang="T80">
                    <a:pos x="T23" y="0"/>
                  </a:cxn>
                  <a:cxn ang="T81">
                    <a:pos x="T24" y="0"/>
                  </a:cxn>
                  <a:cxn ang="T82">
                    <a:pos x="T25" y="0"/>
                  </a:cxn>
                  <a:cxn ang="T83">
                    <a:pos x="T26" y="0"/>
                  </a:cxn>
                  <a:cxn ang="T84">
                    <a:pos x="T27" y="0"/>
                  </a:cxn>
                  <a:cxn ang="T85">
                    <a:pos x="T28" y="0"/>
                  </a:cxn>
                  <a:cxn ang="T86">
                    <a:pos x="T29" y="0"/>
                  </a:cxn>
                  <a:cxn ang="T87">
                    <a:pos x="T30" y="0"/>
                  </a:cxn>
                  <a:cxn ang="T88">
                    <a:pos x="T31" y="0"/>
                  </a:cxn>
                  <a:cxn ang="T89">
                    <a:pos x="T32" y="0"/>
                  </a:cxn>
                  <a:cxn ang="T90">
                    <a:pos x="T33" y="0"/>
                  </a:cxn>
                  <a:cxn ang="T91">
                    <a:pos x="T34" y="0"/>
                  </a:cxn>
                  <a:cxn ang="T92">
                    <a:pos x="T35" y="0"/>
                  </a:cxn>
                  <a:cxn ang="T93">
                    <a:pos x="T36" y="0"/>
                  </a:cxn>
                  <a:cxn ang="T94">
                    <a:pos x="T37" y="0"/>
                  </a:cxn>
                  <a:cxn ang="T95">
                    <a:pos x="T38" y="0"/>
                  </a:cxn>
                  <a:cxn ang="T96">
                    <a:pos x="T39" y="0"/>
                  </a:cxn>
                  <a:cxn ang="T97">
                    <a:pos x="T40" y="0"/>
                  </a:cxn>
                  <a:cxn ang="T98">
                    <a:pos x="T41" y="0"/>
                  </a:cxn>
                  <a:cxn ang="T99">
                    <a:pos x="T42" y="0"/>
                  </a:cxn>
                  <a:cxn ang="T100">
                    <a:pos x="T43" y="0"/>
                  </a:cxn>
                  <a:cxn ang="T101">
                    <a:pos x="T44" y="0"/>
                  </a:cxn>
                  <a:cxn ang="T102">
                    <a:pos x="T45" y="0"/>
                  </a:cxn>
                  <a:cxn ang="T103">
                    <a:pos x="T46" y="0"/>
                  </a:cxn>
                  <a:cxn ang="T104">
                    <a:pos x="T47" y="0"/>
                  </a:cxn>
                  <a:cxn ang="T105">
                    <a:pos x="T48" y="0"/>
                  </a:cxn>
                  <a:cxn ang="T106">
                    <a:pos x="T49" y="0"/>
                  </a:cxn>
                  <a:cxn ang="T107">
                    <a:pos x="T50" y="0"/>
                  </a:cxn>
                  <a:cxn ang="T108">
                    <a:pos x="T51" y="0"/>
                  </a:cxn>
                  <a:cxn ang="T109">
                    <a:pos x="T52" y="0"/>
                  </a:cxn>
                  <a:cxn ang="T110">
                    <a:pos x="T53" y="0"/>
                  </a:cxn>
                  <a:cxn ang="T111">
                    <a:pos x="T54" y="0"/>
                  </a:cxn>
                  <a:cxn ang="T112">
                    <a:pos x="T55" y="0"/>
                  </a:cxn>
                  <a:cxn ang="T113">
                    <a:pos x="T56" y="0"/>
                  </a:cxn>
                </a:cxnLst>
                <a:rect l="T114" t="0" r="T115" b="0"/>
                <a:pathLst>
                  <a:path w="1410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7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8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5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3" y="0"/>
                    </a:lnTo>
                    <a:lnTo>
                      <a:pt x="247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1" y="0"/>
                    </a:lnTo>
                    <a:lnTo>
                      <a:pt x="275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6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7" y="0"/>
                    </a:lnTo>
                    <a:lnTo>
                      <a:pt x="310" y="0"/>
                    </a:lnTo>
                    <a:lnTo>
                      <a:pt x="314" y="0"/>
                    </a:lnTo>
                    <a:lnTo>
                      <a:pt x="317" y="0"/>
                    </a:lnTo>
                    <a:lnTo>
                      <a:pt x="321" y="0"/>
                    </a:lnTo>
                    <a:lnTo>
                      <a:pt x="324" y="0"/>
                    </a:lnTo>
                    <a:lnTo>
                      <a:pt x="328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2" y="0"/>
                    </a:lnTo>
                    <a:lnTo>
                      <a:pt x="345" y="0"/>
                    </a:lnTo>
                    <a:lnTo>
                      <a:pt x="349" y="0"/>
                    </a:lnTo>
                    <a:lnTo>
                      <a:pt x="352" y="0"/>
                    </a:lnTo>
                    <a:lnTo>
                      <a:pt x="356" y="0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7" y="0"/>
                    </a:lnTo>
                    <a:lnTo>
                      <a:pt x="370" y="0"/>
                    </a:lnTo>
                    <a:lnTo>
                      <a:pt x="374" y="0"/>
                    </a:lnTo>
                    <a:lnTo>
                      <a:pt x="377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5" y="0"/>
                    </a:lnTo>
                    <a:lnTo>
                      <a:pt x="398" y="0"/>
                    </a:lnTo>
                    <a:lnTo>
                      <a:pt x="402" y="0"/>
                    </a:lnTo>
                    <a:lnTo>
                      <a:pt x="405" y="0"/>
                    </a:lnTo>
                    <a:lnTo>
                      <a:pt x="409" y="0"/>
                    </a:lnTo>
                    <a:lnTo>
                      <a:pt x="412" y="0"/>
                    </a:lnTo>
                    <a:lnTo>
                      <a:pt x="416" y="0"/>
                    </a:lnTo>
                    <a:lnTo>
                      <a:pt x="420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30" y="0"/>
                    </a:lnTo>
                    <a:lnTo>
                      <a:pt x="433" y="0"/>
                    </a:lnTo>
                    <a:lnTo>
                      <a:pt x="437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1" y="0"/>
                    </a:lnTo>
                    <a:lnTo>
                      <a:pt x="455" y="0"/>
                    </a:lnTo>
                    <a:lnTo>
                      <a:pt x="458" y="0"/>
                    </a:lnTo>
                    <a:lnTo>
                      <a:pt x="462" y="0"/>
                    </a:lnTo>
                    <a:lnTo>
                      <a:pt x="465" y="0"/>
                    </a:lnTo>
                    <a:lnTo>
                      <a:pt x="469" y="0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79" y="0"/>
                    </a:lnTo>
                    <a:lnTo>
                      <a:pt x="483" y="0"/>
                    </a:lnTo>
                    <a:lnTo>
                      <a:pt x="486" y="0"/>
                    </a:lnTo>
                    <a:lnTo>
                      <a:pt x="490" y="0"/>
                    </a:lnTo>
                    <a:lnTo>
                      <a:pt x="493" y="0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1" y="0"/>
                    </a:lnTo>
                    <a:lnTo>
                      <a:pt x="515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5" y="0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6" y="0"/>
                    </a:lnTo>
                    <a:lnTo>
                      <a:pt x="550" y="0"/>
                    </a:lnTo>
                    <a:lnTo>
                      <a:pt x="553" y="0"/>
                    </a:lnTo>
                    <a:lnTo>
                      <a:pt x="557" y="0"/>
                    </a:lnTo>
                    <a:lnTo>
                      <a:pt x="561" y="0"/>
                    </a:lnTo>
                    <a:lnTo>
                      <a:pt x="564" y="0"/>
                    </a:lnTo>
                    <a:lnTo>
                      <a:pt x="568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78" y="0"/>
                    </a:lnTo>
                    <a:lnTo>
                      <a:pt x="582" y="0"/>
                    </a:lnTo>
                    <a:lnTo>
                      <a:pt x="585" y="0"/>
                    </a:lnTo>
                    <a:lnTo>
                      <a:pt x="589" y="0"/>
                    </a:lnTo>
                    <a:lnTo>
                      <a:pt x="592" y="0"/>
                    </a:lnTo>
                    <a:lnTo>
                      <a:pt x="596" y="0"/>
                    </a:lnTo>
                    <a:lnTo>
                      <a:pt x="599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7" y="0"/>
                    </a:lnTo>
                    <a:lnTo>
                      <a:pt x="621" y="0"/>
                    </a:lnTo>
                    <a:lnTo>
                      <a:pt x="624" y="0"/>
                    </a:lnTo>
                    <a:lnTo>
                      <a:pt x="628" y="0"/>
                    </a:lnTo>
                    <a:lnTo>
                      <a:pt x="631" y="0"/>
                    </a:lnTo>
                    <a:lnTo>
                      <a:pt x="635" y="0"/>
                    </a:lnTo>
                    <a:lnTo>
                      <a:pt x="638" y="0"/>
                    </a:lnTo>
                    <a:lnTo>
                      <a:pt x="642" y="0"/>
                    </a:lnTo>
                    <a:lnTo>
                      <a:pt x="645" y="0"/>
                    </a:lnTo>
                    <a:lnTo>
                      <a:pt x="649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70" y="0"/>
                    </a:lnTo>
                    <a:lnTo>
                      <a:pt x="673" y="0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684" y="0"/>
                    </a:lnTo>
                    <a:lnTo>
                      <a:pt x="687" y="0"/>
                    </a:lnTo>
                    <a:lnTo>
                      <a:pt x="691" y="0"/>
                    </a:lnTo>
                    <a:lnTo>
                      <a:pt x="695" y="0"/>
                    </a:lnTo>
                    <a:lnTo>
                      <a:pt x="698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6" y="0"/>
                    </a:lnTo>
                    <a:lnTo>
                      <a:pt x="719" y="0"/>
                    </a:lnTo>
                    <a:lnTo>
                      <a:pt x="723" y="0"/>
                    </a:lnTo>
                    <a:lnTo>
                      <a:pt x="726" y="0"/>
                    </a:lnTo>
                    <a:lnTo>
                      <a:pt x="730" y="0"/>
                    </a:lnTo>
                    <a:lnTo>
                      <a:pt x="733" y="0"/>
                    </a:lnTo>
                    <a:lnTo>
                      <a:pt x="737" y="0"/>
                    </a:lnTo>
                    <a:lnTo>
                      <a:pt x="740" y="0"/>
                    </a:lnTo>
                    <a:lnTo>
                      <a:pt x="744" y="0"/>
                    </a:lnTo>
                    <a:lnTo>
                      <a:pt x="747" y="0"/>
                    </a:lnTo>
                    <a:lnTo>
                      <a:pt x="751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9" y="0"/>
                    </a:lnTo>
                    <a:lnTo>
                      <a:pt x="772" y="0"/>
                    </a:lnTo>
                    <a:lnTo>
                      <a:pt x="776" y="0"/>
                    </a:lnTo>
                    <a:lnTo>
                      <a:pt x="779" y="0"/>
                    </a:lnTo>
                    <a:lnTo>
                      <a:pt x="783" y="0"/>
                    </a:lnTo>
                    <a:lnTo>
                      <a:pt x="786" y="0"/>
                    </a:lnTo>
                    <a:lnTo>
                      <a:pt x="790" y="0"/>
                    </a:lnTo>
                    <a:lnTo>
                      <a:pt x="793" y="0"/>
                    </a:lnTo>
                    <a:lnTo>
                      <a:pt x="797" y="0"/>
                    </a:lnTo>
                    <a:lnTo>
                      <a:pt x="800" y="0"/>
                    </a:lnTo>
                    <a:lnTo>
                      <a:pt x="804" y="0"/>
                    </a:lnTo>
                    <a:lnTo>
                      <a:pt x="807" y="0"/>
                    </a:lnTo>
                    <a:lnTo>
                      <a:pt x="811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2" y="0"/>
                    </a:lnTo>
                    <a:lnTo>
                      <a:pt x="825" y="0"/>
                    </a:lnTo>
                    <a:lnTo>
                      <a:pt x="829" y="0"/>
                    </a:lnTo>
                    <a:lnTo>
                      <a:pt x="832" y="0"/>
                    </a:lnTo>
                    <a:lnTo>
                      <a:pt x="836" y="0"/>
                    </a:lnTo>
                    <a:lnTo>
                      <a:pt x="839" y="0"/>
                    </a:lnTo>
                    <a:lnTo>
                      <a:pt x="843" y="0"/>
                    </a:lnTo>
                    <a:lnTo>
                      <a:pt x="846" y="0"/>
                    </a:lnTo>
                    <a:lnTo>
                      <a:pt x="850" y="0"/>
                    </a:lnTo>
                    <a:lnTo>
                      <a:pt x="853" y="0"/>
                    </a:lnTo>
                    <a:lnTo>
                      <a:pt x="857" y="0"/>
                    </a:lnTo>
                    <a:lnTo>
                      <a:pt x="860" y="0"/>
                    </a:lnTo>
                    <a:lnTo>
                      <a:pt x="864" y="0"/>
                    </a:lnTo>
                    <a:lnTo>
                      <a:pt x="867" y="0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0"/>
                    </a:lnTo>
                    <a:lnTo>
                      <a:pt x="1245" y="0"/>
                    </a:lnTo>
                    <a:lnTo>
                      <a:pt x="1248" y="0"/>
                    </a:lnTo>
                    <a:lnTo>
                      <a:pt x="1252" y="0"/>
                    </a:lnTo>
                    <a:lnTo>
                      <a:pt x="1255" y="0"/>
                    </a:lnTo>
                    <a:lnTo>
                      <a:pt x="1259" y="0"/>
                    </a:lnTo>
                    <a:lnTo>
                      <a:pt x="1262" y="0"/>
                    </a:lnTo>
                    <a:lnTo>
                      <a:pt x="1266" y="0"/>
                    </a:lnTo>
                    <a:lnTo>
                      <a:pt x="1269" y="0"/>
                    </a:lnTo>
                    <a:lnTo>
                      <a:pt x="1273" y="0"/>
                    </a:lnTo>
                    <a:lnTo>
                      <a:pt x="1277" y="0"/>
                    </a:lnTo>
                    <a:lnTo>
                      <a:pt x="1280" y="0"/>
                    </a:lnTo>
                    <a:lnTo>
                      <a:pt x="1284" y="0"/>
                    </a:lnTo>
                    <a:lnTo>
                      <a:pt x="1287" y="0"/>
                    </a:lnTo>
                    <a:lnTo>
                      <a:pt x="1291" y="0"/>
                    </a:lnTo>
                    <a:lnTo>
                      <a:pt x="1294" y="0"/>
                    </a:lnTo>
                    <a:lnTo>
                      <a:pt x="1298" y="0"/>
                    </a:lnTo>
                    <a:lnTo>
                      <a:pt x="1301" y="0"/>
                    </a:lnTo>
                    <a:lnTo>
                      <a:pt x="1305" y="0"/>
                    </a:lnTo>
                    <a:lnTo>
                      <a:pt x="1308" y="0"/>
                    </a:lnTo>
                    <a:lnTo>
                      <a:pt x="1312" y="0"/>
                    </a:lnTo>
                    <a:lnTo>
                      <a:pt x="1315" y="0"/>
                    </a:lnTo>
                    <a:lnTo>
                      <a:pt x="1319" y="0"/>
                    </a:lnTo>
                    <a:lnTo>
                      <a:pt x="1322" y="0"/>
                    </a:lnTo>
                    <a:lnTo>
                      <a:pt x="1326" y="0"/>
                    </a:lnTo>
                    <a:lnTo>
                      <a:pt x="1329" y="0"/>
                    </a:lnTo>
                    <a:lnTo>
                      <a:pt x="1333" y="0"/>
                    </a:lnTo>
                    <a:lnTo>
                      <a:pt x="1337" y="0"/>
                    </a:lnTo>
                    <a:lnTo>
                      <a:pt x="1340" y="0"/>
                    </a:lnTo>
                    <a:lnTo>
                      <a:pt x="1344" y="0"/>
                    </a:lnTo>
                    <a:lnTo>
                      <a:pt x="1347" y="0"/>
                    </a:lnTo>
                    <a:lnTo>
                      <a:pt x="1351" y="0"/>
                    </a:lnTo>
                    <a:lnTo>
                      <a:pt x="1354" y="0"/>
                    </a:lnTo>
                    <a:lnTo>
                      <a:pt x="1358" y="0"/>
                    </a:lnTo>
                    <a:lnTo>
                      <a:pt x="1361" y="0"/>
                    </a:lnTo>
                    <a:lnTo>
                      <a:pt x="1365" y="0"/>
                    </a:lnTo>
                    <a:lnTo>
                      <a:pt x="1368" y="0"/>
                    </a:lnTo>
                    <a:lnTo>
                      <a:pt x="1372" y="0"/>
                    </a:lnTo>
                    <a:lnTo>
                      <a:pt x="1375" y="0"/>
                    </a:lnTo>
                    <a:lnTo>
                      <a:pt x="1379" y="0"/>
                    </a:lnTo>
                    <a:lnTo>
                      <a:pt x="1382" y="0"/>
                    </a:lnTo>
                    <a:lnTo>
                      <a:pt x="1386" y="0"/>
                    </a:lnTo>
                    <a:lnTo>
                      <a:pt x="1389" y="0"/>
                    </a:lnTo>
                    <a:lnTo>
                      <a:pt x="1393" y="0"/>
                    </a:lnTo>
                    <a:lnTo>
                      <a:pt x="1397" y="0"/>
                    </a:lnTo>
                    <a:lnTo>
                      <a:pt x="1400" y="0"/>
                    </a:lnTo>
                    <a:lnTo>
                      <a:pt x="1404" y="0"/>
                    </a:lnTo>
                    <a:lnTo>
                      <a:pt x="1407" y="0"/>
                    </a:lnTo>
                    <a:lnTo>
                      <a:pt x="1410" y="0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Freeform 49"/>
              <p:cNvSpPr>
                <a:spLocks/>
              </p:cNvSpPr>
              <p:nvPr/>
            </p:nvSpPr>
            <p:spPr bwMode="auto">
              <a:xfrm>
                <a:off x="2242" y="2475"/>
                <a:ext cx="2494" cy="180"/>
              </a:xfrm>
              <a:custGeom>
                <a:avLst/>
                <a:gdLst>
                  <a:gd name="T0" fmla="*/ 19441 w 1410"/>
                  <a:gd name="T1" fmla="*/ 0 h 413"/>
                  <a:gd name="T2" fmla="*/ 42902 w 1410"/>
                  <a:gd name="T3" fmla="*/ 0 h 413"/>
                  <a:gd name="T4" fmla="*/ 65649 w 1410"/>
                  <a:gd name="T5" fmla="*/ 0 h 413"/>
                  <a:gd name="T6" fmla="*/ 88997 w 1410"/>
                  <a:gd name="T7" fmla="*/ 0 h 413"/>
                  <a:gd name="T8" fmla="*/ 112384 w 1410"/>
                  <a:gd name="T9" fmla="*/ 0 h 413"/>
                  <a:gd name="T10" fmla="*/ 135203 w 1410"/>
                  <a:gd name="T11" fmla="*/ 0 h 413"/>
                  <a:gd name="T12" fmla="*/ 158656 w 1410"/>
                  <a:gd name="T13" fmla="*/ 0 h 413"/>
                  <a:gd name="T14" fmla="*/ 182055 w 1410"/>
                  <a:gd name="T15" fmla="*/ 0 h 413"/>
                  <a:gd name="T16" fmla="*/ 205392 w 1410"/>
                  <a:gd name="T17" fmla="*/ 0 h 413"/>
                  <a:gd name="T18" fmla="*/ 228086 w 1410"/>
                  <a:gd name="T19" fmla="*/ 0 h 413"/>
                  <a:gd name="T20" fmla="*/ 251118 w 1410"/>
                  <a:gd name="T21" fmla="*/ 0 h 413"/>
                  <a:gd name="T22" fmla="*/ 273712 w 1410"/>
                  <a:gd name="T23" fmla="*/ 0 h 413"/>
                  <a:gd name="T24" fmla="*/ 297398 w 1410"/>
                  <a:gd name="T25" fmla="*/ 0 h 413"/>
                  <a:gd name="T26" fmla="*/ 320785 w 1410"/>
                  <a:gd name="T27" fmla="*/ 0 h 413"/>
                  <a:gd name="T28" fmla="*/ 344176 w 1410"/>
                  <a:gd name="T29" fmla="*/ 0 h 413"/>
                  <a:gd name="T30" fmla="*/ 366876 w 1410"/>
                  <a:gd name="T31" fmla="*/ 0 h 413"/>
                  <a:gd name="T32" fmla="*/ 390329 w 1410"/>
                  <a:gd name="T33" fmla="*/ 0 h 413"/>
                  <a:gd name="T34" fmla="*/ 413728 w 1410"/>
                  <a:gd name="T35" fmla="*/ 0 h 413"/>
                  <a:gd name="T36" fmla="*/ 435834 w 1410"/>
                  <a:gd name="T37" fmla="*/ 0 h 413"/>
                  <a:gd name="T38" fmla="*/ 459796 w 1410"/>
                  <a:gd name="T39" fmla="*/ 0 h 413"/>
                  <a:gd name="T40" fmla="*/ 482976 w 1410"/>
                  <a:gd name="T41" fmla="*/ 0 h 413"/>
                  <a:gd name="T42" fmla="*/ 505383 w 1410"/>
                  <a:gd name="T43" fmla="*/ 0 h 413"/>
                  <a:gd name="T44" fmla="*/ 529071 w 1410"/>
                  <a:gd name="T45" fmla="*/ 0 h 413"/>
                  <a:gd name="T46" fmla="*/ 552456 w 1410"/>
                  <a:gd name="T47" fmla="*/ 0 h 413"/>
                  <a:gd name="T48" fmla="*/ 574651 w 1410"/>
                  <a:gd name="T49" fmla="*/ 0 h 413"/>
                  <a:gd name="T50" fmla="*/ 598059 w 1410"/>
                  <a:gd name="T51" fmla="*/ 0 h 413"/>
                  <a:gd name="T52" fmla="*/ 621922 w 1410"/>
                  <a:gd name="T53" fmla="*/ 0 h 413"/>
                  <a:gd name="T54" fmla="*/ 644191 w 1410"/>
                  <a:gd name="T55" fmla="*/ 0 h 413"/>
                  <a:gd name="T56" fmla="*/ 667506 w 1410"/>
                  <a:gd name="T57" fmla="*/ 0 h 413"/>
                  <a:gd name="T58" fmla="*/ 691556 w 1410"/>
                  <a:gd name="T59" fmla="*/ 0 h 413"/>
                  <a:gd name="T60" fmla="*/ 714655 w 1410"/>
                  <a:gd name="T61" fmla="*/ 0 h 413"/>
                  <a:gd name="T62" fmla="*/ 737005 w 1410"/>
                  <a:gd name="T63" fmla="*/ 0 h 413"/>
                  <a:gd name="T64" fmla="*/ 760242 w 1410"/>
                  <a:gd name="T65" fmla="*/ 0 h 413"/>
                  <a:gd name="T66" fmla="*/ 784133 w 1410"/>
                  <a:gd name="T67" fmla="*/ 0 h 413"/>
                  <a:gd name="T68" fmla="*/ 806324 w 1410"/>
                  <a:gd name="T69" fmla="*/ 0 h 413"/>
                  <a:gd name="T70" fmla="*/ 829738 w 1410"/>
                  <a:gd name="T71" fmla="*/ 0 h 413"/>
                  <a:gd name="T72" fmla="*/ 853797 w 1410"/>
                  <a:gd name="T73" fmla="*/ 0 h 413"/>
                  <a:gd name="T74" fmla="*/ 877074 w 1410"/>
                  <a:gd name="T75" fmla="*/ 0 h 413"/>
                  <a:gd name="T76" fmla="*/ 899179 w 1410"/>
                  <a:gd name="T77" fmla="*/ 0 h 413"/>
                  <a:gd name="T78" fmla="*/ 922591 w 1410"/>
                  <a:gd name="T79" fmla="*/ 0 h 413"/>
                  <a:gd name="T80" fmla="*/ 945458 w 1410"/>
                  <a:gd name="T81" fmla="*/ 0 h 413"/>
                  <a:gd name="T82" fmla="*/ 968850 w 1410"/>
                  <a:gd name="T83" fmla="*/ 0 h 413"/>
                  <a:gd name="T84" fmla="*/ 991915 w 1410"/>
                  <a:gd name="T85" fmla="*/ 0 h 413"/>
                  <a:gd name="T86" fmla="*/ 1015805 w 1410"/>
                  <a:gd name="T87" fmla="*/ 0 h 413"/>
                  <a:gd name="T88" fmla="*/ 1038006 w 1410"/>
                  <a:gd name="T89" fmla="*/ 0 h 413"/>
                  <a:gd name="T90" fmla="*/ 1061432 w 1410"/>
                  <a:gd name="T91" fmla="*/ 0 h 413"/>
                  <a:gd name="T92" fmla="*/ 1084763 w 1410"/>
                  <a:gd name="T93" fmla="*/ 0 h 413"/>
                  <a:gd name="T94" fmla="*/ 1107667 w 1410"/>
                  <a:gd name="T95" fmla="*/ 0 h 413"/>
                  <a:gd name="T96" fmla="*/ 1131082 w 1410"/>
                  <a:gd name="T97" fmla="*/ 0 h 413"/>
                  <a:gd name="T98" fmla="*/ 1154441 w 1410"/>
                  <a:gd name="T99" fmla="*/ 0 h 413"/>
                  <a:gd name="T100" fmla="*/ 1177136 w 1410"/>
                  <a:gd name="T101" fmla="*/ 0 h 413"/>
                  <a:gd name="T102" fmla="*/ 1200520 w 1410"/>
                  <a:gd name="T103" fmla="*/ 0 h 413"/>
                  <a:gd name="T104" fmla="*/ 1223581 w 1410"/>
                  <a:gd name="T105" fmla="*/ 0 h 413"/>
                  <a:gd name="T106" fmla="*/ 1246407 w 1410"/>
                  <a:gd name="T107" fmla="*/ 0 h 413"/>
                  <a:gd name="T108" fmla="*/ 1269922 w 1410"/>
                  <a:gd name="T109" fmla="*/ 0 h 413"/>
                  <a:gd name="T110" fmla="*/ 1293258 w 1410"/>
                  <a:gd name="T111" fmla="*/ 0 h 413"/>
                  <a:gd name="T112" fmla="*/ 1316660 w 1410"/>
                  <a:gd name="T113" fmla="*/ 0 h 4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413"/>
                  <a:gd name="T173" fmla="*/ 1410 w 1410"/>
                  <a:gd name="T174" fmla="*/ 413 h 4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413">
                    <a:moveTo>
                      <a:pt x="0" y="234"/>
                    </a:moveTo>
                    <a:lnTo>
                      <a:pt x="3" y="233"/>
                    </a:lnTo>
                    <a:lnTo>
                      <a:pt x="7" y="231"/>
                    </a:lnTo>
                    <a:lnTo>
                      <a:pt x="10" y="229"/>
                    </a:lnTo>
                    <a:lnTo>
                      <a:pt x="14" y="227"/>
                    </a:lnTo>
                    <a:lnTo>
                      <a:pt x="17" y="225"/>
                    </a:lnTo>
                    <a:lnTo>
                      <a:pt x="21" y="223"/>
                    </a:lnTo>
                    <a:lnTo>
                      <a:pt x="24" y="221"/>
                    </a:lnTo>
                    <a:lnTo>
                      <a:pt x="28" y="218"/>
                    </a:lnTo>
                    <a:lnTo>
                      <a:pt x="31" y="216"/>
                    </a:lnTo>
                    <a:lnTo>
                      <a:pt x="35" y="213"/>
                    </a:lnTo>
                    <a:lnTo>
                      <a:pt x="39" y="210"/>
                    </a:lnTo>
                    <a:lnTo>
                      <a:pt x="42" y="207"/>
                    </a:lnTo>
                    <a:lnTo>
                      <a:pt x="46" y="204"/>
                    </a:lnTo>
                    <a:lnTo>
                      <a:pt x="49" y="200"/>
                    </a:lnTo>
                    <a:lnTo>
                      <a:pt x="53" y="196"/>
                    </a:lnTo>
                    <a:lnTo>
                      <a:pt x="56" y="193"/>
                    </a:lnTo>
                    <a:lnTo>
                      <a:pt x="60" y="189"/>
                    </a:lnTo>
                    <a:lnTo>
                      <a:pt x="63" y="185"/>
                    </a:lnTo>
                    <a:lnTo>
                      <a:pt x="67" y="181"/>
                    </a:lnTo>
                    <a:lnTo>
                      <a:pt x="70" y="176"/>
                    </a:lnTo>
                    <a:lnTo>
                      <a:pt x="74" y="172"/>
                    </a:lnTo>
                    <a:lnTo>
                      <a:pt x="77" y="167"/>
                    </a:lnTo>
                    <a:lnTo>
                      <a:pt x="81" y="163"/>
                    </a:lnTo>
                    <a:lnTo>
                      <a:pt x="84" y="158"/>
                    </a:lnTo>
                    <a:lnTo>
                      <a:pt x="88" y="153"/>
                    </a:lnTo>
                    <a:lnTo>
                      <a:pt x="91" y="149"/>
                    </a:lnTo>
                    <a:lnTo>
                      <a:pt x="95" y="144"/>
                    </a:lnTo>
                    <a:lnTo>
                      <a:pt x="99" y="139"/>
                    </a:lnTo>
                    <a:lnTo>
                      <a:pt x="102" y="135"/>
                    </a:lnTo>
                    <a:lnTo>
                      <a:pt x="106" y="130"/>
                    </a:lnTo>
                    <a:lnTo>
                      <a:pt x="109" y="126"/>
                    </a:lnTo>
                    <a:lnTo>
                      <a:pt x="113" y="122"/>
                    </a:lnTo>
                    <a:lnTo>
                      <a:pt x="116" y="118"/>
                    </a:lnTo>
                    <a:lnTo>
                      <a:pt x="120" y="114"/>
                    </a:lnTo>
                    <a:lnTo>
                      <a:pt x="123" y="110"/>
                    </a:lnTo>
                    <a:lnTo>
                      <a:pt x="127" y="107"/>
                    </a:lnTo>
                    <a:lnTo>
                      <a:pt x="130" y="104"/>
                    </a:lnTo>
                    <a:lnTo>
                      <a:pt x="134" y="101"/>
                    </a:lnTo>
                    <a:lnTo>
                      <a:pt x="137" y="98"/>
                    </a:lnTo>
                    <a:lnTo>
                      <a:pt x="141" y="95"/>
                    </a:lnTo>
                    <a:lnTo>
                      <a:pt x="144" y="93"/>
                    </a:lnTo>
                    <a:lnTo>
                      <a:pt x="148" y="91"/>
                    </a:lnTo>
                    <a:lnTo>
                      <a:pt x="151" y="89"/>
                    </a:lnTo>
                    <a:lnTo>
                      <a:pt x="155" y="87"/>
                    </a:lnTo>
                    <a:lnTo>
                      <a:pt x="159" y="86"/>
                    </a:lnTo>
                    <a:lnTo>
                      <a:pt x="162" y="85"/>
                    </a:lnTo>
                    <a:lnTo>
                      <a:pt x="166" y="83"/>
                    </a:lnTo>
                    <a:lnTo>
                      <a:pt x="169" y="82"/>
                    </a:lnTo>
                    <a:lnTo>
                      <a:pt x="172" y="81"/>
                    </a:lnTo>
                    <a:lnTo>
                      <a:pt x="176" y="81"/>
                    </a:lnTo>
                    <a:lnTo>
                      <a:pt x="180" y="80"/>
                    </a:lnTo>
                    <a:lnTo>
                      <a:pt x="183" y="80"/>
                    </a:lnTo>
                    <a:lnTo>
                      <a:pt x="187" y="79"/>
                    </a:lnTo>
                    <a:lnTo>
                      <a:pt x="190" y="79"/>
                    </a:lnTo>
                    <a:lnTo>
                      <a:pt x="194" y="78"/>
                    </a:lnTo>
                    <a:lnTo>
                      <a:pt x="197" y="78"/>
                    </a:lnTo>
                    <a:lnTo>
                      <a:pt x="201" y="78"/>
                    </a:lnTo>
                    <a:lnTo>
                      <a:pt x="204" y="78"/>
                    </a:lnTo>
                    <a:lnTo>
                      <a:pt x="208" y="78"/>
                    </a:lnTo>
                    <a:lnTo>
                      <a:pt x="211" y="78"/>
                    </a:lnTo>
                    <a:lnTo>
                      <a:pt x="215" y="78"/>
                    </a:lnTo>
                    <a:lnTo>
                      <a:pt x="219" y="78"/>
                    </a:lnTo>
                    <a:lnTo>
                      <a:pt x="222" y="78"/>
                    </a:lnTo>
                    <a:lnTo>
                      <a:pt x="225" y="78"/>
                    </a:lnTo>
                    <a:lnTo>
                      <a:pt x="229" y="78"/>
                    </a:lnTo>
                    <a:lnTo>
                      <a:pt x="232" y="78"/>
                    </a:lnTo>
                    <a:lnTo>
                      <a:pt x="236" y="78"/>
                    </a:lnTo>
                    <a:lnTo>
                      <a:pt x="240" y="79"/>
                    </a:lnTo>
                    <a:lnTo>
                      <a:pt x="243" y="79"/>
                    </a:lnTo>
                    <a:lnTo>
                      <a:pt x="247" y="79"/>
                    </a:lnTo>
                    <a:lnTo>
                      <a:pt x="250" y="80"/>
                    </a:lnTo>
                    <a:lnTo>
                      <a:pt x="254" y="80"/>
                    </a:lnTo>
                    <a:lnTo>
                      <a:pt x="257" y="80"/>
                    </a:lnTo>
                    <a:lnTo>
                      <a:pt x="261" y="81"/>
                    </a:lnTo>
                    <a:lnTo>
                      <a:pt x="264" y="82"/>
                    </a:lnTo>
                    <a:lnTo>
                      <a:pt x="268" y="82"/>
                    </a:lnTo>
                    <a:lnTo>
                      <a:pt x="271" y="83"/>
                    </a:lnTo>
                    <a:lnTo>
                      <a:pt x="275" y="84"/>
                    </a:lnTo>
                    <a:lnTo>
                      <a:pt x="278" y="85"/>
                    </a:lnTo>
                    <a:lnTo>
                      <a:pt x="282" y="86"/>
                    </a:lnTo>
                    <a:lnTo>
                      <a:pt x="285" y="87"/>
                    </a:lnTo>
                    <a:lnTo>
                      <a:pt x="289" y="87"/>
                    </a:lnTo>
                    <a:lnTo>
                      <a:pt x="292" y="88"/>
                    </a:lnTo>
                    <a:lnTo>
                      <a:pt x="296" y="88"/>
                    </a:lnTo>
                    <a:lnTo>
                      <a:pt x="300" y="88"/>
                    </a:lnTo>
                    <a:lnTo>
                      <a:pt x="303" y="87"/>
                    </a:lnTo>
                    <a:lnTo>
                      <a:pt x="307" y="85"/>
                    </a:lnTo>
                    <a:lnTo>
                      <a:pt x="310" y="82"/>
                    </a:lnTo>
                    <a:lnTo>
                      <a:pt x="314" y="77"/>
                    </a:lnTo>
                    <a:lnTo>
                      <a:pt x="317" y="70"/>
                    </a:lnTo>
                    <a:lnTo>
                      <a:pt x="321" y="61"/>
                    </a:lnTo>
                    <a:lnTo>
                      <a:pt x="324" y="52"/>
                    </a:lnTo>
                    <a:lnTo>
                      <a:pt x="328" y="42"/>
                    </a:lnTo>
                    <a:lnTo>
                      <a:pt x="331" y="32"/>
                    </a:lnTo>
                    <a:lnTo>
                      <a:pt x="335" y="22"/>
                    </a:lnTo>
                    <a:lnTo>
                      <a:pt x="338" y="15"/>
                    </a:lnTo>
                    <a:lnTo>
                      <a:pt x="342" y="8"/>
                    </a:lnTo>
                    <a:lnTo>
                      <a:pt x="345" y="4"/>
                    </a:lnTo>
                    <a:lnTo>
                      <a:pt x="349" y="1"/>
                    </a:lnTo>
                    <a:lnTo>
                      <a:pt x="352" y="0"/>
                    </a:lnTo>
                    <a:lnTo>
                      <a:pt x="356" y="1"/>
                    </a:lnTo>
                    <a:lnTo>
                      <a:pt x="360" y="4"/>
                    </a:lnTo>
                    <a:lnTo>
                      <a:pt x="363" y="9"/>
                    </a:lnTo>
                    <a:lnTo>
                      <a:pt x="367" y="15"/>
                    </a:lnTo>
                    <a:lnTo>
                      <a:pt x="370" y="23"/>
                    </a:lnTo>
                    <a:lnTo>
                      <a:pt x="374" y="33"/>
                    </a:lnTo>
                    <a:lnTo>
                      <a:pt x="377" y="43"/>
                    </a:lnTo>
                    <a:lnTo>
                      <a:pt x="381" y="54"/>
                    </a:lnTo>
                    <a:lnTo>
                      <a:pt x="384" y="65"/>
                    </a:lnTo>
                    <a:lnTo>
                      <a:pt x="388" y="75"/>
                    </a:lnTo>
                    <a:lnTo>
                      <a:pt x="391" y="83"/>
                    </a:lnTo>
                    <a:lnTo>
                      <a:pt x="395" y="90"/>
                    </a:lnTo>
                    <a:lnTo>
                      <a:pt x="398" y="96"/>
                    </a:lnTo>
                    <a:lnTo>
                      <a:pt x="402" y="101"/>
                    </a:lnTo>
                    <a:lnTo>
                      <a:pt x="405" y="104"/>
                    </a:lnTo>
                    <a:lnTo>
                      <a:pt x="409" y="107"/>
                    </a:lnTo>
                    <a:lnTo>
                      <a:pt x="412" y="110"/>
                    </a:lnTo>
                    <a:lnTo>
                      <a:pt x="416" y="113"/>
                    </a:lnTo>
                    <a:lnTo>
                      <a:pt x="420" y="116"/>
                    </a:lnTo>
                    <a:lnTo>
                      <a:pt x="423" y="119"/>
                    </a:lnTo>
                    <a:lnTo>
                      <a:pt x="426" y="123"/>
                    </a:lnTo>
                    <a:lnTo>
                      <a:pt x="430" y="126"/>
                    </a:lnTo>
                    <a:lnTo>
                      <a:pt x="433" y="130"/>
                    </a:lnTo>
                    <a:lnTo>
                      <a:pt x="437" y="135"/>
                    </a:lnTo>
                    <a:lnTo>
                      <a:pt x="441" y="140"/>
                    </a:lnTo>
                    <a:lnTo>
                      <a:pt x="444" y="145"/>
                    </a:lnTo>
                    <a:lnTo>
                      <a:pt x="448" y="150"/>
                    </a:lnTo>
                    <a:lnTo>
                      <a:pt x="451" y="156"/>
                    </a:lnTo>
                    <a:lnTo>
                      <a:pt x="455" y="162"/>
                    </a:lnTo>
                    <a:lnTo>
                      <a:pt x="458" y="168"/>
                    </a:lnTo>
                    <a:lnTo>
                      <a:pt x="462" y="175"/>
                    </a:lnTo>
                    <a:lnTo>
                      <a:pt x="465" y="181"/>
                    </a:lnTo>
                    <a:lnTo>
                      <a:pt x="469" y="188"/>
                    </a:lnTo>
                    <a:lnTo>
                      <a:pt x="472" y="196"/>
                    </a:lnTo>
                    <a:lnTo>
                      <a:pt x="476" y="203"/>
                    </a:lnTo>
                    <a:lnTo>
                      <a:pt x="479" y="211"/>
                    </a:lnTo>
                    <a:lnTo>
                      <a:pt x="483" y="218"/>
                    </a:lnTo>
                    <a:lnTo>
                      <a:pt x="486" y="226"/>
                    </a:lnTo>
                    <a:lnTo>
                      <a:pt x="490" y="233"/>
                    </a:lnTo>
                    <a:lnTo>
                      <a:pt x="493" y="241"/>
                    </a:lnTo>
                    <a:lnTo>
                      <a:pt x="497" y="248"/>
                    </a:lnTo>
                    <a:lnTo>
                      <a:pt x="501" y="256"/>
                    </a:lnTo>
                    <a:lnTo>
                      <a:pt x="504" y="263"/>
                    </a:lnTo>
                    <a:lnTo>
                      <a:pt x="508" y="270"/>
                    </a:lnTo>
                    <a:lnTo>
                      <a:pt x="511" y="277"/>
                    </a:lnTo>
                    <a:lnTo>
                      <a:pt x="515" y="284"/>
                    </a:lnTo>
                    <a:lnTo>
                      <a:pt x="518" y="291"/>
                    </a:lnTo>
                    <a:lnTo>
                      <a:pt x="522" y="297"/>
                    </a:lnTo>
                    <a:lnTo>
                      <a:pt x="525" y="303"/>
                    </a:lnTo>
                    <a:lnTo>
                      <a:pt x="529" y="309"/>
                    </a:lnTo>
                    <a:lnTo>
                      <a:pt x="532" y="315"/>
                    </a:lnTo>
                    <a:lnTo>
                      <a:pt x="536" y="320"/>
                    </a:lnTo>
                    <a:lnTo>
                      <a:pt x="539" y="326"/>
                    </a:lnTo>
                    <a:lnTo>
                      <a:pt x="543" y="330"/>
                    </a:lnTo>
                    <a:lnTo>
                      <a:pt x="546" y="335"/>
                    </a:lnTo>
                    <a:lnTo>
                      <a:pt x="550" y="340"/>
                    </a:lnTo>
                    <a:lnTo>
                      <a:pt x="553" y="344"/>
                    </a:lnTo>
                    <a:lnTo>
                      <a:pt x="557" y="348"/>
                    </a:lnTo>
                    <a:lnTo>
                      <a:pt x="561" y="352"/>
                    </a:lnTo>
                    <a:lnTo>
                      <a:pt x="564" y="355"/>
                    </a:lnTo>
                    <a:lnTo>
                      <a:pt x="568" y="359"/>
                    </a:lnTo>
                    <a:lnTo>
                      <a:pt x="571" y="362"/>
                    </a:lnTo>
                    <a:lnTo>
                      <a:pt x="575" y="365"/>
                    </a:lnTo>
                    <a:lnTo>
                      <a:pt x="578" y="367"/>
                    </a:lnTo>
                    <a:lnTo>
                      <a:pt x="582" y="370"/>
                    </a:lnTo>
                    <a:lnTo>
                      <a:pt x="585" y="373"/>
                    </a:lnTo>
                    <a:lnTo>
                      <a:pt x="589" y="375"/>
                    </a:lnTo>
                    <a:lnTo>
                      <a:pt x="592" y="377"/>
                    </a:lnTo>
                    <a:lnTo>
                      <a:pt x="596" y="379"/>
                    </a:lnTo>
                    <a:lnTo>
                      <a:pt x="599" y="381"/>
                    </a:lnTo>
                    <a:lnTo>
                      <a:pt x="603" y="383"/>
                    </a:lnTo>
                    <a:lnTo>
                      <a:pt x="606" y="385"/>
                    </a:lnTo>
                    <a:lnTo>
                      <a:pt x="610" y="386"/>
                    </a:lnTo>
                    <a:lnTo>
                      <a:pt x="613" y="388"/>
                    </a:lnTo>
                    <a:lnTo>
                      <a:pt x="617" y="389"/>
                    </a:lnTo>
                    <a:lnTo>
                      <a:pt x="621" y="391"/>
                    </a:lnTo>
                    <a:lnTo>
                      <a:pt x="624" y="392"/>
                    </a:lnTo>
                    <a:lnTo>
                      <a:pt x="628" y="393"/>
                    </a:lnTo>
                    <a:lnTo>
                      <a:pt x="631" y="394"/>
                    </a:lnTo>
                    <a:lnTo>
                      <a:pt x="635" y="395"/>
                    </a:lnTo>
                    <a:lnTo>
                      <a:pt x="638" y="396"/>
                    </a:lnTo>
                    <a:lnTo>
                      <a:pt x="642" y="397"/>
                    </a:lnTo>
                    <a:lnTo>
                      <a:pt x="645" y="398"/>
                    </a:lnTo>
                    <a:lnTo>
                      <a:pt x="649" y="399"/>
                    </a:lnTo>
                    <a:lnTo>
                      <a:pt x="652" y="399"/>
                    </a:lnTo>
                    <a:lnTo>
                      <a:pt x="656" y="400"/>
                    </a:lnTo>
                    <a:lnTo>
                      <a:pt x="659" y="401"/>
                    </a:lnTo>
                    <a:lnTo>
                      <a:pt x="663" y="402"/>
                    </a:lnTo>
                    <a:lnTo>
                      <a:pt x="666" y="402"/>
                    </a:lnTo>
                    <a:lnTo>
                      <a:pt x="670" y="403"/>
                    </a:lnTo>
                    <a:lnTo>
                      <a:pt x="673" y="403"/>
                    </a:lnTo>
                    <a:lnTo>
                      <a:pt x="677" y="404"/>
                    </a:lnTo>
                    <a:lnTo>
                      <a:pt x="681" y="404"/>
                    </a:lnTo>
                    <a:lnTo>
                      <a:pt x="684" y="405"/>
                    </a:lnTo>
                    <a:lnTo>
                      <a:pt x="687" y="405"/>
                    </a:lnTo>
                    <a:lnTo>
                      <a:pt x="691" y="405"/>
                    </a:lnTo>
                    <a:lnTo>
                      <a:pt x="695" y="406"/>
                    </a:lnTo>
                    <a:lnTo>
                      <a:pt x="698" y="406"/>
                    </a:lnTo>
                    <a:lnTo>
                      <a:pt x="702" y="406"/>
                    </a:lnTo>
                    <a:lnTo>
                      <a:pt x="705" y="407"/>
                    </a:lnTo>
                    <a:lnTo>
                      <a:pt x="709" y="407"/>
                    </a:lnTo>
                    <a:lnTo>
                      <a:pt x="712" y="407"/>
                    </a:lnTo>
                    <a:lnTo>
                      <a:pt x="716" y="407"/>
                    </a:lnTo>
                    <a:lnTo>
                      <a:pt x="719" y="408"/>
                    </a:lnTo>
                    <a:lnTo>
                      <a:pt x="723" y="408"/>
                    </a:lnTo>
                    <a:lnTo>
                      <a:pt x="726" y="408"/>
                    </a:lnTo>
                    <a:lnTo>
                      <a:pt x="730" y="408"/>
                    </a:lnTo>
                    <a:lnTo>
                      <a:pt x="733" y="409"/>
                    </a:lnTo>
                    <a:lnTo>
                      <a:pt x="737" y="409"/>
                    </a:lnTo>
                    <a:lnTo>
                      <a:pt x="740" y="409"/>
                    </a:lnTo>
                    <a:lnTo>
                      <a:pt x="744" y="409"/>
                    </a:lnTo>
                    <a:lnTo>
                      <a:pt x="747" y="409"/>
                    </a:lnTo>
                    <a:lnTo>
                      <a:pt x="751" y="410"/>
                    </a:lnTo>
                    <a:lnTo>
                      <a:pt x="755" y="410"/>
                    </a:lnTo>
                    <a:lnTo>
                      <a:pt x="758" y="410"/>
                    </a:lnTo>
                    <a:lnTo>
                      <a:pt x="762" y="410"/>
                    </a:lnTo>
                    <a:lnTo>
                      <a:pt x="765" y="410"/>
                    </a:lnTo>
                    <a:lnTo>
                      <a:pt x="769" y="410"/>
                    </a:lnTo>
                    <a:lnTo>
                      <a:pt x="772" y="410"/>
                    </a:lnTo>
                    <a:lnTo>
                      <a:pt x="776" y="410"/>
                    </a:lnTo>
                    <a:lnTo>
                      <a:pt x="779" y="410"/>
                    </a:lnTo>
                    <a:lnTo>
                      <a:pt x="783" y="410"/>
                    </a:lnTo>
                    <a:lnTo>
                      <a:pt x="786" y="411"/>
                    </a:lnTo>
                    <a:lnTo>
                      <a:pt x="790" y="411"/>
                    </a:lnTo>
                    <a:lnTo>
                      <a:pt x="793" y="411"/>
                    </a:lnTo>
                    <a:lnTo>
                      <a:pt x="797" y="411"/>
                    </a:lnTo>
                    <a:lnTo>
                      <a:pt x="800" y="411"/>
                    </a:lnTo>
                    <a:lnTo>
                      <a:pt x="804" y="411"/>
                    </a:lnTo>
                    <a:lnTo>
                      <a:pt x="807" y="411"/>
                    </a:lnTo>
                    <a:lnTo>
                      <a:pt x="811" y="411"/>
                    </a:lnTo>
                    <a:lnTo>
                      <a:pt x="815" y="411"/>
                    </a:lnTo>
                    <a:lnTo>
                      <a:pt x="818" y="411"/>
                    </a:lnTo>
                    <a:lnTo>
                      <a:pt x="822" y="411"/>
                    </a:lnTo>
                    <a:lnTo>
                      <a:pt x="825" y="411"/>
                    </a:lnTo>
                    <a:lnTo>
                      <a:pt x="829" y="411"/>
                    </a:lnTo>
                    <a:lnTo>
                      <a:pt x="832" y="412"/>
                    </a:lnTo>
                    <a:lnTo>
                      <a:pt x="836" y="412"/>
                    </a:lnTo>
                    <a:lnTo>
                      <a:pt x="839" y="412"/>
                    </a:lnTo>
                    <a:lnTo>
                      <a:pt x="843" y="412"/>
                    </a:lnTo>
                    <a:lnTo>
                      <a:pt x="846" y="412"/>
                    </a:lnTo>
                    <a:lnTo>
                      <a:pt x="850" y="412"/>
                    </a:lnTo>
                    <a:lnTo>
                      <a:pt x="853" y="412"/>
                    </a:lnTo>
                    <a:lnTo>
                      <a:pt x="857" y="412"/>
                    </a:lnTo>
                    <a:lnTo>
                      <a:pt x="860" y="412"/>
                    </a:lnTo>
                    <a:lnTo>
                      <a:pt x="864" y="412"/>
                    </a:lnTo>
                    <a:lnTo>
                      <a:pt x="867" y="412"/>
                    </a:lnTo>
                    <a:lnTo>
                      <a:pt x="871" y="412"/>
                    </a:lnTo>
                    <a:lnTo>
                      <a:pt x="875" y="412"/>
                    </a:lnTo>
                    <a:lnTo>
                      <a:pt x="878" y="412"/>
                    </a:lnTo>
                    <a:lnTo>
                      <a:pt x="882" y="412"/>
                    </a:lnTo>
                    <a:lnTo>
                      <a:pt x="885" y="412"/>
                    </a:lnTo>
                    <a:lnTo>
                      <a:pt x="889" y="412"/>
                    </a:lnTo>
                    <a:lnTo>
                      <a:pt x="892" y="412"/>
                    </a:lnTo>
                    <a:lnTo>
                      <a:pt x="896" y="412"/>
                    </a:lnTo>
                    <a:lnTo>
                      <a:pt x="899" y="412"/>
                    </a:lnTo>
                    <a:lnTo>
                      <a:pt x="903" y="412"/>
                    </a:lnTo>
                    <a:lnTo>
                      <a:pt x="906" y="412"/>
                    </a:lnTo>
                    <a:lnTo>
                      <a:pt x="910" y="412"/>
                    </a:lnTo>
                    <a:lnTo>
                      <a:pt x="913" y="412"/>
                    </a:lnTo>
                    <a:lnTo>
                      <a:pt x="917" y="412"/>
                    </a:lnTo>
                    <a:lnTo>
                      <a:pt x="920" y="412"/>
                    </a:lnTo>
                    <a:lnTo>
                      <a:pt x="924" y="412"/>
                    </a:lnTo>
                    <a:lnTo>
                      <a:pt x="927" y="412"/>
                    </a:lnTo>
                    <a:lnTo>
                      <a:pt x="931" y="412"/>
                    </a:lnTo>
                    <a:lnTo>
                      <a:pt x="935" y="412"/>
                    </a:lnTo>
                    <a:lnTo>
                      <a:pt x="938" y="412"/>
                    </a:lnTo>
                    <a:lnTo>
                      <a:pt x="941" y="412"/>
                    </a:lnTo>
                    <a:lnTo>
                      <a:pt x="945" y="412"/>
                    </a:lnTo>
                    <a:lnTo>
                      <a:pt x="948" y="412"/>
                    </a:lnTo>
                    <a:lnTo>
                      <a:pt x="952" y="412"/>
                    </a:lnTo>
                    <a:lnTo>
                      <a:pt x="956" y="412"/>
                    </a:lnTo>
                    <a:lnTo>
                      <a:pt x="959" y="412"/>
                    </a:lnTo>
                    <a:lnTo>
                      <a:pt x="963" y="413"/>
                    </a:lnTo>
                    <a:lnTo>
                      <a:pt x="966" y="413"/>
                    </a:lnTo>
                    <a:lnTo>
                      <a:pt x="970" y="413"/>
                    </a:lnTo>
                    <a:lnTo>
                      <a:pt x="973" y="413"/>
                    </a:lnTo>
                    <a:lnTo>
                      <a:pt x="977" y="413"/>
                    </a:lnTo>
                    <a:lnTo>
                      <a:pt x="980" y="413"/>
                    </a:lnTo>
                    <a:lnTo>
                      <a:pt x="984" y="413"/>
                    </a:lnTo>
                    <a:lnTo>
                      <a:pt x="987" y="413"/>
                    </a:lnTo>
                    <a:lnTo>
                      <a:pt x="991" y="413"/>
                    </a:lnTo>
                    <a:lnTo>
                      <a:pt x="994" y="413"/>
                    </a:lnTo>
                    <a:lnTo>
                      <a:pt x="998" y="413"/>
                    </a:lnTo>
                    <a:lnTo>
                      <a:pt x="1001" y="413"/>
                    </a:lnTo>
                    <a:lnTo>
                      <a:pt x="1005" y="413"/>
                    </a:lnTo>
                    <a:lnTo>
                      <a:pt x="1008" y="413"/>
                    </a:lnTo>
                    <a:lnTo>
                      <a:pt x="1012" y="413"/>
                    </a:lnTo>
                    <a:lnTo>
                      <a:pt x="1016" y="413"/>
                    </a:lnTo>
                    <a:lnTo>
                      <a:pt x="1019" y="413"/>
                    </a:lnTo>
                    <a:lnTo>
                      <a:pt x="1023" y="413"/>
                    </a:lnTo>
                    <a:lnTo>
                      <a:pt x="1026" y="413"/>
                    </a:lnTo>
                    <a:lnTo>
                      <a:pt x="1030" y="413"/>
                    </a:lnTo>
                    <a:lnTo>
                      <a:pt x="1033" y="413"/>
                    </a:lnTo>
                    <a:lnTo>
                      <a:pt x="1037" y="413"/>
                    </a:lnTo>
                    <a:lnTo>
                      <a:pt x="1040" y="413"/>
                    </a:lnTo>
                    <a:lnTo>
                      <a:pt x="1044" y="413"/>
                    </a:lnTo>
                    <a:lnTo>
                      <a:pt x="1047" y="413"/>
                    </a:lnTo>
                    <a:lnTo>
                      <a:pt x="1051" y="413"/>
                    </a:lnTo>
                    <a:lnTo>
                      <a:pt x="1054" y="413"/>
                    </a:lnTo>
                    <a:lnTo>
                      <a:pt x="1058" y="413"/>
                    </a:lnTo>
                    <a:lnTo>
                      <a:pt x="1061" y="413"/>
                    </a:lnTo>
                    <a:lnTo>
                      <a:pt x="1065" y="413"/>
                    </a:lnTo>
                    <a:lnTo>
                      <a:pt x="1068" y="413"/>
                    </a:lnTo>
                    <a:lnTo>
                      <a:pt x="1072" y="413"/>
                    </a:lnTo>
                    <a:lnTo>
                      <a:pt x="1076" y="413"/>
                    </a:lnTo>
                    <a:lnTo>
                      <a:pt x="1079" y="413"/>
                    </a:lnTo>
                    <a:lnTo>
                      <a:pt x="1083" y="413"/>
                    </a:lnTo>
                    <a:lnTo>
                      <a:pt x="1086" y="413"/>
                    </a:lnTo>
                    <a:lnTo>
                      <a:pt x="1090" y="413"/>
                    </a:lnTo>
                    <a:lnTo>
                      <a:pt x="1093" y="413"/>
                    </a:lnTo>
                    <a:lnTo>
                      <a:pt x="1097" y="413"/>
                    </a:lnTo>
                    <a:lnTo>
                      <a:pt x="1100" y="413"/>
                    </a:lnTo>
                    <a:lnTo>
                      <a:pt x="1104" y="413"/>
                    </a:lnTo>
                    <a:lnTo>
                      <a:pt x="1107" y="413"/>
                    </a:lnTo>
                    <a:lnTo>
                      <a:pt x="1111" y="413"/>
                    </a:lnTo>
                    <a:lnTo>
                      <a:pt x="1114" y="413"/>
                    </a:lnTo>
                    <a:lnTo>
                      <a:pt x="1118" y="413"/>
                    </a:lnTo>
                    <a:lnTo>
                      <a:pt x="1121" y="413"/>
                    </a:lnTo>
                    <a:lnTo>
                      <a:pt x="1125" y="413"/>
                    </a:lnTo>
                    <a:lnTo>
                      <a:pt x="1128" y="413"/>
                    </a:lnTo>
                    <a:lnTo>
                      <a:pt x="1132" y="413"/>
                    </a:lnTo>
                    <a:lnTo>
                      <a:pt x="1136" y="413"/>
                    </a:lnTo>
                    <a:lnTo>
                      <a:pt x="1139" y="413"/>
                    </a:lnTo>
                    <a:lnTo>
                      <a:pt x="1143" y="413"/>
                    </a:lnTo>
                    <a:lnTo>
                      <a:pt x="1146" y="413"/>
                    </a:lnTo>
                    <a:lnTo>
                      <a:pt x="1149" y="413"/>
                    </a:lnTo>
                    <a:lnTo>
                      <a:pt x="1153" y="413"/>
                    </a:lnTo>
                    <a:lnTo>
                      <a:pt x="1157" y="413"/>
                    </a:lnTo>
                    <a:lnTo>
                      <a:pt x="1160" y="413"/>
                    </a:lnTo>
                    <a:lnTo>
                      <a:pt x="1164" y="413"/>
                    </a:lnTo>
                    <a:lnTo>
                      <a:pt x="1167" y="413"/>
                    </a:lnTo>
                    <a:lnTo>
                      <a:pt x="1171" y="413"/>
                    </a:lnTo>
                    <a:lnTo>
                      <a:pt x="1174" y="413"/>
                    </a:lnTo>
                    <a:lnTo>
                      <a:pt x="1178" y="413"/>
                    </a:lnTo>
                    <a:lnTo>
                      <a:pt x="1181" y="413"/>
                    </a:lnTo>
                    <a:lnTo>
                      <a:pt x="1185" y="413"/>
                    </a:lnTo>
                    <a:lnTo>
                      <a:pt x="1188" y="413"/>
                    </a:lnTo>
                    <a:lnTo>
                      <a:pt x="1192" y="413"/>
                    </a:lnTo>
                    <a:lnTo>
                      <a:pt x="1196" y="413"/>
                    </a:lnTo>
                    <a:lnTo>
                      <a:pt x="1199" y="413"/>
                    </a:lnTo>
                    <a:lnTo>
                      <a:pt x="1202" y="413"/>
                    </a:lnTo>
                    <a:lnTo>
                      <a:pt x="1206" y="413"/>
                    </a:lnTo>
                    <a:lnTo>
                      <a:pt x="1209" y="413"/>
                    </a:lnTo>
                    <a:lnTo>
                      <a:pt x="1213" y="413"/>
                    </a:lnTo>
                    <a:lnTo>
                      <a:pt x="1217" y="413"/>
                    </a:lnTo>
                    <a:lnTo>
                      <a:pt x="1220" y="413"/>
                    </a:lnTo>
                    <a:lnTo>
                      <a:pt x="1224" y="412"/>
                    </a:lnTo>
                    <a:lnTo>
                      <a:pt x="1227" y="412"/>
                    </a:lnTo>
                    <a:lnTo>
                      <a:pt x="1231" y="412"/>
                    </a:lnTo>
                    <a:lnTo>
                      <a:pt x="1234" y="412"/>
                    </a:lnTo>
                    <a:lnTo>
                      <a:pt x="1238" y="412"/>
                    </a:lnTo>
                    <a:lnTo>
                      <a:pt x="1241" y="412"/>
                    </a:lnTo>
                    <a:lnTo>
                      <a:pt x="1245" y="412"/>
                    </a:lnTo>
                    <a:lnTo>
                      <a:pt x="1248" y="411"/>
                    </a:lnTo>
                    <a:lnTo>
                      <a:pt x="1252" y="411"/>
                    </a:lnTo>
                    <a:lnTo>
                      <a:pt x="1255" y="411"/>
                    </a:lnTo>
                    <a:lnTo>
                      <a:pt x="1259" y="410"/>
                    </a:lnTo>
                    <a:lnTo>
                      <a:pt x="1262" y="410"/>
                    </a:lnTo>
                    <a:lnTo>
                      <a:pt x="1266" y="409"/>
                    </a:lnTo>
                    <a:lnTo>
                      <a:pt x="1269" y="408"/>
                    </a:lnTo>
                    <a:lnTo>
                      <a:pt x="1273" y="407"/>
                    </a:lnTo>
                    <a:lnTo>
                      <a:pt x="1277" y="406"/>
                    </a:lnTo>
                    <a:lnTo>
                      <a:pt x="1280" y="405"/>
                    </a:lnTo>
                    <a:lnTo>
                      <a:pt x="1284" y="403"/>
                    </a:lnTo>
                    <a:lnTo>
                      <a:pt x="1287" y="401"/>
                    </a:lnTo>
                    <a:lnTo>
                      <a:pt x="1291" y="399"/>
                    </a:lnTo>
                    <a:lnTo>
                      <a:pt x="1294" y="396"/>
                    </a:lnTo>
                    <a:lnTo>
                      <a:pt x="1298" y="393"/>
                    </a:lnTo>
                    <a:lnTo>
                      <a:pt x="1301" y="389"/>
                    </a:lnTo>
                    <a:lnTo>
                      <a:pt x="1305" y="385"/>
                    </a:lnTo>
                    <a:lnTo>
                      <a:pt x="1308" y="380"/>
                    </a:lnTo>
                    <a:lnTo>
                      <a:pt x="1312" y="374"/>
                    </a:lnTo>
                    <a:lnTo>
                      <a:pt x="1315" y="368"/>
                    </a:lnTo>
                    <a:lnTo>
                      <a:pt x="1319" y="362"/>
                    </a:lnTo>
                    <a:lnTo>
                      <a:pt x="1322" y="355"/>
                    </a:lnTo>
                    <a:lnTo>
                      <a:pt x="1326" y="347"/>
                    </a:lnTo>
                    <a:lnTo>
                      <a:pt x="1329" y="339"/>
                    </a:lnTo>
                    <a:lnTo>
                      <a:pt x="1333" y="332"/>
                    </a:lnTo>
                    <a:lnTo>
                      <a:pt x="1337" y="324"/>
                    </a:lnTo>
                    <a:lnTo>
                      <a:pt x="1340" y="317"/>
                    </a:lnTo>
                    <a:lnTo>
                      <a:pt x="1344" y="310"/>
                    </a:lnTo>
                    <a:lnTo>
                      <a:pt x="1347" y="303"/>
                    </a:lnTo>
                    <a:lnTo>
                      <a:pt x="1351" y="297"/>
                    </a:lnTo>
                    <a:lnTo>
                      <a:pt x="1354" y="291"/>
                    </a:lnTo>
                    <a:lnTo>
                      <a:pt x="1358" y="286"/>
                    </a:lnTo>
                    <a:lnTo>
                      <a:pt x="1361" y="282"/>
                    </a:lnTo>
                    <a:lnTo>
                      <a:pt x="1365" y="278"/>
                    </a:lnTo>
                    <a:lnTo>
                      <a:pt x="1368" y="275"/>
                    </a:lnTo>
                    <a:lnTo>
                      <a:pt x="1372" y="272"/>
                    </a:lnTo>
                    <a:lnTo>
                      <a:pt x="1375" y="269"/>
                    </a:lnTo>
                    <a:lnTo>
                      <a:pt x="1379" y="268"/>
                    </a:lnTo>
                    <a:lnTo>
                      <a:pt x="1382" y="266"/>
                    </a:lnTo>
                    <a:lnTo>
                      <a:pt x="1386" y="264"/>
                    </a:lnTo>
                    <a:lnTo>
                      <a:pt x="1389" y="263"/>
                    </a:lnTo>
                    <a:lnTo>
                      <a:pt x="1393" y="262"/>
                    </a:lnTo>
                    <a:lnTo>
                      <a:pt x="1397" y="261"/>
                    </a:lnTo>
                    <a:lnTo>
                      <a:pt x="1400" y="261"/>
                    </a:lnTo>
                    <a:lnTo>
                      <a:pt x="1404" y="260"/>
                    </a:lnTo>
                    <a:lnTo>
                      <a:pt x="1407" y="260"/>
                    </a:lnTo>
                    <a:lnTo>
                      <a:pt x="1410" y="259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Freeform 50"/>
              <p:cNvSpPr>
                <a:spLocks/>
              </p:cNvSpPr>
              <p:nvPr/>
            </p:nvSpPr>
            <p:spPr bwMode="auto">
              <a:xfrm flipV="1">
                <a:off x="2246" y="2440"/>
                <a:ext cx="2494" cy="90"/>
              </a:xfrm>
              <a:custGeom>
                <a:avLst/>
                <a:gdLst>
                  <a:gd name="T0" fmla="*/ 19441 w 1410"/>
                  <a:gd name="T1" fmla="*/ 0 h 206"/>
                  <a:gd name="T2" fmla="*/ 42902 w 1410"/>
                  <a:gd name="T3" fmla="*/ 0 h 206"/>
                  <a:gd name="T4" fmla="*/ 65649 w 1410"/>
                  <a:gd name="T5" fmla="*/ 0 h 206"/>
                  <a:gd name="T6" fmla="*/ 88997 w 1410"/>
                  <a:gd name="T7" fmla="*/ 0 h 206"/>
                  <a:gd name="T8" fmla="*/ 112384 w 1410"/>
                  <a:gd name="T9" fmla="*/ 0 h 206"/>
                  <a:gd name="T10" fmla="*/ 135203 w 1410"/>
                  <a:gd name="T11" fmla="*/ 0 h 206"/>
                  <a:gd name="T12" fmla="*/ 158656 w 1410"/>
                  <a:gd name="T13" fmla="*/ 0 h 206"/>
                  <a:gd name="T14" fmla="*/ 182055 w 1410"/>
                  <a:gd name="T15" fmla="*/ 0 h 206"/>
                  <a:gd name="T16" fmla="*/ 205392 w 1410"/>
                  <a:gd name="T17" fmla="*/ 0 h 206"/>
                  <a:gd name="T18" fmla="*/ 228086 w 1410"/>
                  <a:gd name="T19" fmla="*/ 0 h 206"/>
                  <a:gd name="T20" fmla="*/ 251118 w 1410"/>
                  <a:gd name="T21" fmla="*/ 0 h 206"/>
                  <a:gd name="T22" fmla="*/ 273712 w 1410"/>
                  <a:gd name="T23" fmla="*/ 0 h 206"/>
                  <a:gd name="T24" fmla="*/ 297398 w 1410"/>
                  <a:gd name="T25" fmla="*/ 0 h 206"/>
                  <a:gd name="T26" fmla="*/ 320785 w 1410"/>
                  <a:gd name="T27" fmla="*/ 0 h 206"/>
                  <a:gd name="T28" fmla="*/ 344176 w 1410"/>
                  <a:gd name="T29" fmla="*/ 0 h 206"/>
                  <a:gd name="T30" fmla="*/ 366876 w 1410"/>
                  <a:gd name="T31" fmla="*/ 0 h 206"/>
                  <a:gd name="T32" fmla="*/ 390329 w 1410"/>
                  <a:gd name="T33" fmla="*/ 0 h 206"/>
                  <a:gd name="T34" fmla="*/ 413728 w 1410"/>
                  <a:gd name="T35" fmla="*/ 0 h 206"/>
                  <a:gd name="T36" fmla="*/ 435834 w 1410"/>
                  <a:gd name="T37" fmla="*/ 0 h 206"/>
                  <a:gd name="T38" fmla="*/ 459796 w 1410"/>
                  <a:gd name="T39" fmla="*/ 0 h 206"/>
                  <a:gd name="T40" fmla="*/ 482976 w 1410"/>
                  <a:gd name="T41" fmla="*/ 0 h 206"/>
                  <a:gd name="T42" fmla="*/ 505383 w 1410"/>
                  <a:gd name="T43" fmla="*/ 0 h 206"/>
                  <a:gd name="T44" fmla="*/ 529071 w 1410"/>
                  <a:gd name="T45" fmla="*/ 0 h 206"/>
                  <a:gd name="T46" fmla="*/ 552456 w 1410"/>
                  <a:gd name="T47" fmla="*/ 0 h 206"/>
                  <a:gd name="T48" fmla="*/ 574651 w 1410"/>
                  <a:gd name="T49" fmla="*/ 0 h 206"/>
                  <a:gd name="T50" fmla="*/ 598059 w 1410"/>
                  <a:gd name="T51" fmla="*/ 0 h 206"/>
                  <a:gd name="T52" fmla="*/ 621922 w 1410"/>
                  <a:gd name="T53" fmla="*/ 0 h 206"/>
                  <a:gd name="T54" fmla="*/ 644191 w 1410"/>
                  <a:gd name="T55" fmla="*/ 0 h 206"/>
                  <a:gd name="T56" fmla="*/ 667506 w 1410"/>
                  <a:gd name="T57" fmla="*/ 0 h 206"/>
                  <a:gd name="T58" fmla="*/ 691556 w 1410"/>
                  <a:gd name="T59" fmla="*/ 0 h 206"/>
                  <a:gd name="T60" fmla="*/ 714655 w 1410"/>
                  <a:gd name="T61" fmla="*/ 0 h 206"/>
                  <a:gd name="T62" fmla="*/ 737005 w 1410"/>
                  <a:gd name="T63" fmla="*/ 0 h 206"/>
                  <a:gd name="T64" fmla="*/ 760242 w 1410"/>
                  <a:gd name="T65" fmla="*/ 0 h 206"/>
                  <a:gd name="T66" fmla="*/ 784133 w 1410"/>
                  <a:gd name="T67" fmla="*/ 0 h 206"/>
                  <a:gd name="T68" fmla="*/ 806324 w 1410"/>
                  <a:gd name="T69" fmla="*/ 0 h 206"/>
                  <a:gd name="T70" fmla="*/ 829738 w 1410"/>
                  <a:gd name="T71" fmla="*/ 0 h 206"/>
                  <a:gd name="T72" fmla="*/ 853797 w 1410"/>
                  <a:gd name="T73" fmla="*/ 0 h 206"/>
                  <a:gd name="T74" fmla="*/ 877074 w 1410"/>
                  <a:gd name="T75" fmla="*/ 0 h 206"/>
                  <a:gd name="T76" fmla="*/ 899179 w 1410"/>
                  <a:gd name="T77" fmla="*/ 0 h 206"/>
                  <a:gd name="T78" fmla="*/ 922591 w 1410"/>
                  <a:gd name="T79" fmla="*/ 0 h 206"/>
                  <a:gd name="T80" fmla="*/ 945458 w 1410"/>
                  <a:gd name="T81" fmla="*/ 0 h 206"/>
                  <a:gd name="T82" fmla="*/ 968850 w 1410"/>
                  <a:gd name="T83" fmla="*/ 0 h 206"/>
                  <a:gd name="T84" fmla="*/ 991915 w 1410"/>
                  <a:gd name="T85" fmla="*/ 0 h 206"/>
                  <a:gd name="T86" fmla="*/ 1015805 w 1410"/>
                  <a:gd name="T87" fmla="*/ 0 h 206"/>
                  <a:gd name="T88" fmla="*/ 1038006 w 1410"/>
                  <a:gd name="T89" fmla="*/ 0 h 206"/>
                  <a:gd name="T90" fmla="*/ 1061432 w 1410"/>
                  <a:gd name="T91" fmla="*/ 0 h 206"/>
                  <a:gd name="T92" fmla="*/ 1084763 w 1410"/>
                  <a:gd name="T93" fmla="*/ 0 h 206"/>
                  <a:gd name="T94" fmla="*/ 1107667 w 1410"/>
                  <a:gd name="T95" fmla="*/ 0 h 206"/>
                  <a:gd name="T96" fmla="*/ 1131082 w 1410"/>
                  <a:gd name="T97" fmla="*/ 0 h 206"/>
                  <a:gd name="T98" fmla="*/ 1154441 w 1410"/>
                  <a:gd name="T99" fmla="*/ 0 h 206"/>
                  <a:gd name="T100" fmla="*/ 1177136 w 1410"/>
                  <a:gd name="T101" fmla="*/ 0 h 206"/>
                  <a:gd name="T102" fmla="*/ 1200520 w 1410"/>
                  <a:gd name="T103" fmla="*/ 0 h 206"/>
                  <a:gd name="T104" fmla="*/ 1223581 w 1410"/>
                  <a:gd name="T105" fmla="*/ 0 h 206"/>
                  <a:gd name="T106" fmla="*/ 1246407 w 1410"/>
                  <a:gd name="T107" fmla="*/ 0 h 206"/>
                  <a:gd name="T108" fmla="*/ 1269922 w 1410"/>
                  <a:gd name="T109" fmla="*/ 0 h 206"/>
                  <a:gd name="T110" fmla="*/ 1293258 w 1410"/>
                  <a:gd name="T111" fmla="*/ 0 h 206"/>
                  <a:gd name="T112" fmla="*/ 1316660 w 1410"/>
                  <a:gd name="T113" fmla="*/ 0 h 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206"/>
                  <a:gd name="T173" fmla="*/ 1410 w 1410"/>
                  <a:gd name="T174" fmla="*/ 206 h 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206">
                    <a:moveTo>
                      <a:pt x="0" y="89"/>
                    </a:moveTo>
                    <a:lnTo>
                      <a:pt x="3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4" y="93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4" y="96"/>
                    </a:lnTo>
                    <a:lnTo>
                      <a:pt x="28" y="97"/>
                    </a:lnTo>
                    <a:lnTo>
                      <a:pt x="31" y="99"/>
                    </a:lnTo>
                    <a:lnTo>
                      <a:pt x="35" y="100"/>
                    </a:lnTo>
                    <a:lnTo>
                      <a:pt x="39" y="101"/>
                    </a:lnTo>
                    <a:lnTo>
                      <a:pt x="42" y="103"/>
                    </a:lnTo>
                    <a:lnTo>
                      <a:pt x="46" y="105"/>
                    </a:lnTo>
                    <a:lnTo>
                      <a:pt x="49" y="106"/>
                    </a:lnTo>
                    <a:lnTo>
                      <a:pt x="53" y="108"/>
                    </a:lnTo>
                    <a:lnTo>
                      <a:pt x="56" y="110"/>
                    </a:lnTo>
                    <a:lnTo>
                      <a:pt x="60" y="112"/>
                    </a:lnTo>
                    <a:lnTo>
                      <a:pt x="63" y="114"/>
                    </a:lnTo>
                    <a:lnTo>
                      <a:pt x="67" y="116"/>
                    </a:lnTo>
                    <a:lnTo>
                      <a:pt x="70" y="118"/>
                    </a:lnTo>
                    <a:lnTo>
                      <a:pt x="74" y="121"/>
                    </a:lnTo>
                    <a:lnTo>
                      <a:pt x="77" y="123"/>
                    </a:lnTo>
                    <a:lnTo>
                      <a:pt x="81" y="125"/>
                    </a:lnTo>
                    <a:lnTo>
                      <a:pt x="84" y="127"/>
                    </a:lnTo>
                    <a:lnTo>
                      <a:pt x="88" y="130"/>
                    </a:lnTo>
                    <a:lnTo>
                      <a:pt x="91" y="132"/>
                    </a:lnTo>
                    <a:lnTo>
                      <a:pt x="95" y="135"/>
                    </a:lnTo>
                    <a:lnTo>
                      <a:pt x="99" y="137"/>
                    </a:lnTo>
                    <a:lnTo>
                      <a:pt x="102" y="139"/>
                    </a:lnTo>
                    <a:lnTo>
                      <a:pt x="106" y="141"/>
                    </a:lnTo>
                    <a:lnTo>
                      <a:pt x="109" y="144"/>
                    </a:lnTo>
                    <a:lnTo>
                      <a:pt x="113" y="146"/>
                    </a:lnTo>
                    <a:lnTo>
                      <a:pt x="116" y="148"/>
                    </a:lnTo>
                    <a:lnTo>
                      <a:pt x="120" y="150"/>
                    </a:lnTo>
                    <a:lnTo>
                      <a:pt x="123" y="151"/>
                    </a:lnTo>
                    <a:lnTo>
                      <a:pt x="127" y="153"/>
                    </a:lnTo>
                    <a:lnTo>
                      <a:pt x="130" y="155"/>
                    </a:lnTo>
                    <a:lnTo>
                      <a:pt x="134" y="156"/>
                    </a:lnTo>
                    <a:lnTo>
                      <a:pt x="137" y="158"/>
                    </a:lnTo>
                    <a:lnTo>
                      <a:pt x="141" y="159"/>
                    </a:lnTo>
                    <a:lnTo>
                      <a:pt x="144" y="160"/>
                    </a:lnTo>
                    <a:lnTo>
                      <a:pt x="148" y="161"/>
                    </a:lnTo>
                    <a:lnTo>
                      <a:pt x="151" y="162"/>
                    </a:lnTo>
                    <a:lnTo>
                      <a:pt x="155" y="163"/>
                    </a:lnTo>
                    <a:lnTo>
                      <a:pt x="159" y="164"/>
                    </a:lnTo>
                    <a:lnTo>
                      <a:pt x="162" y="164"/>
                    </a:lnTo>
                    <a:lnTo>
                      <a:pt x="166" y="165"/>
                    </a:lnTo>
                    <a:lnTo>
                      <a:pt x="169" y="165"/>
                    </a:lnTo>
                    <a:lnTo>
                      <a:pt x="172" y="166"/>
                    </a:lnTo>
                    <a:lnTo>
                      <a:pt x="176" y="166"/>
                    </a:lnTo>
                    <a:lnTo>
                      <a:pt x="180" y="166"/>
                    </a:lnTo>
                    <a:lnTo>
                      <a:pt x="183" y="167"/>
                    </a:lnTo>
                    <a:lnTo>
                      <a:pt x="187" y="167"/>
                    </a:lnTo>
                    <a:lnTo>
                      <a:pt x="190" y="167"/>
                    </a:lnTo>
                    <a:lnTo>
                      <a:pt x="194" y="167"/>
                    </a:lnTo>
                    <a:lnTo>
                      <a:pt x="197" y="167"/>
                    </a:lnTo>
                    <a:lnTo>
                      <a:pt x="201" y="167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11" y="168"/>
                    </a:lnTo>
                    <a:lnTo>
                      <a:pt x="215" y="168"/>
                    </a:lnTo>
                    <a:lnTo>
                      <a:pt x="219" y="168"/>
                    </a:lnTo>
                    <a:lnTo>
                      <a:pt x="222" y="168"/>
                    </a:lnTo>
                    <a:lnTo>
                      <a:pt x="225" y="168"/>
                    </a:lnTo>
                    <a:lnTo>
                      <a:pt x="229" y="168"/>
                    </a:lnTo>
                    <a:lnTo>
                      <a:pt x="232" y="167"/>
                    </a:lnTo>
                    <a:lnTo>
                      <a:pt x="236" y="167"/>
                    </a:lnTo>
                    <a:lnTo>
                      <a:pt x="240" y="167"/>
                    </a:lnTo>
                    <a:lnTo>
                      <a:pt x="243" y="167"/>
                    </a:lnTo>
                    <a:lnTo>
                      <a:pt x="247" y="167"/>
                    </a:lnTo>
                    <a:lnTo>
                      <a:pt x="250" y="167"/>
                    </a:lnTo>
                    <a:lnTo>
                      <a:pt x="254" y="166"/>
                    </a:lnTo>
                    <a:lnTo>
                      <a:pt x="257" y="166"/>
                    </a:lnTo>
                    <a:lnTo>
                      <a:pt x="261" y="166"/>
                    </a:lnTo>
                    <a:lnTo>
                      <a:pt x="264" y="166"/>
                    </a:lnTo>
                    <a:lnTo>
                      <a:pt x="268" y="165"/>
                    </a:lnTo>
                    <a:lnTo>
                      <a:pt x="271" y="165"/>
                    </a:lnTo>
                    <a:lnTo>
                      <a:pt x="275" y="165"/>
                    </a:lnTo>
                    <a:lnTo>
                      <a:pt x="278" y="164"/>
                    </a:lnTo>
                    <a:lnTo>
                      <a:pt x="282" y="164"/>
                    </a:lnTo>
                    <a:lnTo>
                      <a:pt x="285" y="163"/>
                    </a:lnTo>
                    <a:lnTo>
                      <a:pt x="289" y="163"/>
                    </a:lnTo>
                    <a:lnTo>
                      <a:pt x="292" y="162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3" y="163"/>
                    </a:lnTo>
                    <a:lnTo>
                      <a:pt x="307" y="164"/>
                    </a:lnTo>
                    <a:lnTo>
                      <a:pt x="310" y="165"/>
                    </a:lnTo>
                    <a:lnTo>
                      <a:pt x="314" y="168"/>
                    </a:lnTo>
                    <a:lnTo>
                      <a:pt x="317" y="172"/>
                    </a:lnTo>
                    <a:lnTo>
                      <a:pt x="321" y="176"/>
                    </a:lnTo>
                    <a:lnTo>
                      <a:pt x="324" y="181"/>
                    </a:lnTo>
                    <a:lnTo>
                      <a:pt x="328" y="186"/>
                    </a:lnTo>
                    <a:lnTo>
                      <a:pt x="331" y="191"/>
                    </a:lnTo>
                    <a:lnTo>
                      <a:pt x="335" y="195"/>
                    </a:lnTo>
                    <a:lnTo>
                      <a:pt x="338" y="199"/>
                    </a:lnTo>
                    <a:lnTo>
                      <a:pt x="342" y="202"/>
                    </a:lnTo>
                    <a:lnTo>
                      <a:pt x="345" y="205"/>
                    </a:lnTo>
                    <a:lnTo>
                      <a:pt x="349" y="206"/>
                    </a:lnTo>
                    <a:lnTo>
                      <a:pt x="352" y="206"/>
                    </a:lnTo>
                    <a:lnTo>
                      <a:pt x="356" y="206"/>
                    </a:lnTo>
                    <a:lnTo>
                      <a:pt x="360" y="204"/>
                    </a:lnTo>
                    <a:lnTo>
                      <a:pt x="363" y="202"/>
                    </a:lnTo>
                    <a:lnTo>
                      <a:pt x="367" y="199"/>
                    </a:lnTo>
                    <a:lnTo>
                      <a:pt x="370" y="195"/>
                    </a:lnTo>
                    <a:lnTo>
                      <a:pt x="374" y="190"/>
                    </a:lnTo>
                    <a:lnTo>
                      <a:pt x="377" y="185"/>
                    </a:lnTo>
                    <a:lnTo>
                      <a:pt x="381" y="179"/>
                    </a:lnTo>
                    <a:lnTo>
                      <a:pt x="384" y="174"/>
                    </a:lnTo>
                    <a:lnTo>
                      <a:pt x="388" y="169"/>
                    </a:lnTo>
                    <a:lnTo>
                      <a:pt x="391" y="165"/>
                    </a:lnTo>
                    <a:lnTo>
                      <a:pt x="395" y="161"/>
                    </a:lnTo>
                    <a:lnTo>
                      <a:pt x="398" y="158"/>
                    </a:lnTo>
                    <a:lnTo>
                      <a:pt x="402" y="156"/>
                    </a:lnTo>
                    <a:lnTo>
                      <a:pt x="405" y="154"/>
                    </a:lnTo>
                    <a:lnTo>
                      <a:pt x="409" y="153"/>
                    </a:lnTo>
                    <a:lnTo>
                      <a:pt x="412" y="151"/>
                    </a:lnTo>
                    <a:lnTo>
                      <a:pt x="416" y="150"/>
                    </a:lnTo>
                    <a:lnTo>
                      <a:pt x="420" y="148"/>
                    </a:lnTo>
                    <a:lnTo>
                      <a:pt x="423" y="147"/>
                    </a:lnTo>
                    <a:lnTo>
                      <a:pt x="426" y="145"/>
                    </a:lnTo>
                    <a:lnTo>
                      <a:pt x="430" y="143"/>
                    </a:lnTo>
                    <a:lnTo>
                      <a:pt x="433" y="141"/>
                    </a:lnTo>
                    <a:lnTo>
                      <a:pt x="437" y="139"/>
                    </a:lnTo>
                    <a:lnTo>
                      <a:pt x="441" y="137"/>
                    </a:lnTo>
                    <a:lnTo>
                      <a:pt x="444" y="134"/>
                    </a:lnTo>
                    <a:lnTo>
                      <a:pt x="448" y="131"/>
                    </a:lnTo>
                    <a:lnTo>
                      <a:pt x="451" y="129"/>
                    </a:lnTo>
                    <a:lnTo>
                      <a:pt x="455" y="126"/>
                    </a:lnTo>
                    <a:lnTo>
                      <a:pt x="458" y="123"/>
                    </a:lnTo>
                    <a:lnTo>
                      <a:pt x="462" y="119"/>
                    </a:lnTo>
                    <a:lnTo>
                      <a:pt x="465" y="116"/>
                    </a:lnTo>
                    <a:lnTo>
                      <a:pt x="469" y="112"/>
                    </a:lnTo>
                    <a:lnTo>
                      <a:pt x="472" y="109"/>
                    </a:lnTo>
                    <a:lnTo>
                      <a:pt x="476" y="105"/>
                    </a:lnTo>
                    <a:lnTo>
                      <a:pt x="479" y="101"/>
                    </a:lnTo>
                    <a:lnTo>
                      <a:pt x="483" y="97"/>
                    </a:lnTo>
                    <a:lnTo>
                      <a:pt x="486" y="94"/>
                    </a:lnTo>
                    <a:lnTo>
                      <a:pt x="490" y="90"/>
                    </a:lnTo>
                    <a:lnTo>
                      <a:pt x="493" y="86"/>
                    </a:lnTo>
                    <a:lnTo>
                      <a:pt x="497" y="82"/>
                    </a:lnTo>
                    <a:lnTo>
                      <a:pt x="501" y="79"/>
                    </a:lnTo>
                    <a:lnTo>
                      <a:pt x="504" y="75"/>
                    </a:lnTo>
                    <a:lnTo>
                      <a:pt x="508" y="71"/>
                    </a:lnTo>
                    <a:lnTo>
                      <a:pt x="511" y="68"/>
                    </a:lnTo>
                    <a:lnTo>
                      <a:pt x="515" y="64"/>
                    </a:lnTo>
                    <a:lnTo>
                      <a:pt x="518" y="61"/>
                    </a:lnTo>
                    <a:lnTo>
                      <a:pt x="522" y="58"/>
                    </a:lnTo>
                    <a:lnTo>
                      <a:pt x="525" y="55"/>
                    </a:lnTo>
                    <a:lnTo>
                      <a:pt x="529" y="52"/>
                    </a:lnTo>
                    <a:lnTo>
                      <a:pt x="532" y="49"/>
                    </a:lnTo>
                    <a:lnTo>
                      <a:pt x="536" y="46"/>
                    </a:lnTo>
                    <a:lnTo>
                      <a:pt x="539" y="44"/>
                    </a:lnTo>
                    <a:lnTo>
                      <a:pt x="543" y="41"/>
                    </a:lnTo>
                    <a:lnTo>
                      <a:pt x="546" y="39"/>
                    </a:lnTo>
                    <a:lnTo>
                      <a:pt x="550" y="37"/>
                    </a:lnTo>
                    <a:lnTo>
                      <a:pt x="553" y="35"/>
                    </a:lnTo>
                    <a:lnTo>
                      <a:pt x="557" y="33"/>
                    </a:lnTo>
                    <a:lnTo>
                      <a:pt x="561" y="31"/>
                    </a:lnTo>
                    <a:lnTo>
                      <a:pt x="564" y="29"/>
                    </a:lnTo>
                    <a:lnTo>
                      <a:pt x="568" y="27"/>
                    </a:lnTo>
                    <a:lnTo>
                      <a:pt x="571" y="26"/>
                    </a:lnTo>
                    <a:lnTo>
                      <a:pt x="575" y="24"/>
                    </a:lnTo>
                    <a:lnTo>
                      <a:pt x="578" y="23"/>
                    </a:lnTo>
                    <a:lnTo>
                      <a:pt x="582" y="21"/>
                    </a:lnTo>
                    <a:lnTo>
                      <a:pt x="585" y="20"/>
                    </a:lnTo>
                    <a:lnTo>
                      <a:pt x="589" y="19"/>
                    </a:lnTo>
                    <a:lnTo>
                      <a:pt x="592" y="18"/>
                    </a:lnTo>
                    <a:lnTo>
                      <a:pt x="596" y="17"/>
                    </a:lnTo>
                    <a:lnTo>
                      <a:pt x="599" y="16"/>
                    </a:lnTo>
                    <a:lnTo>
                      <a:pt x="603" y="15"/>
                    </a:lnTo>
                    <a:lnTo>
                      <a:pt x="606" y="14"/>
                    </a:lnTo>
                    <a:lnTo>
                      <a:pt x="610" y="13"/>
                    </a:lnTo>
                    <a:lnTo>
                      <a:pt x="613" y="12"/>
                    </a:lnTo>
                    <a:lnTo>
                      <a:pt x="617" y="12"/>
                    </a:lnTo>
                    <a:lnTo>
                      <a:pt x="621" y="11"/>
                    </a:lnTo>
                    <a:lnTo>
                      <a:pt x="624" y="11"/>
                    </a:lnTo>
                    <a:lnTo>
                      <a:pt x="628" y="10"/>
                    </a:lnTo>
                    <a:lnTo>
                      <a:pt x="631" y="9"/>
                    </a:lnTo>
                    <a:lnTo>
                      <a:pt x="635" y="9"/>
                    </a:lnTo>
                    <a:lnTo>
                      <a:pt x="638" y="8"/>
                    </a:lnTo>
                    <a:lnTo>
                      <a:pt x="642" y="8"/>
                    </a:lnTo>
                    <a:lnTo>
                      <a:pt x="645" y="7"/>
                    </a:lnTo>
                    <a:lnTo>
                      <a:pt x="649" y="7"/>
                    </a:lnTo>
                    <a:lnTo>
                      <a:pt x="652" y="7"/>
                    </a:lnTo>
                    <a:lnTo>
                      <a:pt x="656" y="7"/>
                    </a:lnTo>
                    <a:lnTo>
                      <a:pt x="659" y="6"/>
                    </a:lnTo>
                    <a:lnTo>
                      <a:pt x="663" y="6"/>
                    </a:lnTo>
                    <a:lnTo>
                      <a:pt x="666" y="6"/>
                    </a:lnTo>
                    <a:lnTo>
                      <a:pt x="670" y="5"/>
                    </a:lnTo>
                    <a:lnTo>
                      <a:pt x="673" y="5"/>
                    </a:lnTo>
                    <a:lnTo>
                      <a:pt x="677" y="5"/>
                    </a:lnTo>
                    <a:lnTo>
                      <a:pt x="681" y="4"/>
                    </a:lnTo>
                    <a:lnTo>
                      <a:pt x="684" y="4"/>
                    </a:lnTo>
                    <a:lnTo>
                      <a:pt x="687" y="4"/>
                    </a:lnTo>
                    <a:lnTo>
                      <a:pt x="691" y="4"/>
                    </a:lnTo>
                    <a:lnTo>
                      <a:pt x="695" y="4"/>
                    </a:lnTo>
                    <a:lnTo>
                      <a:pt x="698" y="3"/>
                    </a:lnTo>
                    <a:lnTo>
                      <a:pt x="702" y="3"/>
                    </a:lnTo>
                    <a:lnTo>
                      <a:pt x="705" y="3"/>
                    </a:lnTo>
                    <a:lnTo>
                      <a:pt x="709" y="3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19" y="3"/>
                    </a:lnTo>
                    <a:lnTo>
                      <a:pt x="723" y="3"/>
                    </a:lnTo>
                    <a:lnTo>
                      <a:pt x="726" y="2"/>
                    </a:lnTo>
                    <a:lnTo>
                      <a:pt x="730" y="2"/>
                    </a:lnTo>
                    <a:lnTo>
                      <a:pt x="733" y="2"/>
                    </a:lnTo>
                    <a:lnTo>
                      <a:pt x="737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7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8" y="2"/>
                    </a:lnTo>
                    <a:lnTo>
                      <a:pt x="762" y="2"/>
                    </a:lnTo>
                    <a:lnTo>
                      <a:pt x="765" y="2"/>
                    </a:lnTo>
                    <a:lnTo>
                      <a:pt x="769" y="1"/>
                    </a:lnTo>
                    <a:lnTo>
                      <a:pt x="772" y="1"/>
                    </a:lnTo>
                    <a:lnTo>
                      <a:pt x="776" y="1"/>
                    </a:lnTo>
                    <a:lnTo>
                      <a:pt x="779" y="1"/>
                    </a:lnTo>
                    <a:lnTo>
                      <a:pt x="783" y="1"/>
                    </a:lnTo>
                    <a:lnTo>
                      <a:pt x="786" y="1"/>
                    </a:lnTo>
                    <a:lnTo>
                      <a:pt x="790" y="1"/>
                    </a:lnTo>
                    <a:lnTo>
                      <a:pt x="793" y="1"/>
                    </a:lnTo>
                    <a:lnTo>
                      <a:pt x="797" y="1"/>
                    </a:lnTo>
                    <a:lnTo>
                      <a:pt x="800" y="1"/>
                    </a:lnTo>
                    <a:lnTo>
                      <a:pt x="804" y="1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1"/>
                    </a:lnTo>
                    <a:lnTo>
                      <a:pt x="1255" y="1"/>
                    </a:lnTo>
                    <a:lnTo>
                      <a:pt x="1259" y="1"/>
                    </a:lnTo>
                    <a:lnTo>
                      <a:pt x="1262" y="2"/>
                    </a:lnTo>
                    <a:lnTo>
                      <a:pt x="1266" y="2"/>
                    </a:lnTo>
                    <a:lnTo>
                      <a:pt x="1269" y="2"/>
                    </a:lnTo>
                    <a:lnTo>
                      <a:pt x="1273" y="3"/>
                    </a:lnTo>
                    <a:lnTo>
                      <a:pt x="1277" y="3"/>
                    </a:lnTo>
                    <a:lnTo>
                      <a:pt x="1280" y="4"/>
                    </a:lnTo>
                    <a:lnTo>
                      <a:pt x="1284" y="5"/>
                    </a:lnTo>
                    <a:lnTo>
                      <a:pt x="1287" y="6"/>
                    </a:lnTo>
                    <a:lnTo>
                      <a:pt x="1291" y="7"/>
                    </a:lnTo>
                    <a:lnTo>
                      <a:pt x="1294" y="8"/>
                    </a:lnTo>
                    <a:lnTo>
                      <a:pt x="1298" y="10"/>
                    </a:lnTo>
                    <a:lnTo>
                      <a:pt x="1301" y="12"/>
                    </a:lnTo>
                    <a:lnTo>
                      <a:pt x="1305" y="14"/>
                    </a:lnTo>
                    <a:lnTo>
                      <a:pt x="1308" y="17"/>
                    </a:lnTo>
                    <a:lnTo>
                      <a:pt x="1312" y="19"/>
                    </a:lnTo>
                    <a:lnTo>
                      <a:pt x="1315" y="22"/>
                    </a:lnTo>
                    <a:lnTo>
                      <a:pt x="1319" y="26"/>
                    </a:lnTo>
                    <a:lnTo>
                      <a:pt x="1322" y="29"/>
                    </a:lnTo>
                    <a:lnTo>
                      <a:pt x="1326" y="33"/>
                    </a:lnTo>
                    <a:lnTo>
                      <a:pt x="1329" y="37"/>
                    </a:lnTo>
                    <a:lnTo>
                      <a:pt x="1333" y="41"/>
                    </a:lnTo>
                    <a:lnTo>
                      <a:pt x="1337" y="44"/>
                    </a:lnTo>
                    <a:lnTo>
                      <a:pt x="1340" y="48"/>
                    </a:lnTo>
                    <a:lnTo>
                      <a:pt x="1344" y="52"/>
                    </a:lnTo>
                    <a:lnTo>
                      <a:pt x="1347" y="55"/>
                    </a:lnTo>
                    <a:lnTo>
                      <a:pt x="1351" y="58"/>
                    </a:lnTo>
                    <a:lnTo>
                      <a:pt x="1354" y="61"/>
                    </a:lnTo>
                    <a:lnTo>
                      <a:pt x="1358" y="63"/>
                    </a:lnTo>
                    <a:lnTo>
                      <a:pt x="1361" y="66"/>
                    </a:lnTo>
                    <a:lnTo>
                      <a:pt x="1365" y="67"/>
                    </a:lnTo>
                    <a:lnTo>
                      <a:pt x="1368" y="69"/>
                    </a:lnTo>
                    <a:lnTo>
                      <a:pt x="1372" y="71"/>
                    </a:lnTo>
                    <a:lnTo>
                      <a:pt x="1375" y="72"/>
                    </a:lnTo>
                    <a:lnTo>
                      <a:pt x="1379" y="73"/>
                    </a:lnTo>
                    <a:lnTo>
                      <a:pt x="1382" y="74"/>
                    </a:lnTo>
                    <a:lnTo>
                      <a:pt x="1386" y="74"/>
                    </a:lnTo>
                    <a:lnTo>
                      <a:pt x="1389" y="75"/>
                    </a:lnTo>
                    <a:lnTo>
                      <a:pt x="1393" y="75"/>
                    </a:lnTo>
                    <a:lnTo>
                      <a:pt x="1397" y="76"/>
                    </a:lnTo>
                    <a:lnTo>
                      <a:pt x="1400" y="76"/>
                    </a:lnTo>
                    <a:lnTo>
                      <a:pt x="1404" y="76"/>
                    </a:lnTo>
                    <a:lnTo>
                      <a:pt x="1407" y="77"/>
                    </a:lnTo>
                    <a:lnTo>
                      <a:pt x="1410" y="77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6" name="Rectangle 38"/>
            <p:cNvSpPr>
              <a:spLocks noChangeAspect="1" noChangeArrowheads="1"/>
            </p:cNvSpPr>
            <p:nvPr/>
          </p:nvSpPr>
          <p:spPr bwMode="auto">
            <a:xfrm rot="16200000">
              <a:off x="2569369" y="680443"/>
              <a:ext cx="79772" cy="450056"/>
            </a:xfrm>
            <a:prstGeom prst="rect">
              <a:avLst/>
            </a:prstGeom>
            <a:solidFill>
              <a:srgbClr val="FFFF66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/>
            <a:lstStyle/>
            <a:p>
              <a:pPr>
                <a:defRPr/>
              </a:pPr>
              <a:endParaRPr lang="en-US" sz="1350">
                <a:ln>
                  <a:solidFill>
                    <a:srgbClr val="000000"/>
                  </a:solidFill>
                </a:ln>
                <a:solidFill>
                  <a:srgbClr val="FFFFFF">
                    <a:lumMod val="65000"/>
                  </a:srgbClr>
                </a:solidFill>
                <a:latin typeface="Franklin Gothic Medium"/>
              </a:endParaRPr>
            </a:p>
          </p:txBody>
        </p:sp>
        <p:sp>
          <p:nvSpPr>
            <p:cNvPr id="47" name="Rectangle 40"/>
            <p:cNvSpPr>
              <a:spLocks noChangeAspect="1" noChangeArrowheads="1"/>
            </p:cNvSpPr>
            <p:nvPr/>
          </p:nvSpPr>
          <p:spPr bwMode="auto">
            <a:xfrm rot="16200000">
              <a:off x="2575324" y="3621286"/>
              <a:ext cx="86915" cy="450056"/>
            </a:xfrm>
            <a:prstGeom prst="rect">
              <a:avLst/>
            </a:prstGeom>
            <a:solidFill>
              <a:srgbClr val="FFFF66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/>
            <a:lstStyle/>
            <a:p>
              <a:pPr>
                <a:defRPr/>
              </a:pPr>
              <a:endParaRPr lang="en-US" sz="1350">
                <a:ln>
                  <a:solidFill>
                    <a:srgbClr val="000000"/>
                  </a:solidFill>
                </a:ln>
                <a:solidFill>
                  <a:srgbClr val="FFFFFF">
                    <a:lumMod val="65000"/>
                  </a:srgbClr>
                </a:solidFill>
                <a:latin typeface="Franklin Gothic Medium"/>
              </a:endParaRPr>
            </a:p>
          </p:txBody>
        </p:sp>
        <p:cxnSp>
          <p:nvCxnSpPr>
            <p:cNvPr id="48" name="Elbow Connector 130"/>
            <p:cNvCxnSpPr/>
            <p:nvPr/>
          </p:nvCxnSpPr>
          <p:spPr bwMode="auto">
            <a:xfrm flipH="1" flipV="1">
              <a:off x="2830117" y="929284"/>
              <a:ext cx="370285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lbow Connector 130"/>
            <p:cNvCxnSpPr/>
            <p:nvPr/>
          </p:nvCxnSpPr>
          <p:spPr bwMode="auto">
            <a:xfrm flipH="1" flipV="1">
              <a:off x="2837261" y="3865365"/>
              <a:ext cx="370285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134"/>
            <p:cNvCxnSpPr>
              <a:cxnSpLocks noChangeAspect="1" noChangeShapeType="1"/>
              <a:stCxn id="16" idx="1"/>
            </p:cNvCxnSpPr>
            <p:nvPr/>
          </p:nvCxnSpPr>
          <p:spPr bwMode="auto">
            <a:xfrm flipH="1" flipV="1">
              <a:off x="2614613" y="911424"/>
              <a:ext cx="997743" cy="310411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1" name="Group 371"/>
            <p:cNvGrpSpPr>
              <a:grpSpLocks/>
            </p:cNvGrpSpPr>
            <p:nvPr/>
          </p:nvGrpSpPr>
          <p:grpSpPr bwMode="auto">
            <a:xfrm>
              <a:off x="2419350" y="1187648"/>
              <a:ext cx="148829" cy="2084784"/>
              <a:chOff x="5617675" y="1563039"/>
              <a:chExt cx="198447" cy="2779786"/>
            </a:xfrm>
          </p:grpSpPr>
          <p:cxnSp>
            <p:nvCxnSpPr>
              <p:cNvPr id="52" name="Straight Arrow Connector 51"/>
              <p:cNvCxnSpPr/>
              <p:nvPr/>
            </p:nvCxnSpPr>
            <p:spPr bwMode="auto">
              <a:xfrm flipH="1" flipV="1">
                <a:off x="5673241" y="4045955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Arrow Connector 52"/>
              <p:cNvCxnSpPr/>
              <p:nvPr/>
            </p:nvCxnSpPr>
            <p:spPr bwMode="auto">
              <a:xfrm rot="1200000" flipH="1" flipV="1">
                <a:off x="5658952" y="3772898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Arrow Connector 53"/>
              <p:cNvCxnSpPr/>
              <p:nvPr/>
            </p:nvCxnSpPr>
            <p:spPr bwMode="auto">
              <a:xfrm rot="3000000" flipH="1" flipV="1">
                <a:off x="5596244" y="3206938"/>
                <a:ext cx="142879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Arrow Connector 54"/>
              <p:cNvCxnSpPr/>
              <p:nvPr/>
            </p:nvCxnSpPr>
            <p:spPr bwMode="auto">
              <a:xfrm rot="3000000" flipH="1" flipV="1">
                <a:off x="5588306" y="2924356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Arrow Connector 55"/>
              <p:cNvCxnSpPr/>
              <p:nvPr/>
            </p:nvCxnSpPr>
            <p:spPr bwMode="auto">
              <a:xfrm rot="3000000" flipH="1" flipV="1">
                <a:off x="5586719" y="2608435"/>
                <a:ext cx="142879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Arrow Connector 56"/>
              <p:cNvCxnSpPr/>
              <p:nvPr/>
            </p:nvCxnSpPr>
            <p:spPr bwMode="auto">
              <a:xfrm rot="3000000" flipH="1" flipV="1">
                <a:off x="5581956" y="2281401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Arrow Connector 57"/>
              <p:cNvCxnSpPr/>
              <p:nvPr/>
            </p:nvCxnSpPr>
            <p:spPr bwMode="auto">
              <a:xfrm rot="3000000" flipH="1" flipV="1">
                <a:off x="5585131" y="1952780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/>
              <p:cNvCxnSpPr/>
              <p:nvPr/>
            </p:nvCxnSpPr>
            <p:spPr bwMode="auto">
              <a:xfrm rot="3000000" flipH="1" flipV="1">
                <a:off x="5581956" y="1598758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/>
              <p:cNvCxnSpPr/>
              <p:nvPr/>
            </p:nvCxnSpPr>
            <p:spPr bwMode="auto">
              <a:xfrm rot="2100000" flipH="1" flipV="1">
                <a:off x="5620850" y="3504603"/>
                <a:ext cx="142881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Arrow Connector 60"/>
              <p:cNvCxnSpPr/>
              <p:nvPr/>
            </p:nvCxnSpPr>
            <p:spPr bwMode="auto">
              <a:xfrm rot="1200000" flipH="1" flipV="1">
                <a:off x="5660540" y="4271386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07613D8-2D6C-0BA7-2934-15D5A566209E}"/>
              </a:ext>
            </a:extLst>
          </p:cNvPr>
          <p:cNvGrpSpPr/>
          <p:nvPr/>
        </p:nvGrpSpPr>
        <p:grpSpPr>
          <a:xfrm>
            <a:off x="6496962" y="1018931"/>
            <a:ext cx="2564069" cy="2859117"/>
            <a:chOff x="5800725" y="1096585"/>
            <a:chExt cx="3191745" cy="3554790"/>
          </a:xfrm>
        </p:grpSpPr>
        <p:pic>
          <p:nvPicPr>
            <p:cNvPr id="6" name="Picture 102" descr="Espiral">
              <a:extLst>
                <a:ext uri="{FF2B5EF4-FFF2-40B4-BE49-F238E27FC236}">
                  <a16:creationId xmlns:a16="http://schemas.microsoft.com/office/drawing/2014/main" id="{6761B500-82CF-E929-2878-CA0154D12C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6688" y="1341438"/>
              <a:ext cx="1466850" cy="3024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Text Box 104">
              <a:extLst>
                <a:ext uri="{FF2B5EF4-FFF2-40B4-BE49-F238E27FC236}">
                  <a16:creationId xmlns:a16="http://schemas.microsoft.com/office/drawing/2014/main" id="{F5647E88-F3D9-A423-50B7-25319A402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0113" y="3298825"/>
              <a:ext cx="1742357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defRPr/>
              </a:pPr>
              <a:r>
                <a:rPr lang="en-US" sz="1050" b="1">
                  <a:solidFill>
                    <a:srgbClr val="FF3300"/>
                  </a:solidFill>
                  <a:latin typeface="Arial" charset="0"/>
                </a:rPr>
                <a:t>Proton Trajectory</a:t>
              </a:r>
            </a:p>
          </p:txBody>
        </p:sp>
        <p:sp>
          <p:nvSpPr>
            <p:cNvPr id="9" name="Text Box 105">
              <a:extLst>
                <a:ext uri="{FF2B5EF4-FFF2-40B4-BE49-F238E27FC236}">
                  <a16:creationId xmlns:a16="http://schemas.microsoft.com/office/drawing/2014/main" id="{D8B46245-9D0F-6651-83D1-B630C99E8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8075" y="2471738"/>
              <a:ext cx="1490152" cy="338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defRPr/>
              </a:pPr>
              <a:r>
                <a:rPr lang="en-US" sz="1050" b="1">
                  <a:solidFill>
                    <a:srgbClr val="0066FF"/>
                  </a:solidFill>
                  <a:latin typeface="Arial" charset="0"/>
                </a:rPr>
                <a:t>Magnetic Field</a:t>
              </a:r>
            </a:p>
          </p:txBody>
        </p:sp>
        <p:grpSp>
          <p:nvGrpSpPr>
            <p:cNvPr id="11" name="Group 107">
              <a:extLst>
                <a:ext uri="{FF2B5EF4-FFF2-40B4-BE49-F238E27FC236}">
                  <a16:creationId xmlns:a16="http://schemas.microsoft.com/office/drawing/2014/main" id="{D04DD28E-87E0-21BD-CA26-229A314841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32475" y="2139950"/>
              <a:ext cx="677863" cy="1516063"/>
              <a:chOff x="33" y="1389"/>
              <a:chExt cx="427" cy="955"/>
            </a:xfrm>
          </p:grpSpPr>
          <p:sp>
            <p:nvSpPr>
              <p:cNvPr id="30730" name="Text Box 108">
                <a:extLst>
                  <a:ext uri="{FF2B5EF4-FFF2-40B4-BE49-F238E27FC236}">
                    <a16:creationId xmlns:a16="http://schemas.microsoft.com/office/drawing/2014/main" id="{54FEE5BE-B51E-AC8F-1365-178E872B69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-222" y="1645"/>
                <a:ext cx="937" cy="4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sz="135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Adiabatic conversion</a:t>
                </a:r>
              </a:p>
            </p:txBody>
          </p:sp>
          <p:sp>
            <p:nvSpPr>
              <p:cNvPr id="30731" name="Line 109">
                <a:extLst>
                  <a:ext uri="{FF2B5EF4-FFF2-40B4-BE49-F238E27FC236}">
                    <a16:creationId xmlns:a16="http://schemas.microsoft.com/office/drawing/2014/main" id="{DBC3C851-A5FC-461F-243F-A3D672FB8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" y="1389"/>
                <a:ext cx="0" cy="955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2" name="Line 110">
              <a:extLst>
                <a:ext uri="{FF2B5EF4-FFF2-40B4-BE49-F238E27FC236}">
                  <a16:creationId xmlns:a16="http://schemas.microsoft.com/office/drawing/2014/main" id="{D94B1B3D-94B9-EBF9-CEEF-D8D1B8BDE84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600000" flipV="1">
              <a:off x="5911850" y="4073525"/>
              <a:ext cx="741363" cy="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62" name="Rectangle 111">
              <a:extLst>
                <a:ext uri="{FF2B5EF4-FFF2-40B4-BE49-F238E27FC236}">
                  <a16:creationId xmlns:a16="http://schemas.microsoft.com/office/drawing/2014/main" id="{A81D68C6-3246-9028-2A68-5AF10830B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0913" y="3794125"/>
              <a:ext cx="485775" cy="57785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3" name="Line 112">
              <a:extLst>
                <a:ext uri="{FF2B5EF4-FFF2-40B4-BE49-F238E27FC236}">
                  <a16:creationId xmlns:a16="http://schemas.microsoft.com/office/drawing/2014/main" id="{1774AA4D-ACC5-A6F0-B872-22785D901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0913" y="3794125"/>
              <a:ext cx="0" cy="577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30720" name="Line 113">
              <a:extLst>
                <a:ext uri="{FF2B5EF4-FFF2-40B4-BE49-F238E27FC236}">
                  <a16:creationId xmlns:a16="http://schemas.microsoft.com/office/drawing/2014/main" id="{B9478D4E-F6D3-AA3D-0F8D-F7CDDB953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0913" y="4371975"/>
              <a:ext cx="4619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30721" name="Object 2">
              <a:extLst>
                <a:ext uri="{FF2B5EF4-FFF2-40B4-BE49-F238E27FC236}">
                  <a16:creationId xmlns:a16="http://schemas.microsoft.com/office/drawing/2014/main" id="{9C6E1661-C3B8-7C83-81E8-6280EAA2A262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238875" y="4362450"/>
            <a:ext cx="246063" cy="2889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203112" imgH="228501" progId="Equation.DSMT4">
                    <p:embed/>
                  </p:oleObj>
                </mc:Choice>
                <mc:Fallback>
                  <p:oleObj name="Equation" r:id="rId6" imgW="203112" imgH="228501" progId="Equation.DSMT4">
                    <p:embed/>
                    <p:pic>
                      <p:nvPicPr>
                        <p:cNvPr id="71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238875" y="4362450"/>
                          <a:ext cx="246063" cy="2889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0723" name="Object 3">
              <a:extLst>
                <a:ext uri="{FF2B5EF4-FFF2-40B4-BE49-F238E27FC236}">
                  <a16:creationId xmlns:a16="http://schemas.microsoft.com/office/drawing/2014/main" id="{F991C1E4-7ABB-CA66-8853-52579A24E3AB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800725" y="3836988"/>
            <a:ext cx="206375" cy="2936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8" imgW="177646" imgH="241091" progId="Equation.DSMT4">
                    <p:embed/>
                  </p:oleObj>
                </mc:Choice>
                <mc:Fallback>
                  <p:oleObj name="Equation" r:id="rId8" imgW="177646" imgH="241091" progId="Equation.DSMT4">
                    <p:embed/>
                    <p:pic>
                      <p:nvPicPr>
                        <p:cNvPr id="72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00725" y="3836988"/>
                          <a:ext cx="206375" cy="29368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0724" name="Rectangle 117">
              <a:extLst>
                <a:ext uri="{FF2B5EF4-FFF2-40B4-BE49-F238E27FC236}">
                  <a16:creationId xmlns:a16="http://schemas.microsoft.com/office/drawing/2014/main" id="{A6836AA5-BC83-B747-4D5C-22F1A9D1E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1713" y="1124744"/>
              <a:ext cx="290487" cy="69135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725" name="Line 118">
              <a:extLst>
                <a:ext uri="{FF2B5EF4-FFF2-40B4-BE49-F238E27FC236}">
                  <a16:creationId xmlns:a16="http://schemas.microsoft.com/office/drawing/2014/main" id="{BE3DE7BE-8131-3037-4D14-17513C9A91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81712" y="1124744"/>
              <a:ext cx="2455" cy="6913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30726" name="Line 119">
              <a:extLst>
                <a:ext uri="{FF2B5EF4-FFF2-40B4-BE49-F238E27FC236}">
                  <a16:creationId xmlns:a16="http://schemas.microsoft.com/office/drawing/2014/main" id="{10202706-8160-9D23-8786-8D336B59A5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5926" y="1816100"/>
              <a:ext cx="2926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graphicFrame>
          <p:nvGraphicFramePr>
            <p:cNvPr id="30727" name="Object 4">
              <a:extLst>
                <a:ext uri="{FF2B5EF4-FFF2-40B4-BE49-F238E27FC236}">
                  <a16:creationId xmlns:a16="http://schemas.microsoft.com/office/drawing/2014/main" id="{27608144-1C4A-5021-BFB0-9546895DDD6C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6122464" y="1751376"/>
            <a:ext cx="246063" cy="2889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203112" imgH="228501" progId="Equation.DSMT4">
                    <p:embed/>
                  </p:oleObj>
                </mc:Choice>
                <mc:Fallback>
                  <p:oleObj name="Equation" r:id="rId6" imgW="203112" imgH="228501" progId="Equation.DSMT4">
                    <p:embed/>
                    <p:pic>
                      <p:nvPicPr>
                        <p:cNvPr id="76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22464" y="1751376"/>
                          <a:ext cx="246063" cy="2889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0728" name="Object 5">
              <a:extLst>
                <a:ext uri="{FF2B5EF4-FFF2-40B4-BE49-F238E27FC236}">
                  <a16:creationId xmlns:a16="http://schemas.microsoft.com/office/drawing/2014/main" id="{3B138E03-A083-BD73-D886-62EC29254A2A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5851525" y="1281113"/>
            <a:ext cx="206375" cy="2936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8" imgW="177646" imgH="241091" progId="Equation.DSMT4">
                    <p:embed/>
                  </p:oleObj>
                </mc:Choice>
                <mc:Fallback>
                  <p:oleObj name="Equation" r:id="rId8" imgW="177646" imgH="241091" progId="Equation.DSMT4">
                    <p:embed/>
                    <p:pic>
                      <p:nvPicPr>
                        <p:cNvPr id="77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51525" y="1281113"/>
                          <a:ext cx="206375" cy="29368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0729" name="Line 110">
              <a:extLst>
                <a:ext uri="{FF2B5EF4-FFF2-40B4-BE49-F238E27FC236}">
                  <a16:creationId xmlns:a16="http://schemas.microsoft.com/office/drawing/2014/main" id="{8F804987-CB40-9A06-645E-D16179616F6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400000">
              <a:off x="5854920" y="1454170"/>
              <a:ext cx="747948" cy="32777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048403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9506A21-6364-BE87-3494-D5D55862A0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58" y="460636"/>
            <a:ext cx="4671940" cy="3575653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FD5BD70-B0B0-99D9-D075-8D2E30F70225}"/>
                  </a:ext>
                </a:extLst>
              </p:cNvPr>
              <p:cNvSpPr txBox="1"/>
              <p:nvPr/>
            </p:nvSpPr>
            <p:spPr>
              <a:xfrm>
                <a:off x="4725098" y="556890"/>
                <a:ext cx="4365744" cy="37834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3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Measurement of the parity-odd angular distribution of </a:t>
                </a:r>
                <a14:m>
                  <m:oMath xmlns:m="http://schemas.openxmlformats.org/officeDocument/2006/math">
                    <m:r>
                      <a:rPr lang="en-US" b="0" i="1">
                        <a:solidFill>
                          <a:srgbClr val="000000"/>
                        </a:solidFill>
                        <a:hlinkClick r:id="rId3">
                          <a:extLst>
                            <a:ext uri="{A12FA001-AC4F-418D-AE19-62706E023703}">
                              <ahyp:hlinkClr xmlns:ahyp="http://schemas.microsoft.com/office/drawing/2018/hyperlinkcolor" val="tx"/>
                            </a:ext>
                          </a:extLst>
                        </a:hlinkClick>
                      </a:rPr>
                      <m:t>𝛾</m:t>
                    </m:r>
                  </m:oMath>
                </a14:m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3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 rays from polarized neutron capture on </a:t>
                </a:r>
                <a14:m>
                  <m:oMath xmlns:m="http://schemas.openxmlformats.org/officeDocument/2006/math">
                    <m:sPre>
                      <m:sPrePr>
                        <m:ctrlPr>
                          <a:rPr lang="ar-AE" i="1">
                            <a:solidFill>
                              <a:srgbClr val="000000"/>
                            </a:solidFill>
                            <a:hlinkClick r:id="rId3">
                              <a:extLst>
                                <a:ext uri="{A12FA001-AC4F-418D-AE19-62706E023703}">
                                  <ahyp:hlinkClr xmlns:ahyp="http://schemas.microsoft.com/office/drawing/2018/hyperlinkcolor" val="tx"/>
                                </a:ext>
                              </a:extLst>
                            </a:hlinkClick>
                          </a:rPr>
                        </m:ctrlPr>
                      </m:sPrePr>
                      <m:sub/>
                      <m:sup>
                        <m:r>
                          <a:rPr lang="ar-AE" b="0" i="1">
                            <a:solidFill>
                              <a:srgbClr val="000000"/>
                            </a:solidFill>
                            <a:hlinkClick r:id="rId3">
                              <a:extLst>
                                <a:ext uri="{A12FA001-AC4F-418D-AE19-62706E023703}">
                                  <ahyp:hlinkClr xmlns:ahyp="http://schemas.microsoft.com/office/drawing/2018/hyperlinkcolor" val="tx"/>
                                </a:ext>
                              </a:extLst>
                            </a:hlinkClick>
                          </a:rPr>
                          <m:t>35</m:t>
                        </m:r>
                      </m:sup>
                      <m:e>
                        <m:r>
                          <a:rPr lang="en-US" b="0" i="1">
                            <a:solidFill>
                              <a:srgbClr val="000000"/>
                            </a:solidFill>
                            <a:hlinkClick r:id="rId3">
                              <a:extLst>
                                <a:ext uri="{A12FA001-AC4F-418D-AE19-62706E023703}">
                                  <ahyp:hlinkClr xmlns:ahyp="http://schemas.microsoft.com/office/drawing/2018/hyperlinkcolor" val="tx"/>
                                </a:ext>
                              </a:extLst>
                            </a:hlinkClick>
                          </a:rPr>
                          <m:t>𝐶𝑙</m:t>
                        </m:r>
                      </m:e>
                    </m:sPre>
                  </m:oMath>
                </a14:m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 (PRC 106, 2022)</a:t>
                </a:r>
              </a:p>
              <a:p>
                <a:endParaRPr lang="en-US" i="1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  <a:p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4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First Precision Measurement of the Parity Violating Asymmetry in Cold Neutron Capture on 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ar-AE" i="1">
                            <a:solidFill>
                              <a:srgbClr val="000000"/>
                            </a:solidFill>
                            <a:hlinkClick r:id="rId4">
                              <a:extLst>
                                <a:ext uri="{A12FA001-AC4F-418D-AE19-62706E023703}">
                                  <ahyp:hlinkClr xmlns:ahyp="http://schemas.microsoft.com/office/drawing/2018/hyperlinkcolor" val="tx"/>
                                </a:ext>
                              </a:extLst>
                            </a:hlinkClick>
                          </a:rPr>
                        </m:ctrlPr>
                      </m:sSupPr>
                      <m:e/>
                      <m:sup>
                        <m:r>
                          <a:rPr lang="ar-AE" b="0" i="1">
                            <a:solidFill>
                              <a:srgbClr val="000000"/>
                            </a:solidFill>
                            <a:hlinkClick r:id="rId4">
                              <a:extLst>
                                <a:ext uri="{A12FA001-AC4F-418D-AE19-62706E023703}">
                                  <ahyp:hlinkClr xmlns:ahyp="http://schemas.microsoft.com/office/drawing/2018/hyperlinkcolor" val="tx"/>
                                </a:ext>
                              </a:extLst>
                            </a:hlinkClick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4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He</a:t>
                </a:r>
                <a:endParaRPr lang="en-US" i="1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(</a:t>
                </a:r>
                <a:r>
                  <a:rPr lang="en-US" i="1" dirty="0" err="1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Phys.Rev.Lett</a:t>
                </a:r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.</a:t>
                </a:r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 125 2020)</a:t>
                </a:r>
              </a:p>
              <a:p>
                <a:endParaRPr lang="en-US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5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First Observation of 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000000"/>
                        </a:solidFill>
                        <a:hlinkClick r:id="rId5">
                          <a:extLst>
                            <a:ext uri="{A12FA001-AC4F-418D-AE19-62706E023703}">
                              <ahyp:hlinkClr xmlns:ahyp="http://schemas.microsoft.com/office/drawing/2018/hyperlinkcolor" val="tx"/>
                            </a:ext>
                          </a:extLst>
                        </a:hlinkClick>
                      </a:rPr>
                      <m:t>𝑃</m:t>
                    </m:r>
                  </m:oMath>
                </a14:m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5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-odd 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rgbClr val="000000"/>
                        </a:solidFill>
                        <a:hlinkClick r:id="rId5">
                          <a:extLst>
                            <a:ext uri="{A12FA001-AC4F-418D-AE19-62706E023703}">
                              <ahyp:hlinkClr xmlns:ahyp="http://schemas.microsoft.com/office/drawing/2018/hyperlinkcolor" val="tx"/>
                            </a:ext>
                          </a:extLst>
                        </a:hlinkClick>
                      </a:rPr>
                      <m:t>𝛾</m:t>
                    </m:r>
                  </m:oMath>
                </a14:m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  <a:hlinkClick r:id="rId5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 Asymmetry in Polarized Neutron Capture on Hydrogen</a:t>
                </a:r>
                <a:endParaRPr lang="en-US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  <a:p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(</a:t>
                </a:r>
                <a:r>
                  <a:rPr lang="en-US" i="1" dirty="0" err="1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Phys.Rev.Lett</a:t>
                </a:r>
                <a:r>
                  <a:rPr lang="en-US" i="1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.</a:t>
                </a:r>
                <a:r>
                  <a:rPr lang="en-US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 121 2018)</a:t>
                </a:r>
              </a:p>
              <a:p>
                <a:endParaRPr lang="en-US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  <a:p>
                <a:endParaRPr lang="en-US" i="1" dirty="0">
                  <a:solidFill>
                    <a:srgbClr val="000000"/>
                  </a:solidFill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FD5BD70-B0B0-99D9-D075-8D2E30F702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5098" y="556890"/>
                <a:ext cx="4365744" cy="3783408"/>
              </a:xfrm>
              <a:prstGeom prst="rect">
                <a:avLst/>
              </a:prstGeom>
              <a:blipFill>
                <a:blip r:embed="rId6"/>
                <a:stretch>
                  <a:fillRect l="-1117" t="-805" r="-18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9854651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E3A978-D937-F20A-B888-F31E1C80F8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691" y="113796"/>
            <a:ext cx="8229600" cy="857250"/>
          </a:xfrm>
        </p:spPr>
        <p:txBody>
          <a:bodyPr>
            <a:normAutofit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Nab experiment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03AD05-39C0-7978-B275-900B8A2758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626" y="950187"/>
            <a:ext cx="5328271" cy="3447880"/>
          </a:xfrm>
        </p:spPr>
        <p:txBody>
          <a:bodyPr>
            <a:noAutofit/>
          </a:bodyPr>
          <a:lstStyle/>
          <a:p>
            <a:r>
              <a:rPr lang="en-US" sz="1400" dirty="0">
                <a:latin typeface="Goudy Old Style" panose="02020502050305020303" pitchFamily="18" charset="0"/>
              </a:rPr>
              <a:t>Unique features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World’s largest cryogen-free </a:t>
            </a:r>
            <a:br>
              <a:rPr lang="en-US" sz="1400" dirty="0">
                <a:latin typeface="Goudy Old Style" panose="02020502050305020303" pitchFamily="18" charset="0"/>
              </a:rPr>
            </a:br>
            <a:r>
              <a:rPr lang="en-US" sz="1400" dirty="0">
                <a:latin typeface="Goudy Old Style" panose="02020502050305020303" pitchFamily="18" charset="0"/>
              </a:rPr>
              <a:t>magnet [1]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Novel thick, large area silicon </a:t>
            </a:r>
            <a:br>
              <a:rPr lang="en-US" sz="1400" dirty="0">
                <a:latin typeface="Goudy Old Style" panose="02020502050305020303" pitchFamily="18" charset="0"/>
              </a:rPr>
            </a:br>
            <a:r>
              <a:rPr lang="en-US" sz="1400" dirty="0">
                <a:latin typeface="Goudy Old Style" panose="02020502050305020303" pitchFamily="18" charset="0"/>
              </a:rPr>
              <a:t>detector system [2]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Fast, powerful NI-based DAQ </a:t>
            </a:r>
            <a:br>
              <a:rPr lang="en-US" sz="1400" dirty="0">
                <a:latin typeface="Goudy Old Style" panose="02020502050305020303" pitchFamily="18" charset="0"/>
              </a:rPr>
            </a:br>
            <a:r>
              <a:rPr lang="en-US" sz="1400" dirty="0">
                <a:latin typeface="Goudy Old Style" panose="02020502050305020303" pitchFamily="18" charset="0"/>
              </a:rPr>
              <a:t>with flexible logic [3]</a:t>
            </a:r>
          </a:p>
          <a:p>
            <a:r>
              <a:rPr lang="en-US" sz="1400" dirty="0">
                <a:latin typeface="Goudy Old Style" panose="02020502050305020303" pitchFamily="18" charset="0"/>
              </a:rPr>
              <a:t>Progress to date: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2019 – Magnet mapping campaign [1]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2021 – Experiment installation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2022 – Beam polarization studies;  magnet </a:t>
            </a:r>
            <a:r>
              <a:rPr lang="en-US" sz="1400" dirty="0" err="1">
                <a:latin typeface="Goudy Old Style" panose="02020502050305020303" pitchFamily="18" charset="0"/>
              </a:rPr>
              <a:t>cooldown</a:t>
            </a:r>
            <a:r>
              <a:rPr lang="en-US" sz="1400" dirty="0">
                <a:latin typeface="Goudy Old Style" panose="02020502050305020303" pitchFamily="18" charset="0"/>
              </a:rPr>
              <a:t> failure</a:t>
            </a:r>
            <a:endParaRPr lang="en-US" sz="1400" baseline="30000" dirty="0">
              <a:latin typeface="Goudy Old Style" panose="02020502050305020303" pitchFamily="18" charset="0"/>
            </a:endParaRP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2023 – Commissioning campaign  [4]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2024 – Detector system upgrades</a:t>
            </a:r>
          </a:p>
          <a:p>
            <a:pPr lvl="1"/>
            <a:r>
              <a:rPr lang="en-US" sz="1400" dirty="0">
                <a:latin typeface="Goudy Old Style" panose="02020502050305020303" pitchFamily="18" charset="0"/>
              </a:rPr>
              <a:t>2025 – Data-taking underway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3ED780-1BDE-6296-93DF-10F8FFA43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28</a:t>
            </a:fld>
            <a:endParaRPr lang="en-US" dirty="0"/>
          </a:p>
        </p:txBody>
      </p:sp>
      <p:pic>
        <p:nvPicPr>
          <p:cNvPr id="7" name="Picture 2" descr="https://pbs.twimg.com/media/DbKGGXtWsAIkPBB.jpg:large">
            <a:extLst>
              <a:ext uri="{FF2B5EF4-FFF2-40B4-BE49-F238E27FC236}">
                <a16:creationId xmlns:a16="http://schemas.microsoft.com/office/drawing/2014/main" id="{75BDEEC9-15E2-E4EB-8FE4-A2317589B7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39" r="17462"/>
          <a:stretch/>
        </p:blipFill>
        <p:spPr bwMode="auto">
          <a:xfrm>
            <a:off x="6982831" y="749458"/>
            <a:ext cx="1810985" cy="38832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780AE97F-9545-F38B-EA73-BD8FDDDAB164}"/>
              </a:ext>
            </a:extLst>
          </p:cNvPr>
          <p:cNvGrpSpPr/>
          <p:nvPr/>
        </p:nvGrpSpPr>
        <p:grpSpPr>
          <a:xfrm>
            <a:off x="4140352" y="676961"/>
            <a:ext cx="2465507" cy="2031929"/>
            <a:chOff x="3727351" y="1040968"/>
            <a:chExt cx="3287343" cy="2709239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6E49011-5BFF-6BB9-CDF3-E5016938C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27351" y="1040968"/>
              <a:ext cx="3287343" cy="2467355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2040BA-D711-38AF-8CC7-5FBD8754F943}"/>
                </a:ext>
              </a:extLst>
            </p:cNvPr>
            <p:cNvSpPr txBox="1"/>
            <p:nvPr/>
          </p:nvSpPr>
          <p:spPr>
            <a:xfrm>
              <a:off x="6100909" y="3073099"/>
              <a:ext cx="913785" cy="6771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dirty="0">
                  <a:latin typeface="Garamond" panose="02020404030301010803" pitchFamily="18" charset="0"/>
                </a:rPr>
                <a:t>Photo by </a:t>
              </a:r>
              <a:br>
                <a:rPr lang="en-US" sz="900" dirty="0">
                  <a:latin typeface="Garamond" panose="02020404030301010803" pitchFamily="18" charset="0"/>
                </a:rPr>
              </a:br>
              <a:r>
                <a:rPr lang="en-US" sz="900" dirty="0">
                  <a:latin typeface="Garamond" panose="02020404030301010803" pitchFamily="18" charset="0"/>
                </a:rPr>
                <a:t>J. Fry, EKU</a:t>
              </a:r>
            </a:p>
          </p:txBody>
        </p:sp>
      </p:grpSp>
      <p:pic>
        <p:nvPicPr>
          <p:cNvPr id="11" name="Picture 2" descr="https://lh3.googleusercontent.com/vfjrr4iy8bcqQ_aLkg2Ck4Cvugbm1kzW7UD9v2hYSTb-sGiVb6EmWa6WWa3-qP8PeYfErZit9atLDGKsrzWzd0-XzgNaoNIyAP5EY-B8AUOo7mDELvwisO6QPtWvxxsGg58Ho2aG5RhknMuLynrLcWx7mqNxgekVQJDO5yu-M1jgP-MDR7Ovn8auZCf1nu_f7Wkucy0RwHZvpuTJbeRKOqRXoiLj42a80PriT_f7irGsaMLcNcrC0g0Q96bVdnP9w4-9MrOptl2fz83u7tttcOf2sgbXA0e7zp0PgdX8Cv2N3UayAOTuegqEJE0gnEeov46lNy6xBVJQ11YBfnBFOripthYJYT_qlsJXITubt1J4z8QZfYIQ6QxP4UlNLz1XjU_C7g0v5R9PP6GKZm_5gUzRWAd7ml18mFOkpw3BqqGOx3AAqizAlsJdKwW_UbNJ-ymI5GHQQU3hF8hjw6aRftYRFMKZ3D-OEB_PhmgICehQ_hOv90K-IPnlvmVronnb3DJlVBpdFTWTi4qIwfqE0sgw4FAEMNPQbBvORRqIEAFjgLwuUsLj58NXQiROdiBwN5wXF-TYbaEes1e41QxN9Vy31OlrafFOEymO0ec=w1144-h858-no">
            <a:extLst>
              <a:ext uri="{FF2B5EF4-FFF2-40B4-BE49-F238E27FC236}">
                <a16:creationId xmlns:a16="http://schemas.microsoft.com/office/drawing/2014/main" id="{FAA5E7BC-FA6D-85AE-B95F-6AF49DD7CF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54" t="31746" r="38226" b="23854"/>
          <a:stretch/>
        </p:blipFill>
        <p:spPr bwMode="auto">
          <a:xfrm>
            <a:off x="5077493" y="2741397"/>
            <a:ext cx="1793771" cy="1782013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4858094D-DAB2-B9E0-32AE-4BC484D7F74A}"/>
              </a:ext>
            </a:extLst>
          </p:cNvPr>
          <p:cNvCxnSpPr>
            <a:cxnSpLocks/>
          </p:cNvCxnSpPr>
          <p:nvPr/>
        </p:nvCxnSpPr>
        <p:spPr>
          <a:xfrm flipV="1">
            <a:off x="6427923" y="1447800"/>
            <a:ext cx="1460401" cy="135538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4C3ECA39-99AC-E0FE-685C-A982C1ED162B}"/>
              </a:ext>
            </a:extLst>
          </p:cNvPr>
          <p:cNvCxnSpPr>
            <a:cxnSpLocks/>
            <a:endCxn id="7" idx="2"/>
          </p:cNvCxnSpPr>
          <p:nvPr/>
        </p:nvCxnSpPr>
        <p:spPr>
          <a:xfrm>
            <a:off x="6605859" y="4309491"/>
            <a:ext cx="1282465" cy="323233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CE2BB3CC-735B-4621-92DF-4611F92435CF}"/>
              </a:ext>
            </a:extLst>
          </p:cNvPr>
          <p:cNvSpPr txBox="1"/>
          <p:nvPr/>
        </p:nvSpPr>
        <p:spPr>
          <a:xfrm>
            <a:off x="0" y="4578328"/>
            <a:ext cx="7708790" cy="5773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88" dirty="0">
                <a:solidFill>
                  <a:prstClr val="black"/>
                </a:solidFill>
                <a:latin typeface="Garamond" panose="02020404030301010803" pitchFamily="18" charset="0"/>
                <a:cs typeface="Times New Roman" pitchFamily="18" charset="0"/>
              </a:rPr>
              <a:t>[1]  EPJ Web </a:t>
            </a:r>
            <a:r>
              <a:rPr lang="en-US" sz="788" dirty="0" err="1">
                <a:solidFill>
                  <a:prstClr val="black"/>
                </a:solidFill>
                <a:latin typeface="Garamond" panose="02020404030301010803" pitchFamily="18" charset="0"/>
                <a:cs typeface="Times New Roman" pitchFamily="18" charset="0"/>
              </a:rPr>
              <a:t>Conf</a:t>
            </a:r>
            <a:r>
              <a:rPr lang="en-US" sz="788" dirty="0">
                <a:solidFill>
                  <a:prstClr val="black"/>
                </a:solidFill>
                <a:latin typeface="Garamond" panose="02020404030301010803" pitchFamily="18" charset="0"/>
                <a:cs typeface="Times New Roman" pitchFamily="18" charset="0"/>
              </a:rPr>
              <a:t> </a:t>
            </a:r>
            <a:r>
              <a:rPr lang="en-US" sz="788" b="1" dirty="0">
                <a:solidFill>
                  <a:prstClr val="black"/>
                </a:solidFill>
                <a:latin typeface="Garamond" panose="02020404030301010803" pitchFamily="18" charset="0"/>
                <a:cs typeface="Times New Roman" pitchFamily="18" charset="0"/>
              </a:rPr>
              <a:t>219</a:t>
            </a:r>
            <a:r>
              <a:rPr lang="en-US" sz="788" dirty="0">
                <a:solidFill>
                  <a:prstClr val="black"/>
                </a:solidFill>
                <a:latin typeface="Garamond" panose="02020404030301010803" pitchFamily="18" charset="0"/>
                <a:cs typeface="Times New Roman" pitchFamily="18" charset="0"/>
              </a:rPr>
              <a:t> 04002 (2019)</a:t>
            </a:r>
            <a:endParaRPr lang="en-US" sz="788" dirty="0">
              <a:latin typeface="Garamond" panose="02020404030301010803" pitchFamily="18" charset="0"/>
            </a:endParaRPr>
          </a:p>
          <a:p>
            <a:r>
              <a:rPr lang="en-US" sz="788" dirty="0">
                <a:latin typeface="Garamond" panose="02020404030301010803" pitchFamily="18" charset="0"/>
              </a:rPr>
              <a:t>[2]  NIMA </a:t>
            </a:r>
            <a:r>
              <a:rPr lang="en-US" sz="788" b="1" dirty="0">
                <a:latin typeface="Garamond" panose="02020404030301010803" pitchFamily="18" charset="0"/>
              </a:rPr>
              <a:t>735</a:t>
            </a:r>
            <a:r>
              <a:rPr lang="en-US" sz="788" dirty="0">
                <a:latin typeface="Garamond" panose="02020404030301010803" pitchFamily="18" charset="0"/>
              </a:rPr>
              <a:t> (2014) 408;  NIMA </a:t>
            </a:r>
            <a:r>
              <a:rPr lang="en-US" sz="788" b="1" dirty="0">
                <a:latin typeface="Garamond" panose="02020404030301010803" pitchFamily="18" charset="0"/>
              </a:rPr>
              <a:t>849</a:t>
            </a:r>
            <a:r>
              <a:rPr lang="en-US" sz="788" dirty="0">
                <a:latin typeface="Garamond" panose="02020404030301010803" pitchFamily="18" charset="0"/>
              </a:rPr>
              <a:t> (2017) 83;  J. Phys: Conf Ser. </a:t>
            </a:r>
            <a:r>
              <a:rPr lang="en-US" sz="788" b="1" dirty="0">
                <a:latin typeface="Garamond" panose="02020404030301010803" pitchFamily="18" charset="0"/>
              </a:rPr>
              <a:t>876</a:t>
            </a:r>
            <a:r>
              <a:rPr lang="en-US" sz="788" dirty="0">
                <a:latin typeface="Garamond" panose="02020404030301010803" pitchFamily="18" charset="0"/>
              </a:rPr>
              <a:t> 012005 (2017);  PRC </a:t>
            </a:r>
            <a:r>
              <a:rPr lang="en-US" sz="788" b="1" dirty="0">
                <a:latin typeface="Garamond" panose="02020404030301010803" pitchFamily="18" charset="0"/>
              </a:rPr>
              <a:t>107</a:t>
            </a:r>
            <a:r>
              <a:rPr lang="en-US" sz="788" dirty="0">
                <a:latin typeface="Garamond" panose="02020404030301010803" pitchFamily="18" charset="0"/>
              </a:rPr>
              <a:t> (2023) 065503</a:t>
            </a:r>
          </a:p>
          <a:p>
            <a:r>
              <a:rPr lang="en-US" sz="788" dirty="0">
                <a:latin typeface="Garamond" panose="02020404030301010803" pitchFamily="18" charset="0"/>
              </a:rPr>
              <a:t>[3]  NIMA </a:t>
            </a:r>
            <a:r>
              <a:rPr lang="en-US" sz="788" b="1" dirty="0">
                <a:latin typeface="Garamond" panose="02020404030301010803" pitchFamily="18" charset="0"/>
              </a:rPr>
              <a:t>1071</a:t>
            </a:r>
            <a:r>
              <a:rPr lang="en-US" sz="788" dirty="0">
                <a:latin typeface="Garamond" panose="02020404030301010803" pitchFamily="18" charset="0"/>
              </a:rPr>
              <a:t> (2025) 170079</a:t>
            </a:r>
          </a:p>
          <a:p>
            <a:r>
              <a:rPr lang="en-US" sz="788" dirty="0">
                <a:latin typeface="Garamond" panose="02020404030301010803" pitchFamily="18" charset="0"/>
              </a:rPr>
              <a:t>[4]  EPJ Web </a:t>
            </a:r>
            <a:r>
              <a:rPr lang="en-US" sz="788" dirty="0" err="1">
                <a:latin typeface="Garamond" panose="02020404030301010803" pitchFamily="18" charset="0"/>
              </a:rPr>
              <a:t>Conf</a:t>
            </a:r>
            <a:r>
              <a:rPr lang="en-US" sz="788" dirty="0">
                <a:latin typeface="Garamond" panose="02020404030301010803" pitchFamily="18" charset="0"/>
              </a:rPr>
              <a:t> </a:t>
            </a:r>
            <a:r>
              <a:rPr lang="en-US" sz="788" b="1" dirty="0">
                <a:latin typeface="Garamond" panose="02020404030301010803" pitchFamily="18" charset="0"/>
              </a:rPr>
              <a:t>303</a:t>
            </a:r>
            <a:r>
              <a:rPr lang="en-US" sz="788" dirty="0">
                <a:latin typeface="Garamond" panose="02020404030301010803" pitchFamily="18" charset="0"/>
              </a:rPr>
              <a:t> (2024) 05001</a:t>
            </a:r>
          </a:p>
        </p:txBody>
      </p:sp>
    </p:spTree>
    <p:extLst>
      <p:ext uri="{BB962C8B-B14F-4D97-AF65-F5344CB8AC3E}">
        <p14:creationId xmlns:p14="http://schemas.microsoft.com/office/powerpoint/2010/main" val="244883202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l13_nab_experiment11.jpg">
            <a:extLst>
              <a:ext uri="{FF2B5EF4-FFF2-40B4-BE49-F238E27FC236}">
                <a16:creationId xmlns:a16="http://schemas.microsoft.com/office/drawing/2014/main" id="{DAACD8E4-009C-AE77-D570-FA701EBB9AB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rcRect t="17788" b="5082"/>
          <a:stretch>
            <a:fillRect/>
          </a:stretch>
        </p:blipFill>
        <p:spPr bwMode="auto">
          <a:xfrm>
            <a:off x="93269" y="828694"/>
            <a:ext cx="6318295" cy="39096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C1C83C7-34DD-7E3C-FCA1-BCCF204779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1564" y="1369872"/>
            <a:ext cx="2443162" cy="3250777"/>
          </a:xfrm>
          <a:prstGeom prst="rect">
            <a:avLst/>
          </a:prstGeom>
        </p:spPr>
      </p:pic>
      <p:sp>
        <p:nvSpPr>
          <p:cNvPr id="8" name="Text Box 35">
            <a:extLst>
              <a:ext uri="{FF2B5EF4-FFF2-40B4-BE49-F238E27FC236}">
                <a16:creationId xmlns:a16="http://schemas.microsoft.com/office/drawing/2014/main" id="{0A5E492D-9C75-6860-2918-2983EA46F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82" y="61793"/>
            <a:ext cx="89638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 dirty="0">
                <a:latin typeface="Goudy Old Style" panose="02020502050305020303" pitchFamily="18" charset="0"/>
                <a:cs typeface="Times New Roman" panose="02020603050405020304" pitchFamily="18" charset="0"/>
              </a:rPr>
              <a:t>Beamline 13 in 2017</a:t>
            </a:r>
          </a:p>
        </p:txBody>
      </p:sp>
    </p:spTree>
    <p:extLst>
      <p:ext uri="{BB962C8B-B14F-4D97-AF65-F5344CB8AC3E}">
        <p14:creationId xmlns:p14="http://schemas.microsoft.com/office/powerpoint/2010/main" val="1312187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1277C-7C0B-F167-2D0B-0E20B684F1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F5FF0C4C-BA7F-2CB1-079F-277CE4DA68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59" y="50153"/>
            <a:ext cx="6172200" cy="479822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dirty="0">
                <a:solidFill>
                  <a:schemeClr val="tx1"/>
                </a:solidFill>
                <a:latin typeface="Goudy Old Style" panose="02020502050305020303" pitchFamily="18" charset="0"/>
              </a:rPr>
              <a:t>The weak interaction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FCDAF1D-547F-2D9E-436A-FA38CEB381E6}"/>
              </a:ext>
            </a:extLst>
          </p:cNvPr>
          <p:cNvGrpSpPr/>
          <p:nvPr/>
        </p:nvGrpSpPr>
        <p:grpSpPr>
          <a:xfrm>
            <a:off x="789221" y="763712"/>
            <a:ext cx="3271602" cy="1502781"/>
            <a:chOff x="4275033" y="824039"/>
            <a:chExt cx="3400001" cy="1627765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2FE41EF-552A-C14B-B11F-28E0FB625191}"/>
                </a:ext>
              </a:extLst>
            </p:cNvPr>
            <p:cNvSpPr/>
            <p:nvPr/>
          </p:nvSpPr>
          <p:spPr>
            <a:xfrm>
              <a:off x="7100674" y="1994604"/>
              <a:ext cx="457200" cy="457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85D5F4A-02BB-B5F0-52F6-22BDC85AB1D7}"/>
                </a:ext>
              </a:extLst>
            </p:cNvPr>
            <p:cNvSpPr/>
            <p:nvPr/>
          </p:nvSpPr>
          <p:spPr>
            <a:xfrm>
              <a:off x="5685998" y="1740390"/>
              <a:ext cx="457200" cy="4572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E731B5FC-3989-0C2B-F1E9-697740B4A67C}"/>
                </a:ext>
              </a:extLst>
            </p:cNvPr>
            <p:cNvSpPr/>
            <p:nvPr/>
          </p:nvSpPr>
          <p:spPr>
            <a:xfrm>
              <a:off x="4529905" y="1957228"/>
              <a:ext cx="228600" cy="2286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EE3911DF-E72E-8207-8AA7-928B076D10BD}"/>
                </a:ext>
              </a:extLst>
            </p:cNvPr>
            <p:cNvSpPr/>
            <p:nvPr/>
          </p:nvSpPr>
          <p:spPr>
            <a:xfrm>
              <a:off x="7399305" y="1176866"/>
              <a:ext cx="228600" cy="228601"/>
            </a:xfrm>
            <a:prstGeom prst="ellipse">
              <a:avLst/>
            </a:prstGeom>
            <a:solidFill>
              <a:srgbClr val="7030A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3F16FF3E-D447-D5D3-AF70-2481E60CCA2E}"/>
                    </a:ext>
                  </a:extLst>
                </p:cNvPr>
                <p:cNvSpPr txBox="1"/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𝒏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3F16FF3E-D447-D5D3-AF70-2481E60CCA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16460C51-7769-F953-4A0B-3339AFFD0A6B}"/>
                    </a:ext>
                  </a:extLst>
                </p:cNvPr>
                <p:cNvSpPr txBox="1"/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𝒑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16460C51-7769-F953-4A0B-3339AFFD0A6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blipFill>
                  <a:blip r:embed="rId3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E86CABE-DD9F-FE28-A4E5-A7C34C8CC91F}"/>
                    </a:ext>
                  </a:extLst>
                </p:cNvPr>
                <p:cNvSpPr txBox="1"/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E86CABE-DD9F-FE28-A4E5-A7C34C8CC91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B7282287-3EB7-FA1C-A0A3-9AC4C142EB93}"/>
                    </a:ext>
                  </a:extLst>
                </p:cNvPr>
                <p:cNvSpPr txBox="1"/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𝝊</m:t>
                                </m:r>
                              </m:e>
                              <m:sub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𝒆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B7282287-3EB7-FA1C-A0A3-9AC4C142EB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31FF107C-7A4F-6833-65B4-F8B4345D57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9785" y="1524167"/>
              <a:ext cx="975785" cy="33867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1DB28EFF-2807-E461-31D3-D769AC0531F1}"/>
                </a:ext>
              </a:extLst>
            </p:cNvPr>
            <p:cNvCxnSpPr>
              <a:cxnSpLocks/>
            </p:cNvCxnSpPr>
            <p:nvPr/>
          </p:nvCxnSpPr>
          <p:spPr>
            <a:xfrm>
              <a:off x="6289785" y="2051326"/>
              <a:ext cx="652874" cy="13450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402FB189-DC77-EDF1-58F8-D18178D58B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878861" y="2009029"/>
              <a:ext cx="576243" cy="413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3" name="Picture 2">
            <a:extLst>
              <a:ext uri="{FF2B5EF4-FFF2-40B4-BE49-F238E27FC236}">
                <a16:creationId xmlns:a16="http://schemas.microsoft.com/office/drawing/2014/main" id="{B0389B5C-F893-7B31-9F21-2EEE447DE8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88027">
            <a:off x="916225" y="954910"/>
            <a:ext cx="2931140" cy="2869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1A8DC13B-8F1F-E557-74D9-1759598E7642}"/>
              </a:ext>
            </a:extLst>
          </p:cNvPr>
          <p:cNvGrpSpPr/>
          <p:nvPr/>
        </p:nvGrpSpPr>
        <p:grpSpPr>
          <a:xfrm>
            <a:off x="1845782" y="1003907"/>
            <a:ext cx="1326682" cy="1174970"/>
            <a:chOff x="5634061" y="1246756"/>
            <a:chExt cx="3484646" cy="321659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C7FB1DB-C692-C1DA-A506-A509BF7F5EA1}"/>
                </a:ext>
              </a:extLst>
            </p:cNvPr>
            <p:cNvSpPr/>
            <p:nvPr/>
          </p:nvSpPr>
          <p:spPr>
            <a:xfrm>
              <a:off x="5634061" y="1246756"/>
              <a:ext cx="3484646" cy="321659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br>
                <a:rPr lang="en-US" sz="1400" dirty="0">
                  <a:solidFill>
                    <a:schemeClr val="tx1"/>
                  </a:solidFill>
                </a:rPr>
              </a:br>
              <a:endParaRPr lang="en-US" sz="1400" dirty="0">
                <a:solidFill>
                  <a:schemeClr val="tx1"/>
                </a:solidFill>
              </a:endParaRPr>
            </a:p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r>
                <a:rPr lang="en-US" sz="1400" dirty="0">
                  <a:solidFill>
                    <a:schemeClr val="tx1"/>
                  </a:solidFill>
                </a:rPr>
                <a:t>neutron</a:t>
              </a:r>
            </a:p>
          </p:txBody>
        </p:sp>
        <p:sp>
          <p:nvSpPr>
            <p:cNvPr id="46" name="Freeform 7">
              <a:extLst>
                <a:ext uri="{FF2B5EF4-FFF2-40B4-BE49-F238E27FC236}">
                  <a16:creationId xmlns:a16="http://schemas.microsoft.com/office/drawing/2014/main" id="{9267B663-B1EA-C173-8F8E-43E519243732}"/>
                </a:ext>
              </a:extLst>
            </p:cNvPr>
            <p:cNvSpPr>
              <a:spLocks/>
            </p:cNvSpPr>
            <p:nvPr/>
          </p:nvSpPr>
          <p:spPr bwMode="auto">
            <a:xfrm rot="17883757" flipV="1">
              <a:off x="6079370" y="2566191"/>
              <a:ext cx="1118878" cy="274234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7E5B9F1E-D555-DB21-E5B6-DD1FCF175C9A}"/>
                </a:ext>
              </a:extLst>
            </p:cNvPr>
            <p:cNvSpPr>
              <a:spLocks/>
            </p:cNvSpPr>
            <p:nvPr/>
          </p:nvSpPr>
          <p:spPr bwMode="auto">
            <a:xfrm rot="10187324" flipV="1">
              <a:off x="6644651" y="3262269"/>
              <a:ext cx="1202751" cy="29479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9B13BD54-A307-F154-A291-A56BDD7B78F4}"/>
                </a:ext>
              </a:extLst>
            </p:cNvPr>
            <p:cNvSpPr>
              <a:spLocks/>
            </p:cNvSpPr>
            <p:nvPr/>
          </p:nvSpPr>
          <p:spPr bwMode="auto">
            <a:xfrm rot="13669968" flipV="1">
              <a:off x="7220784" y="2354004"/>
              <a:ext cx="960073" cy="23531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C2C351A-753C-ABF6-5675-01E8D2C92CA3}"/>
                </a:ext>
              </a:extLst>
            </p:cNvPr>
            <p:cNvSpPr/>
            <p:nvPr/>
          </p:nvSpPr>
          <p:spPr>
            <a:xfrm>
              <a:off x="6745039" y="1546233"/>
              <a:ext cx="737191" cy="68048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0" h="381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u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2C14CBFD-FCAA-7E2C-2369-38A2A14AD9F2}"/>
                </a:ext>
              </a:extLst>
            </p:cNvPr>
            <p:cNvSpPr/>
            <p:nvPr/>
          </p:nvSpPr>
          <p:spPr>
            <a:xfrm>
              <a:off x="7814217" y="2693889"/>
              <a:ext cx="961803" cy="88782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A17B0B2-2E15-3ED6-0199-AFC987C9C95B}"/>
                </a:ext>
              </a:extLst>
            </p:cNvPr>
            <p:cNvSpPr/>
            <p:nvPr/>
          </p:nvSpPr>
          <p:spPr>
            <a:xfrm>
              <a:off x="5783235" y="3125359"/>
              <a:ext cx="961803" cy="88782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</p:grpSp>
      <p:pic>
        <p:nvPicPr>
          <p:cNvPr id="1026" name="Picture 2" descr="DOE Explains...the Standard Model of Particle Physics ...">
            <a:extLst>
              <a:ext uri="{FF2B5EF4-FFF2-40B4-BE49-F238E27FC236}">
                <a16:creationId xmlns:a16="http://schemas.microsoft.com/office/drawing/2014/main" id="{53984CE8-DE84-5F9D-F598-BE4B57C90D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3751" y="1958852"/>
            <a:ext cx="2710821" cy="2489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75AE1209-8A11-837A-8885-E1757C437DAE}"/>
              </a:ext>
            </a:extLst>
          </p:cNvPr>
          <p:cNvSpPr txBox="1"/>
          <p:nvPr/>
        </p:nvSpPr>
        <p:spPr>
          <a:xfrm>
            <a:off x="4842553" y="797960"/>
            <a:ext cx="3859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Weak interaction is the only one that can change quark/lepton flavor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05665D9-1404-C4CB-C6B5-67A4388A254B}"/>
              </a:ext>
            </a:extLst>
          </p:cNvPr>
          <p:cNvSpPr txBox="1"/>
          <p:nvPr/>
        </p:nvSpPr>
        <p:spPr>
          <a:xfrm>
            <a:off x="-3909" y="4387103"/>
            <a:ext cx="2076754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00" b="1" dirty="0">
                <a:latin typeface="Garamond" panose="02020404030301010803" pitchFamily="18" charset="0"/>
              </a:rPr>
              <a:t>“</a:t>
            </a:r>
            <a:r>
              <a:rPr lang="en-US" sz="700" b="1" dirty="0">
                <a:latin typeface="Garamond" panose="02020404030301010803" pitchFamily="18" charset="0"/>
                <a:hlinkClick r:id="rId8"/>
              </a:rPr>
              <a:t>Vector magnifying glass</a:t>
            </a:r>
            <a:r>
              <a:rPr lang="en-US" sz="700" b="1" dirty="0">
                <a:latin typeface="Garamond" panose="02020404030301010803" pitchFamily="18" charset="0"/>
              </a:rPr>
              <a:t>” by </a:t>
            </a:r>
            <a:r>
              <a:rPr lang="en-US" sz="700" b="1" dirty="0" err="1">
                <a:latin typeface="Garamond" panose="02020404030301010803" pitchFamily="18" charset="0"/>
              </a:rPr>
              <a:t>AlphaZeta</a:t>
            </a:r>
            <a:r>
              <a:rPr lang="en-US" sz="700" b="1" dirty="0">
                <a:latin typeface="Garamond" panose="02020404030301010803" pitchFamily="18" charset="0"/>
              </a:rPr>
              <a:t>, CC0 1.0</a:t>
            </a:r>
          </a:p>
        </p:txBody>
      </p:sp>
    </p:spTree>
    <p:extLst>
      <p:ext uri="{BB962C8B-B14F-4D97-AF65-F5344CB8AC3E}">
        <p14:creationId xmlns:p14="http://schemas.microsoft.com/office/powerpoint/2010/main" val="405138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6407" y="617263"/>
            <a:ext cx="3004233" cy="4004072"/>
          </a:xfrm>
          <a:prstGeom prst="rect">
            <a:avLst/>
          </a:prstGeom>
        </p:spPr>
      </p:pic>
      <p:pic>
        <p:nvPicPr>
          <p:cNvPr id="133124" name="Picture 4" descr="https://lh3.googleusercontent.com/-cMM0ZuHhwik/WzKg2nAf5PI/AAAAAAAAHjw/5-VSE47J8hg18LZBU9MmuiRI9VElBTRMwCL0BGAYYCw/h1125/2018-06-26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5334" y="22330"/>
            <a:ext cx="2815478" cy="4518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D2870FB1-BCC2-E534-C9C6-492348FFA9B7}"/>
              </a:ext>
            </a:extLst>
          </p:cNvPr>
          <p:cNvGrpSpPr/>
          <p:nvPr/>
        </p:nvGrpSpPr>
        <p:grpSpPr>
          <a:xfrm>
            <a:off x="-215925" y="1007868"/>
            <a:ext cx="3286127" cy="3265600"/>
            <a:chOff x="1371600" y="746523"/>
            <a:chExt cx="3286127" cy="3265600"/>
          </a:xfrm>
        </p:grpSpPr>
        <p:sp>
          <p:nvSpPr>
            <p:cNvPr id="4" name="Freeform 21">
              <a:extLst>
                <a:ext uri="{FF2B5EF4-FFF2-40B4-BE49-F238E27FC236}">
                  <a16:creationId xmlns:a16="http://schemas.microsoft.com/office/drawing/2014/main" id="{54A38818-4D08-2382-AFF1-43D9900261AD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2725341" y="3335537"/>
              <a:ext cx="457200" cy="121444"/>
            </a:xfrm>
            <a:custGeom>
              <a:avLst/>
              <a:gdLst>
                <a:gd name="T0" fmla="*/ 1262162 w 108"/>
                <a:gd name="T1" fmla="*/ 897952 h 11"/>
                <a:gd name="T2" fmla="*/ 36060 w 108"/>
                <a:gd name="T3" fmla="*/ 897952 h 11"/>
                <a:gd name="T4" fmla="*/ 0 w 108"/>
                <a:gd name="T5" fmla="*/ 734687 h 11"/>
                <a:gd name="T6" fmla="*/ 0 w 108"/>
                <a:gd name="T7" fmla="*/ 244893 h 11"/>
                <a:gd name="T8" fmla="*/ 36060 w 108"/>
                <a:gd name="T9" fmla="*/ 0 h 11"/>
                <a:gd name="T10" fmla="*/ 1262162 w 108"/>
                <a:gd name="T11" fmla="*/ 0 h 11"/>
                <a:gd name="T12" fmla="*/ 1298222 w 108"/>
                <a:gd name="T13" fmla="*/ 244893 h 11"/>
                <a:gd name="T14" fmla="*/ 1298222 w 108"/>
                <a:gd name="T15" fmla="*/ 734687 h 11"/>
                <a:gd name="T16" fmla="*/ 1262162 w 108"/>
                <a:gd name="T17" fmla="*/ 89795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8"/>
                <a:gd name="T28" fmla="*/ 0 h 11"/>
                <a:gd name="T29" fmla="*/ 108 w 10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8" h="11">
                  <a:moveTo>
                    <a:pt x="105" y="11"/>
                  </a:moveTo>
                  <a:lnTo>
                    <a:pt x="3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3" y="0"/>
                  </a:cubicBezTo>
                  <a:lnTo>
                    <a:pt x="105" y="0"/>
                  </a:lnTo>
                  <a:cubicBezTo>
                    <a:pt x="107" y="0"/>
                    <a:pt x="108" y="1"/>
                    <a:pt x="108" y="3"/>
                  </a:cubicBezTo>
                  <a:lnTo>
                    <a:pt x="108" y="9"/>
                  </a:lnTo>
                  <a:cubicBezTo>
                    <a:pt x="108" y="10"/>
                    <a:pt x="107" y="11"/>
                    <a:pt x="105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5" name="Freeform 12">
              <a:extLst>
                <a:ext uri="{FF2B5EF4-FFF2-40B4-BE49-F238E27FC236}">
                  <a16:creationId xmlns:a16="http://schemas.microsoft.com/office/drawing/2014/main" id="{A66F9C99-6997-05D2-34A0-72762E765B66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2043114" y="3323629"/>
              <a:ext cx="458390" cy="120254"/>
            </a:xfrm>
            <a:custGeom>
              <a:avLst/>
              <a:gdLst>
                <a:gd name="T0" fmla="*/ 36311 w 108"/>
                <a:gd name="T1" fmla="*/ 0 h 11"/>
                <a:gd name="T2" fmla="*/ 1270949 w 108"/>
                <a:gd name="T3" fmla="*/ 0 h 11"/>
                <a:gd name="T4" fmla="*/ 1307260 w 108"/>
                <a:gd name="T5" fmla="*/ 161664 h 11"/>
                <a:gd name="T6" fmla="*/ 1307260 w 108"/>
                <a:gd name="T7" fmla="*/ 646648 h 11"/>
                <a:gd name="T8" fmla="*/ 1270949 w 108"/>
                <a:gd name="T9" fmla="*/ 889140 h 11"/>
                <a:gd name="T10" fmla="*/ 36311 w 108"/>
                <a:gd name="T11" fmla="*/ 889140 h 11"/>
                <a:gd name="T12" fmla="*/ 0 w 108"/>
                <a:gd name="T13" fmla="*/ 646648 h 11"/>
                <a:gd name="T14" fmla="*/ 0 w 108"/>
                <a:gd name="T15" fmla="*/ 161664 h 11"/>
                <a:gd name="T16" fmla="*/ 36311 w 108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8"/>
                <a:gd name="T28" fmla="*/ 0 h 11"/>
                <a:gd name="T29" fmla="*/ 108 w 10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8" h="11">
                  <a:moveTo>
                    <a:pt x="3" y="0"/>
                  </a:moveTo>
                  <a:lnTo>
                    <a:pt x="105" y="0"/>
                  </a:lnTo>
                  <a:cubicBezTo>
                    <a:pt x="107" y="0"/>
                    <a:pt x="108" y="1"/>
                    <a:pt x="108" y="2"/>
                  </a:cubicBezTo>
                  <a:lnTo>
                    <a:pt x="108" y="8"/>
                  </a:lnTo>
                  <a:cubicBezTo>
                    <a:pt x="108" y="10"/>
                    <a:pt x="107" y="11"/>
                    <a:pt x="105" y="11"/>
                  </a:cubicBezTo>
                  <a:lnTo>
                    <a:pt x="3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7" name="Freeform 16">
              <a:extLst>
                <a:ext uri="{FF2B5EF4-FFF2-40B4-BE49-F238E27FC236}">
                  <a16:creationId xmlns:a16="http://schemas.microsoft.com/office/drawing/2014/main" id="{694CE353-0FCE-86FF-275F-A7188EF16C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62250" y="3084315"/>
              <a:ext cx="542925" cy="115490"/>
            </a:xfrm>
            <a:custGeom>
              <a:avLst/>
              <a:gdLst>
                <a:gd name="T0" fmla="*/ 14 w 161"/>
                <a:gd name="T1" fmla="*/ 0 h 11"/>
                <a:gd name="T2" fmla="*/ 442 w 161"/>
                <a:gd name="T3" fmla="*/ 0 h 11"/>
                <a:gd name="T4" fmla="*/ 456 w 161"/>
                <a:gd name="T5" fmla="*/ 18 h 11"/>
                <a:gd name="T6" fmla="*/ 456 w 161"/>
                <a:gd name="T7" fmla="*/ 71 h 11"/>
                <a:gd name="T8" fmla="*/ 442 w 161"/>
                <a:gd name="T9" fmla="*/ 97 h 11"/>
                <a:gd name="T10" fmla="*/ 14 w 161"/>
                <a:gd name="T11" fmla="*/ 97 h 11"/>
                <a:gd name="T12" fmla="*/ 0 w 161"/>
                <a:gd name="T13" fmla="*/ 71 h 11"/>
                <a:gd name="T14" fmla="*/ 0 w 161"/>
                <a:gd name="T15" fmla="*/ 18 h 11"/>
                <a:gd name="T16" fmla="*/ 14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8" name="Rectangle 43">
              <a:extLst>
                <a:ext uri="{FF2B5EF4-FFF2-40B4-BE49-F238E27FC236}">
                  <a16:creationId xmlns:a16="http://schemas.microsoft.com/office/drawing/2014/main" id="{A1C4156D-FDCD-4EED-065E-839C5FC200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12356" y="1060252"/>
              <a:ext cx="682229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Segmented</a:t>
              </a:r>
            </a:p>
            <a:p>
              <a:pPr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Si detector</a:t>
              </a:r>
            </a:p>
          </p:txBody>
        </p:sp>
        <p:sp>
          <p:nvSpPr>
            <p:cNvPr id="9" name="Rectangle 46">
              <a:extLst>
                <a:ext uri="{FF2B5EF4-FFF2-40B4-BE49-F238E27FC236}">
                  <a16:creationId xmlns:a16="http://schemas.microsoft.com/office/drawing/2014/main" id="{D41E1D76-2122-FB06-9406-2222205FE7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20692" y="2604493"/>
              <a:ext cx="1037035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decay volume (field 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B,DV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∙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)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Text Box 255">
              <a:extLst>
                <a:ext uri="{FF2B5EF4-FFF2-40B4-BE49-F238E27FC236}">
                  <a16:creationId xmlns:a16="http://schemas.microsoft.com/office/drawing/2014/main" id="{58CE6EF2-32AE-60F8-701E-B070A6A6F94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562351" y="3024782"/>
              <a:ext cx="71675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 kV</a:t>
              </a:r>
            </a:p>
          </p:txBody>
        </p:sp>
        <p:sp>
          <p:nvSpPr>
            <p:cNvPr id="11" name="Text Box 255">
              <a:extLst>
                <a:ext uri="{FF2B5EF4-FFF2-40B4-BE49-F238E27FC236}">
                  <a16:creationId xmlns:a16="http://schemas.microsoft.com/office/drawing/2014/main" id="{D2866273-2674-218C-217C-0F6208241A34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495676" y="3758207"/>
              <a:ext cx="611981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 kV</a:t>
              </a:r>
            </a:p>
          </p:txBody>
        </p:sp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BC0C7C16-CAFF-E17C-F73D-97E75B99565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493169" y="2186583"/>
              <a:ext cx="1718072" cy="121444"/>
            </a:xfrm>
            <a:custGeom>
              <a:avLst/>
              <a:gdLst>
                <a:gd name="T0" fmla="*/ 381777 w 161"/>
                <a:gd name="T1" fmla="*/ 0 h 11"/>
                <a:gd name="T2" fmla="*/ 11911508 w 161"/>
                <a:gd name="T3" fmla="*/ 0 h 11"/>
                <a:gd name="T4" fmla="*/ 12293284 w 161"/>
                <a:gd name="T5" fmla="*/ 163265 h 11"/>
                <a:gd name="T6" fmla="*/ 12293284 w 161"/>
                <a:gd name="T7" fmla="*/ 653060 h 11"/>
                <a:gd name="T8" fmla="*/ 11911508 w 161"/>
                <a:gd name="T9" fmla="*/ 897952 h 11"/>
                <a:gd name="T10" fmla="*/ 381777 w 161"/>
                <a:gd name="T11" fmla="*/ 897952 h 11"/>
                <a:gd name="T12" fmla="*/ 0 w 161"/>
                <a:gd name="T13" fmla="*/ 653060 h 11"/>
                <a:gd name="T14" fmla="*/ 0 w 161"/>
                <a:gd name="T15" fmla="*/ 163265 h 11"/>
                <a:gd name="T16" fmla="*/ 381777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7A260632-CF7A-83DD-4619-CEBC92C47C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7856" y="3084315"/>
              <a:ext cx="542925" cy="115490"/>
            </a:xfrm>
            <a:custGeom>
              <a:avLst/>
              <a:gdLst>
                <a:gd name="T0" fmla="*/ 14 w 161"/>
                <a:gd name="T1" fmla="*/ 0 h 11"/>
                <a:gd name="T2" fmla="*/ 442 w 161"/>
                <a:gd name="T3" fmla="*/ 0 h 11"/>
                <a:gd name="T4" fmla="*/ 456 w 161"/>
                <a:gd name="T5" fmla="*/ 18 h 11"/>
                <a:gd name="T6" fmla="*/ 456 w 161"/>
                <a:gd name="T7" fmla="*/ 71 h 11"/>
                <a:gd name="T8" fmla="*/ 442 w 161"/>
                <a:gd name="T9" fmla="*/ 97 h 11"/>
                <a:gd name="T10" fmla="*/ 14 w 161"/>
                <a:gd name="T11" fmla="*/ 97 h 11"/>
                <a:gd name="T12" fmla="*/ 0 w 161"/>
                <a:gd name="T13" fmla="*/ 71 h 11"/>
                <a:gd name="T14" fmla="*/ 0 w 161"/>
                <a:gd name="T15" fmla="*/ 18 h 11"/>
                <a:gd name="T16" fmla="*/ 14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D804B419-9FA6-3536-2054-B76876FC4FCE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992981" y="2184202"/>
              <a:ext cx="1718072" cy="122635"/>
            </a:xfrm>
            <a:custGeom>
              <a:avLst/>
              <a:gdLst>
                <a:gd name="T0" fmla="*/ 381777 w 161"/>
                <a:gd name="T1" fmla="*/ 0 h 11"/>
                <a:gd name="T2" fmla="*/ 11911508 w 161"/>
                <a:gd name="T3" fmla="*/ 0 h 11"/>
                <a:gd name="T4" fmla="*/ 12293284 w 161"/>
                <a:gd name="T5" fmla="*/ 167562 h 11"/>
                <a:gd name="T6" fmla="*/ 12293284 w 161"/>
                <a:gd name="T7" fmla="*/ 670268 h 11"/>
                <a:gd name="T8" fmla="*/ 11911508 w 161"/>
                <a:gd name="T9" fmla="*/ 921616 h 11"/>
                <a:gd name="T10" fmla="*/ 381777 w 161"/>
                <a:gd name="T11" fmla="*/ 921616 h 11"/>
                <a:gd name="T12" fmla="*/ 0 w 161"/>
                <a:gd name="T13" fmla="*/ 670268 h 11"/>
                <a:gd name="T14" fmla="*/ 0 w 161"/>
                <a:gd name="T15" fmla="*/ 167562 h 11"/>
                <a:gd name="T16" fmla="*/ 381777 w 16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1"/>
                <a:gd name="T28" fmla="*/ 0 h 11"/>
                <a:gd name="T29" fmla="*/ 161 w 16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1" h="11">
                  <a:moveTo>
                    <a:pt x="5" y="0"/>
                  </a:moveTo>
                  <a:lnTo>
                    <a:pt x="156" y="0"/>
                  </a:lnTo>
                  <a:cubicBezTo>
                    <a:pt x="159" y="0"/>
                    <a:pt x="161" y="1"/>
                    <a:pt x="161" y="2"/>
                  </a:cubicBezTo>
                  <a:lnTo>
                    <a:pt x="161" y="8"/>
                  </a:lnTo>
                  <a:cubicBezTo>
                    <a:pt x="161" y="10"/>
                    <a:pt x="159" y="11"/>
                    <a:pt x="156" y="11"/>
                  </a:cubicBezTo>
                  <a:lnTo>
                    <a:pt x="5" y="11"/>
                  </a:lnTo>
                  <a:cubicBezTo>
                    <a:pt x="2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5" name="Freeform 24">
              <a:extLst>
                <a:ext uri="{FF2B5EF4-FFF2-40B4-BE49-F238E27FC236}">
                  <a16:creationId xmlns:a16="http://schemas.microsoft.com/office/drawing/2014/main" id="{2B112C01-8E7D-700B-1D88-7F375058777A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1769269" y="899518"/>
              <a:ext cx="427434" cy="121444"/>
            </a:xfrm>
            <a:custGeom>
              <a:avLst/>
              <a:gdLst>
                <a:gd name="T0" fmla="*/ 43568 w 75"/>
                <a:gd name="T1" fmla="*/ 0 h 11"/>
                <a:gd name="T2" fmla="*/ 1590178 w 75"/>
                <a:gd name="T3" fmla="*/ 0 h 11"/>
                <a:gd name="T4" fmla="*/ 1633747 w 75"/>
                <a:gd name="T5" fmla="*/ 163265 h 11"/>
                <a:gd name="T6" fmla="*/ 1633747 w 75"/>
                <a:gd name="T7" fmla="*/ 653050 h 11"/>
                <a:gd name="T8" fmla="*/ 1590178 w 75"/>
                <a:gd name="T9" fmla="*/ 897943 h 11"/>
                <a:gd name="T10" fmla="*/ 43568 w 75"/>
                <a:gd name="T11" fmla="*/ 897943 h 11"/>
                <a:gd name="T12" fmla="*/ 0 w 75"/>
                <a:gd name="T13" fmla="*/ 653050 h 11"/>
                <a:gd name="T14" fmla="*/ 0 w 75"/>
                <a:gd name="T15" fmla="*/ 163265 h 11"/>
                <a:gd name="T16" fmla="*/ 43568 w 75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2" y="0"/>
                  </a:move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lnTo>
                    <a:pt x="75" y="8"/>
                  </a:lnTo>
                  <a:cubicBezTo>
                    <a:pt x="75" y="10"/>
                    <a:pt x="74" y="11"/>
                    <a:pt x="73" y="11"/>
                  </a:cubicBezTo>
                  <a:lnTo>
                    <a:pt x="2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6" name="Freeform 25">
              <a:extLst>
                <a:ext uri="{FF2B5EF4-FFF2-40B4-BE49-F238E27FC236}">
                  <a16:creationId xmlns:a16="http://schemas.microsoft.com/office/drawing/2014/main" id="{6FFEC6C9-726D-8060-083D-441B75042152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3000375" y="3707012"/>
              <a:ext cx="427434" cy="121444"/>
            </a:xfrm>
            <a:custGeom>
              <a:avLst/>
              <a:gdLst>
                <a:gd name="T0" fmla="*/ 1590183 w 75"/>
                <a:gd name="T1" fmla="*/ 897943 h 11"/>
                <a:gd name="T2" fmla="*/ 43568 w 75"/>
                <a:gd name="T3" fmla="*/ 897943 h 11"/>
                <a:gd name="T4" fmla="*/ 0 w 75"/>
                <a:gd name="T5" fmla="*/ 734678 h 11"/>
                <a:gd name="T6" fmla="*/ 0 w 75"/>
                <a:gd name="T7" fmla="*/ 244893 h 11"/>
                <a:gd name="T8" fmla="*/ 43568 w 75"/>
                <a:gd name="T9" fmla="*/ 0 h 11"/>
                <a:gd name="T10" fmla="*/ 1590183 w 75"/>
                <a:gd name="T11" fmla="*/ 0 h 11"/>
                <a:gd name="T12" fmla="*/ 1633751 w 75"/>
                <a:gd name="T13" fmla="*/ 244893 h 11"/>
                <a:gd name="T14" fmla="*/ 1633751 w 75"/>
                <a:gd name="T15" fmla="*/ 734678 h 11"/>
                <a:gd name="T16" fmla="*/ 1590183 w 75"/>
                <a:gd name="T17" fmla="*/ 89794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73" y="11"/>
                  </a:moveTo>
                  <a:lnTo>
                    <a:pt x="2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2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3"/>
                  </a:cubicBezTo>
                  <a:lnTo>
                    <a:pt x="75" y="9"/>
                  </a:lnTo>
                  <a:cubicBezTo>
                    <a:pt x="75" y="10"/>
                    <a:pt x="74" y="11"/>
                    <a:pt x="73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F243DC3C-8D54-3DAB-D3A6-D35BAD6A016A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1760935" y="3726062"/>
              <a:ext cx="427434" cy="121444"/>
            </a:xfrm>
            <a:custGeom>
              <a:avLst/>
              <a:gdLst>
                <a:gd name="T0" fmla="*/ 43568 w 75"/>
                <a:gd name="T1" fmla="*/ 0 h 11"/>
                <a:gd name="T2" fmla="*/ 1590183 w 75"/>
                <a:gd name="T3" fmla="*/ 0 h 11"/>
                <a:gd name="T4" fmla="*/ 1633751 w 75"/>
                <a:gd name="T5" fmla="*/ 163265 h 11"/>
                <a:gd name="T6" fmla="*/ 1633751 w 75"/>
                <a:gd name="T7" fmla="*/ 653050 h 11"/>
                <a:gd name="T8" fmla="*/ 1590183 w 75"/>
                <a:gd name="T9" fmla="*/ 897943 h 11"/>
                <a:gd name="T10" fmla="*/ 43568 w 75"/>
                <a:gd name="T11" fmla="*/ 897943 h 11"/>
                <a:gd name="T12" fmla="*/ 0 w 75"/>
                <a:gd name="T13" fmla="*/ 653050 h 11"/>
                <a:gd name="T14" fmla="*/ 0 w 75"/>
                <a:gd name="T15" fmla="*/ 163265 h 11"/>
                <a:gd name="T16" fmla="*/ 43568 w 75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2" y="0"/>
                  </a:move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lnTo>
                    <a:pt x="75" y="8"/>
                  </a:lnTo>
                  <a:cubicBezTo>
                    <a:pt x="75" y="10"/>
                    <a:pt x="74" y="11"/>
                    <a:pt x="73" y="11"/>
                  </a:cubicBezTo>
                  <a:lnTo>
                    <a:pt x="2" y="11"/>
                  </a:lnTo>
                  <a:cubicBezTo>
                    <a:pt x="1" y="11"/>
                    <a:pt x="0" y="10"/>
                    <a:pt x="0" y="8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A6ED2398-47C4-3168-B0C3-E0A61FEBEDF4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>
              <a:off x="3006329" y="899518"/>
              <a:ext cx="427434" cy="121444"/>
            </a:xfrm>
            <a:custGeom>
              <a:avLst/>
              <a:gdLst>
                <a:gd name="T0" fmla="*/ 1590178 w 75"/>
                <a:gd name="T1" fmla="*/ 897943 h 11"/>
                <a:gd name="T2" fmla="*/ 43568 w 75"/>
                <a:gd name="T3" fmla="*/ 897943 h 11"/>
                <a:gd name="T4" fmla="*/ 0 w 75"/>
                <a:gd name="T5" fmla="*/ 734678 h 11"/>
                <a:gd name="T6" fmla="*/ 0 w 75"/>
                <a:gd name="T7" fmla="*/ 244893 h 11"/>
                <a:gd name="T8" fmla="*/ 43568 w 75"/>
                <a:gd name="T9" fmla="*/ 0 h 11"/>
                <a:gd name="T10" fmla="*/ 1590178 w 75"/>
                <a:gd name="T11" fmla="*/ 0 h 11"/>
                <a:gd name="T12" fmla="*/ 1633747 w 75"/>
                <a:gd name="T13" fmla="*/ 244893 h 11"/>
                <a:gd name="T14" fmla="*/ 1633747 w 75"/>
                <a:gd name="T15" fmla="*/ 734678 h 11"/>
                <a:gd name="T16" fmla="*/ 1590178 w 75"/>
                <a:gd name="T17" fmla="*/ 89794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1"/>
                <a:gd name="T29" fmla="*/ 75 w 75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1">
                  <a:moveTo>
                    <a:pt x="73" y="11"/>
                  </a:moveTo>
                  <a:lnTo>
                    <a:pt x="2" y="11"/>
                  </a:lnTo>
                  <a:cubicBezTo>
                    <a:pt x="1" y="11"/>
                    <a:pt x="0" y="10"/>
                    <a:pt x="0" y="9"/>
                  </a:cubicBezTo>
                  <a:lnTo>
                    <a:pt x="0" y="3"/>
                  </a:lnTo>
                  <a:cubicBezTo>
                    <a:pt x="0" y="1"/>
                    <a:pt x="1" y="0"/>
                    <a:pt x="2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3"/>
                  </a:cubicBezTo>
                  <a:lnTo>
                    <a:pt x="75" y="9"/>
                  </a:lnTo>
                  <a:cubicBezTo>
                    <a:pt x="75" y="10"/>
                    <a:pt x="74" y="11"/>
                    <a:pt x="73" y="11"/>
                  </a:cubicBezTo>
                  <a:close/>
                </a:path>
              </a:pathLst>
            </a:custGeom>
            <a:solidFill>
              <a:srgbClr val="92D050"/>
            </a:solidFill>
            <a:ln w="6350">
              <a:solidFill>
                <a:srgbClr val="24211D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cxnSp>
          <p:nvCxnSpPr>
            <p:cNvPr id="19" name="Elbow Connector 26">
              <a:extLst>
                <a:ext uri="{FF2B5EF4-FFF2-40B4-BE49-F238E27FC236}">
                  <a16:creationId xmlns:a16="http://schemas.microsoft.com/office/drawing/2014/main" id="{206F6FA7-62C1-B685-CD7E-AE8C6F7B59A0}"/>
                </a:ext>
              </a:extLst>
            </p:cNvPr>
            <p:cNvCxnSpPr/>
            <p:nvPr/>
          </p:nvCxnSpPr>
          <p:spPr bwMode="auto">
            <a:xfrm flipH="1" flipV="1">
              <a:off x="3296841" y="3152181"/>
              <a:ext cx="286941" cy="2381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27">
              <a:extLst>
                <a:ext uri="{FF2B5EF4-FFF2-40B4-BE49-F238E27FC236}">
                  <a16:creationId xmlns:a16="http://schemas.microsoft.com/office/drawing/2014/main" id="{AC900471-DB6F-C370-2177-2462F87B7ADF}"/>
                </a:ext>
              </a:extLst>
            </p:cNvPr>
            <p:cNvCxnSpPr/>
            <p:nvPr/>
          </p:nvCxnSpPr>
          <p:spPr bwMode="auto">
            <a:xfrm rot="16200000" flipH="1">
              <a:off x="3262312" y="2940248"/>
              <a:ext cx="336947" cy="95250"/>
            </a:xfrm>
            <a:prstGeom prst="bentConnector3">
              <a:avLst>
                <a:gd name="adj1" fmla="val 588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lbow Connector 28">
              <a:extLst>
                <a:ext uri="{FF2B5EF4-FFF2-40B4-BE49-F238E27FC236}">
                  <a16:creationId xmlns:a16="http://schemas.microsoft.com/office/drawing/2014/main" id="{03BE1220-5E45-7A94-0D13-07F98C2D1E33}"/>
                </a:ext>
              </a:extLst>
            </p:cNvPr>
            <p:cNvCxnSpPr/>
            <p:nvPr/>
          </p:nvCxnSpPr>
          <p:spPr bwMode="auto">
            <a:xfrm flipH="1" flipV="1">
              <a:off x="3203972" y="3871318"/>
              <a:ext cx="286941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255">
              <a:extLst>
                <a:ext uri="{FF2B5EF4-FFF2-40B4-BE49-F238E27FC236}">
                  <a16:creationId xmlns:a16="http://schemas.microsoft.com/office/drawing/2014/main" id="{3B20AB73-6048-E4F3-5EC4-C648AAF04725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490914" y="816173"/>
              <a:ext cx="859631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en-US" sz="105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30 kV</a:t>
              </a:r>
            </a:p>
          </p:txBody>
        </p:sp>
        <p:cxnSp>
          <p:nvCxnSpPr>
            <p:cNvPr id="23" name="Elbow Connector 30">
              <a:extLst>
                <a:ext uri="{FF2B5EF4-FFF2-40B4-BE49-F238E27FC236}">
                  <a16:creationId xmlns:a16="http://schemas.microsoft.com/office/drawing/2014/main" id="{7A09FDB4-9064-FF16-6BEC-118156D1ACDB}"/>
                </a:ext>
              </a:extLst>
            </p:cNvPr>
            <p:cNvCxnSpPr/>
            <p:nvPr/>
          </p:nvCxnSpPr>
          <p:spPr bwMode="auto">
            <a:xfrm flipH="1" flipV="1">
              <a:off x="3211116" y="923331"/>
              <a:ext cx="286941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138">
              <a:extLst>
                <a:ext uri="{FF2B5EF4-FFF2-40B4-BE49-F238E27FC236}">
                  <a16:creationId xmlns:a16="http://schemas.microsoft.com/office/drawing/2014/main" id="{A2B34AEC-9BD2-4E30-6004-027A752CA798}"/>
                </a:ext>
              </a:extLst>
            </p:cNvPr>
            <p:cNvCxnSpPr>
              <a:cxnSpLocks noChangeAspect="1" noChangeShapeType="1"/>
              <a:stCxn id="9" idx="1"/>
              <a:endCxn id="27" idx="3"/>
            </p:cNvCxnSpPr>
            <p:nvPr/>
          </p:nvCxnSpPr>
          <p:spPr bwMode="auto">
            <a:xfrm flipH="1">
              <a:off x="2612232" y="2766076"/>
              <a:ext cx="1008460" cy="504572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Right Arrow 32">
              <a:extLst>
                <a:ext uri="{FF2B5EF4-FFF2-40B4-BE49-F238E27FC236}">
                  <a16:creationId xmlns:a16="http://schemas.microsoft.com/office/drawing/2014/main" id="{7B96F453-ECCB-37D3-20C8-1E41A4B46344}"/>
                </a:ext>
              </a:extLst>
            </p:cNvPr>
            <p:cNvSpPr/>
            <p:nvPr/>
          </p:nvSpPr>
          <p:spPr bwMode="auto">
            <a:xfrm>
              <a:off x="1541860" y="3247431"/>
              <a:ext cx="2767013" cy="164306"/>
            </a:xfrm>
            <a:prstGeom prst="rightArrow">
              <a:avLst/>
            </a:prstGeom>
            <a:solidFill>
              <a:schemeClr val="bg1">
                <a:lumMod val="8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350">
                <a:solidFill>
                  <a:srgbClr val="FFFFFF"/>
                </a:solidFill>
                <a:latin typeface="Franklin Gothic Medium"/>
              </a:endParaRPr>
            </a:p>
          </p:txBody>
        </p:sp>
        <p:pic>
          <p:nvPicPr>
            <p:cNvPr id="26" name="Picture 9">
              <a:extLst>
                <a:ext uri="{FF2B5EF4-FFF2-40B4-BE49-F238E27FC236}">
                  <a16:creationId xmlns:a16="http://schemas.microsoft.com/office/drawing/2014/main" id="{9FEB10C9-0B5B-6FE9-B337-E2B09FA12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6736" y="3271242"/>
              <a:ext cx="317897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Rectangle 10">
              <a:extLst>
                <a:ext uri="{FF2B5EF4-FFF2-40B4-BE49-F238E27FC236}">
                  <a16:creationId xmlns:a16="http://schemas.microsoft.com/office/drawing/2014/main" id="{A0AF09BC-F1C1-D5C6-3B07-0D524064B5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6200000">
              <a:off x="2550319" y="3173612"/>
              <a:ext cx="123825" cy="317897"/>
            </a:xfrm>
            <a:prstGeom prst="rect">
              <a:avLst/>
            </a:prstGeom>
            <a:noFill/>
            <a:ln w="0">
              <a:solidFill>
                <a:srgbClr val="24211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cxnSp>
          <p:nvCxnSpPr>
            <p:cNvPr id="28" name="Straight Arrow Connector 45">
              <a:extLst>
                <a:ext uri="{FF2B5EF4-FFF2-40B4-BE49-F238E27FC236}">
                  <a16:creationId xmlns:a16="http://schemas.microsoft.com/office/drawing/2014/main" id="{6817164A-1A96-1904-604C-3AE49628E044}"/>
                </a:ext>
              </a:extLst>
            </p:cNvPr>
            <p:cNvCxnSpPr>
              <a:cxnSpLocks noChangeAspect="1" noChangeShapeType="1"/>
            </p:cNvCxnSpPr>
            <p:nvPr/>
          </p:nvCxnSpPr>
          <p:spPr bwMode="auto">
            <a:xfrm flipH="1">
              <a:off x="2646761" y="2192537"/>
              <a:ext cx="926306" cy="882253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Rectangle 45">
              <a:extLst>
                <a:ext uri="{FF2B5EF4-FFF2-40B4-BE49-F238E27FC236}">
                  <a16:creationId xmlns:a16="http://schemas.microsoft.com/office/drawing/2014/main" id="{808D74A2-57F5-AAA6-5DA7-18A573370A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71600" y="3164087"/>
              <a:ext cx="667941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Neutron</a:t>
              </a:r>
            </a:p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beam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" name="Rectangle 46">
              <a:extLst>
                <a:ext uri="{FF2B5EF4-FFF2-40B4-BE49-F238E27FC236}">
                  <a16:creationId xmlns:a16="http://schemas.microsoft.com/office/drawing/2014/main" id="{950A5B0B-E5BA-7447-520B-4B3726888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54016" y="1569840"/>
              <a:ext cx="1038225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TOF region</a:t>
              </a:r>
            </a:p>
            <a:p>
              <a:pPr algn="ctr">
                <a:defRPr/>
              </a:pP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 (field 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∙</a:t>
              </a:r>
              <a:r>
                <a:rPr lang="en-US" sz="1050" i="1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B</a:t>
              </a:r>
              <a:r>
                <a:rPr lang="en-US" sz="1050" baseline="-2500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en-US" sz="1050">
                  <a:solidFill>
                    <a:srgbClr val="24211D"/>
                  </a:solidFill>
                  <a:latin typeface="Times New Roman" pitchFamily="18" charset="0"/>
                  <a:cs typeface="Times New Roman" pitchFamily="18" charset="0"/>
                </a:rPr>
                <a:t>)</a:t>
              </a:r>
              <a:endParaRPr lang="en-US" sz="105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4C3FD704-8D02-1199-2AE8-0FD6AF1485DF}"/>
                </a:ext>
              </a:extLst>
            </p:cNvPr>
            <p:cNvCxnSpPr/>
            <p:nvPr/>
          </p:nvCxnSpPr>
          <p:spPr bwMode="auto">
            <a:xfrm rot="10800000" flipV="1">
              <a:off x="2619375" y="1768675"/>
              <a:ext cx="1048941" cy="345281"/>
            </a:xfrm>
            <a:prstGeom prst="straightConnector1">
              <a:avLst/>
            </a:prstGeom>
            <a:ln>
              <a:solidFill>
                <a:schemeClr val="tx1"/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Group 45">
              <a:extLst>
                <a:ext uri="{FF2B5EF4-FFF2-40B4-BE49-F238E27FC236}">
                  <a16:creationId xmlns:a16="http://schemas.microsoft.com/office/drawing/2014/main" id="{031BE8FF-2125-BAF7-D12D-042DF31985B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1123951" y="2110382"/>
              <a:ext cx="2974181" cy="582216"/>
              <a:chOff x="2242" y="2166"/>
              <a:chExt cx="2498" cy="489"/>
            </a:xfrm>
          </p:grpSpPr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0592B581-DB2A-5937-B6A4-EE543CAC0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166"/>
                <a:ext cx="2494" cy="180"/>
              </a:xfrm>
              <a:custGeom>
                <a:avLst/>
                <a:gdLst>
                  <a:gd name="T0" fmla="*/ 19441 w 1410"/>
                  <a:gd name="T1" fmla="*/ 0 h 413"/>
                  <a:gd name="T2" fmla="*/ 42902 w 1410"/>
                  <a:gd name="T3" fmla="*/ 0 h 413"/>
                  <a:gd name="T4" fmla="*/ 65649 w 1410"/>
                  <a:gd name="T5" fmla="*/ 0 h 413"/>
                  <a:gd name="T6" fmla="*/ 88997 w 1410"/>
                  <a:gd name="T7" fmla="*/ 0 h 413"/>
                  <a:gd name="T8" fmla="*/ 112384 w 1410"/>
                  <a:gd name="T9" fmla="*/ 0 h 413"/>
                  <a:gd name="T10" fmla="*/ 135203 w 1410"/>
                  <a:gd name="T11" fmla="*/ 0 h 413"/>
                  <a:gd name="T12" fmla="*/ 158656 w 1410"/>
                  <a:gd name="T13" fmla="*/ 0 h 413"/>
                  <a:gd name="T14" fmla="*/ 182055 w 1410"/>
                  <a:gd name="T15" fmla="*/ 0 h 413"/>
                  <a:gd name="T16" fmla="*/ 205392 w 1410"/>
                  <a:gd name="T17" fmla="*/ 0 h 413"/>
                  <a:gd name="T18" fmla="*/ 228086 w 1410"/>
                  <a:gd name="T19" fmla="*/ 0 h 413"/>
                  <a:gd name="T20" fmla="*/ 251118 w 1410"/>
                  <a:gd name="T21" fmla="*/ 0 h 413"/>
                  <a:gd name="T22" fmla="*/ 273712 w 1410"/>
                  <a:gd name="T23" fmla="*/ 0 h 413"/>
                  <a:gd name="T24" fmla="*/ 297398 w 1410"/>
                  <a:gd name="T25" fmla="*/ 0 h 413"/>
                  <a:gd name="T26" fmla="*/ 320785 w 1410"/>
                  <a:gd name="T27" fmla="*/ 0 h 413"/>
                  <a:gd name="T28" fmla="*/ 344176 w 1410"/>
                  <a:gd name="T29" fmla="*/ 0 h 413"/>
                  <a:gd name="T30" fmla="*/ 366876 w 1410"/>
                  <a:gd name="T31" fmla="*/ 0 h 413"/>
                  <a:gd name="T32" fmla="*/ 390329 w 1410"/>
                  <a:gd name="T33" fmla="*/ 0 h 413"/>
                  <a:gd name="T34" fmla="*/ 413728 w 1410"/>
                  <a:gd name="T35" fmla="*/ 0 h 413"/>
                  <a:gd name="T36" fmla="*/ 435834 w 1410"/>
                  <a:gd name="T37" fmla="*/ 0 h 413"/>
                  <a:gd name="T38" fmla="*/ 459796 w 1410"/>
                  <a:gd name="T39" fmla="*/ 0 h 413"/>
                  <a:gd name="T40" fmla="*/ 482976 w 1410"/>
                  <a:gd name="T41" fmla="*/ 0 h 413"/>
                  <a:gd name="T42" fmla="*/ 505383 w 1410"/>
                  <a:gd name="T43" fmla="*/ 0 h 413"/>
                  <a:gd name="T44" fmla="*/ 529071 w 1410"/>
                  <a:gd name="T45" fmla="*/ 0 h 413"/>
                  <a:gd name="T46" fmla="*/ 552456 w 1410"/>
                  <a:gd name="T47" fmla="*/ 0 h 413"/>
                  <a:gd name="T48" fmla="*/ 574651 w 1410"/>
                  <a:gd name="T49" fmla="*/ 0 h 413"/>
                  <a:gd name="T50" fmla="*/ 598059 w 1410"/>
                  <a:gd name="T51" fmla="*/ 0 h 413"/>
                  <a:gd name="T52" fmla="*/ 621922 w 1410"/>
                  <a:gd name="T53" fmla="*/ 0 h 413"/>
                  <a:gd name="T54" fmla="*/ 644191 w 1410"/>
                  <a:gd name="T55" fmla="*/ 0 h 413"/>
                  <a:gd name="T56" fmla="*/ 667506 w 1410"/>
                  <a:gd name="T57" fmla="*/ 0 h 413"/>
                  <a:gd name="T58" fmla="*/ 691556 w 1410"/>
                  <a:gd name="T59" fmla="*/ 0 h 413"/>
                  <a:gd name="T60" fmla="*/ 714655 w 1410"/>
                  <a:gd name="T61" fmla="*/ 0 h 413"/>
                  <a:gd name="T62" fmla="*/ 737005 w 1410"/>
                  <a:gd name="T63" fmla="*/ 0 h 413"/>
                  <a:gd name="T64" fmla="*/ 760242 w 1410"/>
                  <a:gd name="T65" fmla="*/ 0 h 413"/>
                  <a:gd name="T66" fmla="*/ 784133 w 1410"/>
                  <a:gd name="T67" fmla="*/ 0 h 413"/>
                  <a:gd name="T68" fmla="*/ 806324 w 1410"/>
                  <a:gd name="T69" fmla="*/ 0 h 413"/>
                  <a:gd name="T70" fmla="*/ 829738 w 1410"/>
                  <a:gd name="T71" fmla="*/ 0 h 413"/>
                  <a:gd name="T72" fmla="*/ 853797 w 1410"/>
                  <a:gd name="T73" fmla="*/ 0 h 413"/>
                  <a:gd name="T74" fmla="*/ 877074 w 1410"/>
                  <a:gd name="T75" fmla="*/ 0 h 413"/>
                  <a:gd name="T76" fmla="*/ 899179 w 1410"/>
                  <a:gd name="T77" fmla="*/ 0 h 413"/>
                  <a:gd name="T78" fmla="*/ 922591 w 1410"/>
                  <a:gd name="T79" fmla="*/ 0 h 413"/>
                  <a:gd name="T80" fmla="*/ 945458 w 1410"/>
                  <a:gd name="T81" fmla="*/ 0 h 413"/>
                  <a:gd name="T82" fmla="*/ 968850 w 1410"/>
                  <a:gd name="T83" fmla="*/ 0 h 413"/>
                  <a:gd name="T84" fmla="*/ 991915 w 1410"/>
                  <a:gd name="T85" fmla="*/ 0 h 413"/>
                  <a:gd name="T86" fmla="*/ 1015805 w 1410"/>
                  <a:gd name="T87" fmla="*/ 0 h 413"/>
                  <a:gd name="T88" fmla="*/ 1038006 w 1410"/>
                  <a:gd name="T89" fmla="*/ 0 h 413"/>
                  <a:gd name="T90" fmla="*/ 1061432 w 1410"/>
                  <a:gd name="T91" fmla="*/ 0 h 413"/>
                  <a:gd name="T92" fmla="*/ 1084763 w 1410"/>
                  <a:gd name="T93" fmla="*/ 0 h 413"/>
                  <a:gd name="T94" fmla="*/ 1107667 w 1410"/>
                  <a:gd name="T95" fmla="*/ 0 h 413"/>
                  <a:gd name="T96" fmla="*/ 1131082 w 1410"/>
                  <a:gd name="T97" fmla="*/ 0 h 413"/>
                  <a:gd name="T98" fmla="*/ 1154441 w 1410"/>
                  <a:gd name="T99" fmla="*/ 0 h 413"/>
                  <a:gd name="T100" fmla="*/ 1177136 w 1410"/>
                  <a:gd name="T101" fmla="*/ 0 h 413"/>
                  <a:gd name="T102" fmla="*/ 1200520 w 1410"/>
                  <a:gd name="T103" fmla="*/ 0 h 413"/>
                  <a:gd name="T104" fmla="*/ 1223581 w 1410"/>
                  <a:gd name="T105" fmla="*/ 0 h 413"/>
                  <a:gd name="T106" fmla="*/ 1246407 w 1410"/>
                  <a:gd name="T107" fmla="*/ 0 h 413"/>
                  <a:gd name="T108" fmla="*/ 1269922 w 1410"/>
                  <a:gd name="T109" fmla="*/ 0 h 413"/>
                  <a:gd name="T110" fmla="*/ 1293258 w 1410"/>
                  <a:gd name="T111" fmla="*/ 0 h 413"/>
                  <a:gd name="T112" fmla="*/ 1316660 w 1410"/>
                  <a:gd name="T113" fmla="*/ 0 h 4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413"/>
                  <a:gd name="T173" fmla="*/ 1410 w 1410"/>
                  <a:gd name="T174" fmla="*/ 413 h 4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413">
                    <a:moveTo>
                      <a:pt x="0" y="179"/>
                    </a:moveTo>
                    <a:lnTo>
                      <a:pt x="3" y="180"/>
                    </a:lnTo>
                    <a:lnTo>
                      <a:pt x="7" y="182"/>
                    </a:lnTo>
                    <a:lnTo>
                      <a:pt x="10" y="184"/>
                    </a:lnTo>
                    <a:lnTo>
                      <a:pt x="14" y="185"/>
                    </a:lnTo>
                    <a:lnTo>
                      <a:pt x="17" y="188"/>
                    </a:lnTo>
                    <a:lnTo>
                      <a:pt x="21" y="190"/>
                    </a:lnTo>
                    <a:lnTo>
                      <a:pt x="24" y="192"/>
                    </a:lnTo>
                    <a:lnTo>
                      <a:pt x="28" y="194"/>
                    </a:lnTo>
                    <a:lnTo>
                      <a:pt x="31" y="197"/>
                    </a:lnTo>
                    <a:lnTo>
                      <a:pt x="35" y="200"/>
                    </a:lnTo>
                    <a:lnTo>
                      <a:pt x="39" y="203"/>
                    </a:lnTo>
                    <a:lnTo>
                      <a:pt x="42" y="206"/>
                    </a:lnTo>
                    <a:lnTo>
                      <a:pt x="46" y="209"/>
                    </a:lnTo>
                    <a:lnTo>
                      <a:pt x="49" y="213"/>
                    </a:lnTo>
                    <a:lnTo>
                      <a:pt x="53" y="216"/>
                    </a:lnTo>
                    <a:lnTo>
                      <a:pt x="56" y="220"/>
                    </a:lnTo>
                    <a:lnTo>
                      <a:pt x="60" y="224"/>
                    </a:lnTo>
                    <a:lnTo>
                      <a:pt x="63" y="228"/>
                    </a:lnTo>
                    <a:lnTo>
                      <a:pt x="67" y="232"/>
                    </a:lnTo>
                    <a:lnTo>
                      <a:pt x="70" y="236"/>
                    </a:lnTo>
                    <a:lnTo>
                      <a:pt x="74" y="241"/>
                    </a:lnTo>
                    <a:lnTo>
                      <a:pt x="77" y="245"/>
                    </a:lnTo>
                    <a:lnTo>
                      <a:pt x="81" y="250"/>
                    </a:lnTo>
                    <a:lnTo>
                      <a:pt x="84" y="255"/>
                    </a:lnTo>
                    <a:lnTo>
                      <a:pt x="88" y="259"/>
                    </a:lnTo>
                    <a:lnTo>
                      <a:pt x="91" y="264"/>
                    </a:lnTo>
                    <a:lnTo>
                      <a:pt x="95" y="269"/>
                    </a:lnTo>
                    <a:lnTo>
                      <a:pt x="99" y="273"/>
                    </a:lnTo>
                    <a:lnTo>
                      <a:pt x="102" y="278"/>
                    </a:lnTo>
                    <a:lnTo>
                      <a:pt x="106" y="282"/>
                    </a:lnTo>
                    <a:lnTo>
                      <a:pt x="109" y="287"/>
                    </a:lnTo>
                    <a:lnTo>
                      <a:pt x="113" y="291"/>
                    </a:lnTo>
                    <a:lnTo>
                      <a:pt x="116" y="295"/>
                    </a:lnTo>
                    <a:lnTo>
                      <a:pt x="120" y="299"/>
                    </a:lnTo>
                    <a:lnTo>
                      <a:pt x="123" y="302"/>
                    </a:lnTo>
                    <a:lnTo>
                      <a:pt x="127" y="306"/>
                    </a:lnTo>
                    <a:lnTo>
                      <a:pt x="130" y="309"/>
                    </a:lnTo>
                    <a:lnTo>
                      <a:pt x="134" y="312"/>
                    </a:lnTo>
                    <a:lnTo>
                      <a:pt x="137" y="315"/>
                    </a:lnTo>
                    <a:lnTo>
                      <a:pt x="141" y="317"/>
                    </a:lnTo>
                    <a:lnTo>
                      <a:pt x="144" y="320"/>
                    </a:lnTo>
                    <a:lnTo>
                      <a:pt x="148" y="322"/>
                    </a:lnTo>
                    <a:lnTo>
                      <a:pt x="151" y="324"/>
                    </a:lnTo>
                    <a:lnTo>
                      <a:pt x="155" y="325"/>
                    </a:lnTo>
                    <a:lnTo>
                      <a:pt x="159" y="327"/>
                    </a:lnTo>
                    <a:lnTo>
                      <a:pt x="162" y="328"/>
                    </a:lnTo>
                    <a:lnTo>
                      <a:pt x="166" y="329"/>
                    </a:lnTo>
                    <a:lnTo>
                      <a:pt x="169" y="330"/>
                    </a:lnTo>
                    <a:lnTo>
                      <a:pt x="172" y="331"/>
                    </a:lnTo>
                    <a:lnTo>
                      <a:pt x="176" y="332"/>
                    </a:lnTo>
                    <a:lnTo>
                      <a:pt x="180" y="333"/>
                    </a:lnTo>
                    <a:lnTo>
                      <a:pt x="183" y="333"/>
                    </a:lnTo>
                    <a:lnTo>
                      <a:pt x="187" y="334"/>
                    </a:lnTo>
                    <a:lnTo>
                      <a:pt x="190" y="334"/>
                    </a:lnTo>
                    <a:lnTo>
                      <a:pt x="194" y="334"/>
                    </a:lnTo>
                    <a:lnTo>
                      <a:pt x="197" y="334"/>
                    </a:lnTo>
                    <a:lnTo>
                      <a:pt x="201" y="335"/>
                    </a:lnTo>
                    <a:lnTo>
                      <a:pt x="204" y="335"/>
                    </a:lnTo>
                    <a:lnTo>
                      <a:pt x="208" y="335"/>
                    </a:lnTo>
                    <a:lnTo>
                      <a:pt x="211" y="335"/>
                    </a:lnTo>
                    <a:lnTo>
                      <a:pt x="215" y="335"/>
                    </a:lnTo>
                    <a:lnTo>
                      <a:pt x="219" y="335"/>
                    </a:lnTo>
                    <a:lnTo>
                      <a:pt x="222" y="335"/>
                    </a:lnTo>
                    <a:lnTo>
                      <a:pt x="225" y="335"/>
                    </a:lnTo>
                    <a:lnTo>
                      <a:pt x="229" y="335"/>
                    </a:lnTo>
                    <a:lnTo>
                      <a:pt x="232" y="334"/>
                    </a:lnTo>
                    <a:lnTo>
                      <a:pt x="236" y="334"/>
                    </a:lnTo>
                    <a:lnTo>
                      <a:pt x="240" y="334"/>
                    </a:lnTo>
                    <a:lnTo>
                      <a:pt x="243" y="334"/>
                    </a:lnTo>
                    <a:lnTo>
                      <a:pt x="247" y="334"/>
                    </a:lnTo>
                    <a:lnTo>
                      <a:pt x="250" y="333"/>
                    </a:lnTo>
                    <a:lnTo>
                      <a:pt x="254" y="333"/>
                    </a:lnTo>
                    <a:lnTo>
                      <a:pt x="257" y="332"/>
                    </a:lnTo>
                    <a:lnTo>
                      <a:pt x="261" y="332"/>
                    </a:lnTo>
                    <a:lnTo>
                      <a:pt x="264" y="331"/>
                    </a:lnTo>
                    <a:lnTo>
                      <a:pt x="268" y="330"/>
                    </a:lnTo>
                    <a:lnTo>
                      <a:pt x="271" y="330"/>
                    </a:lnTo>
                    <a:lnTo>
                      <a:pt x="275" y="329"/>
                    </a:lnTo>
                    <a:lnTo>
                      <a:pt x="278" y="328"/>
                    </a:lnTo>
                    <a:lnTo>
                      <a:pt x="282" y="327"/>
                    </a:lnTo>
                    <a:lnTo>
                      <a:pt x="285" y="326"/>
                    </a:lnTo>
                    <a:lnTo>
                      <a:pt x="289" y="325"/>
                    </a:lnTo>
                    <a:lnTo>
                      <a:pt x="292" y="325"/>
                    </a:lnTo>
                    <a:lnTo>
                      <a:pt x="296" y="324"/>
                    </a:lnTo>
                    <a:lnTo>
                      <a:pt x="300" y="325"/>
                    </a:lnTo>
                    <a:lnTo>
                      <a:pt x="303" y="325"/>
                    </a:lnTo>
                    <a:lnTo>
                      <a:pt x="307" y="327"/>
                    </a:lnTo>
                    <a:lnTo>
                      <a:pt x="310" y="331"/>
                    </a:lnTo>
                    <a:lnTo>
                      <a:pt x="314" y="336"/>
                    </a:lnTo>
                    <a:lnTo>
                      <a:pt x="317" y="343"/>
                    </a:lnTo>
                    <a:lnTo>
                      <a:pt x="321" y="351"/>
                    </a:lnTo>
                    <a:lnTo>
                      <a:pt x="324" y="361"/>
                    </a:lnTo>
                    <a:lnTo>
                      <a:pt x="328" y="371"/>
                    </a:lnTo>
                    <a:lnTo>
                      <a:pt x="331" y="381"/>
                    </a:lnTo>
                    <a:lnTo>
                      <a:pt x="335" y="390"/>
                    </a:lnTo>
                    <a:lnTo>
                      <a:pt x="338" y="398"/>
                    </a:lnTo>
                    <a:lnTo>
                      <a:pt x="342" y="404"/>
                    </a:lnTo>
                    <a:lnTo>
                      <a:pt x="345" y="409"/>
                    </a:lnTo>
                    <a:lnTo>
                      <a:pt x="349" y="412"/>
                    </a:lnTo>
                    <a:lnTo>
                      <a:pt x="352" y="413"/>
                    </a:lnTo>
                    <a:lnTo>
                      <a:pt x="356" y="412"/>
                    </a:lnTo>
                    <a:lnTo>
                      <a:pt x="360" y="409"/>
                    </a:lnTo>
                    <a:lnTo>
                      <a:pt x="363" y="404"/>
                    </a:lnTo>
                    <a:lnTo>
                      <a:pt x="367" y="398"/>
                    </a:lnTo>
                    <a:lnTo>
                      <a:pt x="370" y="390"/>
                    </a:lnTo>
                    <a:lnTo>
                      <a:pt x="374" y="380"/>
                    </a:lnTo>
                    <a:lnTo>
                      <a:pt x="377" y="369"/>
                    </a:lnTo>
                    <a:lnTo>
                      <a:pt x="381" y="358"/>
                    </a:lnTo>
                    <a:lnTo>
                      <a:pt x="384" y="348"/>
                    </a:lnTo>
                    <a:lnTo>
                      <a:pt x="388" y="338"/>
                    </a:lnTo>
                    <a:lnTo>
                      <a:pt x="391" y="329"/>
                    </a:lnTo>
                    <a:lnTo>
                      <a:pt x="395" y="322"/>
                    </a:lnTo>
                    <a:lnTo>
                      <a:pt x="398" y="317"/>
                    </a:lnTo>
                    <a:lnTo>
                      <a:pt x="402" y="312"/>
                    </a:lnTo>
                    <a:lnTo>
                      <a:pt x="405" y="308"/>
                    </a:lnTo>
                    <a:lnTo>
                      <a:pt x="409" y="305"/>
                    </a:lnTo>
                    <a:lnTo>
                      <a:pt x="412" y="303"/>
                    </a:lnTo>
                    <a:lnTo>
                      <a:pt x="416" y="300"/>
                    </a:lnTo>
                    <a:lnTo>
                      <a:pt x="420" y="297"/>
                    </a:lnTo>
                    <a:lnTo>
                      <a:pt x="423" y="294"/>
                    </a:lnTo>
                    <a:lnTo>
                      <a:pt x="426" y="290"/>
                    </a:lnTo>
                    <a:lnTo>
                      <a:pt x="430" y="286"/>
                    </a:lnTo>
                    <a:lnTo>
                      <a:pt x="433" y="282"/>
                    </a:lnTo>
                    <a:lnTo>
                      <a:pt x="437" y="278"/>
                    </a:lnTo>
                    <a:lnTo>
                      <a:pt x="441" y="273"/>
                    </a:lnTo>
                    <a:lnTo>
                      <a:pt x="444" y="268"/>
                    </a:lnTo>
                    <a:lnTo>
                      <a:pt x="448" y="263"/>
                    </a:lnTo>
                    <a:lnTo>
                      <a:pt x="451" y="257"/>
                    </a:lnTo>
                    <a:lnTo>
                      <a:pt x="455" y="251"/>
                    </a:lnTo>
                    <a:lnTo>
                      <a:pt x="458" y="245"/>
                    </a:lnTo>
                    <a:lnTo>
                      <a:pt x="462" y="238"/>
                    </a:lnTo>
                    <a:lnTo>
                      <a:pt x="465" y="231"/>
                    </a:lnTo>
                    <a:lnTo>
                      <a:pt x="469" y="224"/>
                    </a:lnTo>
                    <a:lnTo>
                      <a:pt x="472" y="217"/>
                    </a:lnTo>
                    <a:lnTo>
                      <a:pt x="476" y="210"/>
                    </a:lnTo>
                    <a:lnTo>
                      <a:pt x="479" y="202"/>
                    </a:lnTo>
                    <a:lnTo>
                      <a:pt x="483" y="194"/>
                    </a:lnTo>
                    <a:lnTo>
                      <a:pt x="486" y="187"/>
                    </a:lnTo>
                    <a:lnTo>
                      <a:pt x="490" y="179"/>
                    </a:lnTo>
                    <a:lnTo>
                      <a:pt x="493" y="172"/>
                    </a:lnTo>
                    <a:lnTo>
                      <a:pt x="497" y="164"/>
                    </a:lnTo>
                    <a:lnTo>
                      <a:pt x="501" y="157"/>
                    </a:lnTo>
                    <a:lnTo>
                      <a:pt x="504" y="150"/>
                    </a:lnTo>
                    <a:lnTo>
                      <a:pt x="508" y="142"/>
                    </a:lnTo>
                    <a:lnTo>
                      <a:pt x="511" y="135"/>
                    </a:lnTo>
                    <a:lnTo>
                      <a:pt x="515" y="128"/>
                    </a:lnTo>
                    <a:lnTo>
                      <a:pt x="518" y="122"/>
                    </a:lnTo>
                    <a:lnTo>
                      <a:pt x="522" y="115"/>
                    </a:lnTo>
                    <a:lnTo>
                      <a:pt x="525" y="109"/>
                    </a:lnTo>
                    <a:lnTo>
                      <a:pt x="529" y="103"/>
                    </a:lnTo>
                    <a:lnTo>
                      <a:pt x="532" y="98"/>
                    </a:lnTo>
                    <a:lnTo>
                      <a:pt x="536" y="92"/>
                    </a:lnTo>
                    <a:lnTo>
                      <a:pt x="539" y="87"/>
                    </a:lnTo>
                    <a:lnTo>
                      <a:pt x="543" y="82"/>
                    </a:lnTo>
                    <a:lnTo>
                      <a:pt x="546" y="77"/>
                    </a:lnTo>
                    <a:lnTo>
                      <a:pt x="550" y="73"/>
                    </a:lnTo>
                    <a:lnTo>
                      <a:pt x="553" y="69"/>
                    </a:lnTo>
                    <a:lnTo>
                      <a:pt x="557" y="65"/>
                    </a:lnTo>
                    <a:lnTo>
                      <a:pt x="561" y="61"/>
                    </a:lnTo>
                    <a:lnTo>
                      <a:pt x="564" y="57"/>
                    </a:lnTo>
                    <a:lnTo>
                      <a:pt x="568" y="54"/>
                    </a:lnTo>
                    <a:lnTo>
                      <a:pt x="571" y="51"/>
                    </a:lnTo>
                    <a:lnTo>
                      <a:pt x="575" y="48"/>
                    </a:lnTo>
                    <a:lnTo>
                      <a:pt x="578" y="45"/>
                    </a:lnTo>
                    <a:lnTo>
                      <a:pt x="582" y="43"/>
                    </a:lnTo>
                    <a:lnTo>
                      <a:pt x="585" y="40"/>
                    </a:lnTo>
                    <a:lnTo>
                      <a:pt x="589" y="38"/>
                    </a:lnTo>
                    <a:lnTo>
                      <a:pt x="592" y="35"/>
                    </a:lnTo>
                    <a:lnTo>
                      <a:pt x="596" y="33"/>
                    </a:lnTo>
                    <a:lnTo>
                      <a:pt x="599" y="31"/>
                    </a:lnTo>
                    <a:lnTo>
                      <a:pt x="603" y="30"/>
                    </a:lnTo>
                    <a:lnTo>
                      <a:pt x="606" y="28"/>
                    </a:lnTo>
                    <a:lnTo>
                      <a:pt x="610" y="26"/>
                    </a:lnTo>
                    <a:lnTo>
                      <a:pt x="613" y="25"/>
                    </a:lnTo>
                    <a:lnTo>
                      <a:pt x="617" y="23"/>
                    </a:lnTo>
                    <a:lnTo>
                      <a:pt x="621" y="22"/>
                    </a:lnTo>
                    <a:lnTo>
                      <a:pt x="624" y="21"/>
                    </a:lnTo>
                    <a:lnTo>
                      <a:pt x="628" y="20"/>
                    </a:lnTo>
                    <a:lnTo>
                      <a:pt x="631" y="18"/>
                    </a:lnTo>
                    <a:lnTo>
                      <a:pt x="635" y="17"/>
                    </a:lnTo>
                    <a:lnTo>
                      <a:pt x="638" y="17"/>
                    </a:lnTo>
                    <a:lnTo>
                      <a:pt x="642" y="16"/>
                    </a:lnTo>
                    <a:lnTo>
                      <a:pt x="645" y="15"/>
                    </a:lnTo>
                    <a:lnTo>
                      <a:pt x="649" y="14"/>
                    </a:lnTo>
                    <a:lnTo>
                      <a:pt x="652" y="13"/>
                    </a:lnTo>
                    <a:lnTo>
                      <a:pt x="656" y="13"/>
                    </a:lnTo>
                    <a:lnTo>
                      <a:pt x="659" y="12"/>
                    </a:lnTo>
                    <a:lnTo>
                      <a:pt x="663" y="11"/>
                    </a:lnTo>
                    <a:lnTo>
                      <a:pt x="666" y="11"/>
                    </a:lnTo>
                    <a:lnTo>
                      <a:pt x="670" y="10"/>
                    </a:lnTo>
                    <a:lnTo>
                      <a:pt x="673" y="9"/>
                    </a:lnTo>
                    <a:lnTo>
                      <a:pt x="677" y="9"/>
                    </a:lnTo>
                    <a:lnTo>
                      <a:pt x="681" y="8"/>
                    </a:lnTo>
                    <a:lnTo>
                      <a:pt x="684" y="8"/>
                    </a:lnTo>
                    <a:lnTo>
                      <a:pt x="687" y="8"/>
                    </a:lnTo>
                    <a:lnTo>
                      <a:pt x="691" y="7"/>
                    </a:lnTo>
                    <a:lnTo>
                      <a:pt x="695" y="7"/>
                    </a:lnTo>
                    <a:lnTo>
                      <a:pt x="698" y="7"/>
                    </a:lnTo>
                    <a:lnTo>
                      <a:pt x="702" y="6"/>
                    </a:lnTo>
                    <a:lnTo>
                      <a:pt x="705" y="6"/>
                    </a:lnTo>
                    <a:lnTo>
                      <a:pt x="709" y="6"/>
                    </a:lnTo>
                    <a:lnTo>
                      <a:pt x="712" y="5"/>
                    </a:lnTo>
                    <a:lnTo>
                      <a:pt x="716" y="5"/>
                    </a:lnTo>
                    <a:lnTo>
                      <a:pt x="719" y="5"/>
                    </a:lnTo>
                    <a:lnTo>
                      <a:pt x="723" y="5"/>
                    </a:lnTo>
                    <a:lnTo>
                      <a:pt x="726" y="4"/>
                    </a:lnTo>
                    <a:lnTo>
                      <a:pt x="730" y="4"/>
                    </a:lnTo>
                    <a:lnTo>
                      <a:pt x="733" y="4"/>
                    </a:lnTo>
                    <a:lnTo>
                      <a:pt x="737" y="4"/>
                    </a:lnTo>
                    <a:lnTo>
                      <a:pt x="740" y="4"/>
                    </a:lnTo>
                    <a:lnTo>
                      <a:pt x="744" y="4"/>
                    </a:lnTo>
                    <a:lnTo>
                      <a:pt x="747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8" y="3"/>
                    </a:lnTo>
                    <a:lnTo>
                      <a:pt x="762" y="3"/>
                    </a:lnTo>
                    <a:lnTo>
                      <a:pt x="765" y="3"/>
                    </a:lnTo>
                    <a:lnTo>
                      <a:pt x="769" y="3"/>
                    </a:lnTo>
                    <a:lnTo>
                      <a:pt x="772" y="2"/>
                    </a:lnTo>
                    <a:lnTo>
                      <a:pt x="776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6" y="2"/>
                    </a:lnTo>
                    <a:lnTo>
                      <a:pt x="790" y="2"/>
                    </a:lnTo>
                    <a:lnTo>
                      <a:pt x="793" y="2"/>
                    </a:lnTo>
                    <a:lnTo>
                      <a:pt x="797" y="2"/>
                    </a:lnTo>
                    <a:lnTo>
                      <a:pt x="800" y="2"/>
                    </a:lnTo>
                    <a:lnTo>
                      <a:pt x="804" y="2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1"/>
                    </a:lnTo>
                    <a:lnTo>
                      <a:pt x="875" y="1"/>
                    </a:lnTo>
                    <a:lnTo>
                      <a:pt x="878" y="1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1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2" y="3"/>
                    </a:lnTo>
                    <a:lnTo>
                      <a:pt x="1266" y="4"/>
                    </a:lnTo>
                    <a:lnTo>
                      <a:pt x="1269" y="4"/>
                    </a:lnTo>
                    <a:lnTo>
                      <a:pt x="1273" y="5"/>
                    </a:lnTo>
                    <a:lnTo>
                      <a:pt x="1277" y="7"/>
                    </a:lnTo>
                    <a:lnTo>
                      <a:pt x="1280" y="8"/>
                    </a:lnTo>
                    <a:lnTo>
                      <a:pt x="1284" y="10"/>
                    </a:lnTo>
                    <a:lnTo>
                      <a:pt x="1287" y="12"/>
                    </a:lnTo>
                    <a:lnTo>
                      <a:pt x="1291" y="14"/>
                    </a:lnTo>
                    <a:lnTo>
                      <a:pt x="1294" y="17"/>
                    </a:lnTo>
                    <a:lnTo>
                      <a:pt x="1298" y="20"/>
                    </a:lnTo>
                    <a:lnTo>
                      <a:pt x="1301" y="24"/>
                    </a:lnTo>
                    <a:lnTo>
                      <a:pt x="1305" y="28"/>
                    </a:lnTo>
                    <a:lnTo>
                      <a:pt x="1308" y="33"/>
                    </a:lnTo>
                    <a:lnTo>
                      <a:pt x="1312" y="38"/>
                    </a:lnTo>
                    <a:lnTo>
                      <a:pt x="1315" y="44"/>
                    </a:lnTo>
                    <a:lnTo>
                      <a:pt x="1319" y="51"/>
                    </a:lnTo>
                    <a:lnTo>
                      <a:pt x="1322" y="58"/>
                    </a:lnTo>
                    <a:lnTo>
                      <a:pt x="1326" y="65"/>
                    </a:lnTo>
                    <a:lnTo>
                      <a:pt x="1329" y="73"/>
                    </a:lnTo>
                    <a:lnTo>
                      <a:pt x="1333" y="81"/>
                    </a:lnTo>
                    <a:lnTo>
                      <a:pt x="1337" y="89"/>
                    </a:lnTo>
                    <a:lnTo>
                      <a:pt x="1340" y="96"/>
                    </a:lnTo>
                    <a:lnTo>
                      <a:pt x="1344" y="103"/>
                    </a:lnTo>
                    <a:lnTo>
                      <a:pt x="1347" y="110"/>
                    </a:lnTo>
                    <a:lnTo>
                      <a:pt x="1351" y="116"/>
                    </a:lnTo>
                    <a:lnTo>
                      <a:pt x="1354" y="121"/>
                    </a:lnTo>
                    <a:lnTo>
                      <a:pt x="1358" y="126"/>
                    </a:lnTo>
                    <a:lnTo>
                      <a:pt x="1361" y="131"/>
                    </a:lnTo>
                    <a:lnTo>
                      <a:pt x="1365" y="135"/>
                    </a:lnTo>
                    <a:lnTo>
                      <a:pt x="1368" y="138"/>
                    </a:lnTo>
                    <a:lnTo>
                      <a:pt x="1372" y="141"/>
                    </a:lnTo>
                    <a:lnTo>
                      <a:pt x="1375" y="143"/>
                    </a:lnTo>
                    <a:lnTo>
                      <a:pt x="1379" y="145"/>
                    </a:lnTo>
                    <a:lnTo>
                      <a:pt x="1382" y="147"/>
                    </a:lnTo>
                    <a:lnTo>
                      <a:pt x="1386" y="148"/>
                    </a:lnTo>
                    <a:lnTo>
                      <a:pt x="1389" y="150"/>
                    </a:lnTo>
                    <a:lnTo>
                      <a:pt x="1393" y="150"/>
                    </a:lnTo>
                    <a:lnTo>
                      <a:pt x="1397" y="151"/>
                    </a:lnTo>
                    <a:lnTo>
                      <a:pt x="1400" y="152"/>
                    </a:lnTo>
                    <a:lnTo>
                      <a:pt x="1404" y="153"/>
                    </a:lnTo>
                    <a:lnTo>
                      <a:pt x="1407" y="153"/>
                    </a:lnTo>
                    <a:lnTo>
                      <a:pt x="1410" y="153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9A14952F-81C0-887F-FD0E-C49F23483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288"/>
                <a:ext cx="2494" cy="90"/>
              </a:xfrm>
              <a:custGeom>
                <a:avLst/>
                <a:gdLst>
                  <a:gd name="T0" fmla="*/ 19441 w 1410"/>
                  <a:gd name="T1" fmla="*/ 0 h 206"/>
                  <a:gd name="T2" fmla="*/ 42902 w 1410"/>
                  <a:gd name="T3" fmla="*/ 0 h 206"/>
                  <a:gd name="T4" fmla="*/ 65649 w 1410"/>
                  <a:gd name="T5" fmla="*/ 0 h 206"/>
                  <a:gd name="T6" fmla="*/ 88997 w 1410"/>
                  <a:gd name="T7" fmla="*/ 0 h 206"/>
                  <a:gd name="T8" fmla="*/ 112384 w 1410"/>
                  <a:gd name="T9" fmla="*/ 0 h 206"/>
                  <a:gd name="T10" fmla="*/ 135203 w 1410"/>
                  <a:gd name="T11" fmla="*/ 0 h 206"/>
                  <a:gd name="T12" fmla="*/ 158656 w 1410"/>
                  <a:gd name="T13" fmla="*/ 0 h 206"/>
                  <a:gd name="T14" fmla="*/ 182055 w 1410"/>
                  <a:gd name="T15" fmla="*/ 0 h 206"/>
                  <a:gd name="T16" fmla="*/ 205392 w 1410"/>
                  <a:gd name="T17" fmla="*/ 0 h 206"/>
                  <a:gd name="T18" fmla="*/ 228086 w 1410"/>
                  <a:gd name="T19" fmla="*/ 0 h 206"/>
                  <a:gd name="T20" fmla="*/ 251118 w 1410"/>
                  <a:gd name="T21" fmla="*/ 0 h 206"/>
                  <a:gd name="T22" fmla="*/ 273712 w 1410"/>
                  <a:gd name="T23" fmla="*/ 0 h 206"/>
                  <a:gd name="T24" fmla="*/ 297398 w 1410"/>
                  <a:gd name="T25" fmla="*/ 0 h 206"/>
                  <a:gd name="T26" fmla="*/ 320785 w 1410"/>
                  <a:gd name="T27" fmla="*/ 0 h 206"/>
                  <a:gd name="T28" fmla="*/ 344176 w 1410"/>
                  <a:gd name="T29" fmla="*/ 0 h 206"/>
                  <a:gd name="T30" fmla="*/ 366876 w 1410"/>
                  <a:gd name="T31" fmla="*/ 0 h 206"/>
                  <a:gd name="T32" fmla="*/ 390329 w 1410"/>
                  <a:gd name="T33" fmla="*/ 0 h 206"/>
                  <a:gd name="T34" fmla="*/ 413728 w 1410"/>
                  <a:gd name="T35" fmla="*/ 0 h 206"/>
                  <a:gd name="T36" fmla="*/ 435834 w 1410"/>
                  <a:gd name="T37" fmla="*/ 0 h 206"/>
                  <a:gd name="T38" fmla="*/ 459796 w 1410"/>
                  <a:gd name="T39" fmla="*/ 0 h 206"/>
                  <a:gd name="T40" fmla="*/ 482976 w 1410"/>
                  <a:gd name="T41" fmla="*/ 0 h 206"/>
                  <a:gd name="T42" fmla="*/ 505383 w 1410"/>
                  <a:gd name="T43" fmla="*/ 0 h 206"/>
                  <a:gd name="T44" fmla="*/ 529071 w 1410"/>
                  <a:gd name="T45" fmla="*/ 0 h 206"/>
                  <a:gd name="T46" fmla="*/ 552456 w 1410"/>
                  <a:gd name="T47" fmla="*/ 0 h 206"/>
                  <a:gd name="T48" fmla="*/ 574651 w 1410"/>
                  <a:gd name="T49" fmla="*/ 0 h 206"/>
                  <a:gd name="T50" fmla="*/ 598059 w 1410"/>
                  <a:gd name="T51" fmla="*/ 0 h 206"/>
                  <a:gd name="T52" fmla="*/ 621922 w 1410"/>
                  <a:gd name="T53" fmla="*/ 0 h 206"/>
                  <a:gd name="T54" fmla="*/ 644191 w 1410"/>
                  <a:gd name="T55" fmla="*/ 0 h 206"/>
                  <a:gd name="T56" fmla="*/ 667506 w 1410"/>
                  <a:gd name="T57" fmla="*/ 0 h 206"/>
                  <a:gd name="T58" fmla="*/ 691556 w 1410"/>
                  <a:gd name="T59" fmla="*/ 0 h 206"/>
                  <a:gd name="T60" fmla="*/ 714655 w 1410"/>
                  <a:gd name="T61" fmla="*/ 0 h 206"/>
                  <a:gd name="T62" fmla="*/ 737005 w 1410"/>
                  <a:gd name="T63" fmla="*/ 0 h 206"/>
                  <a:gd name="T64" fmla="*/ 760242 w 1410"/>
                  <a:gd name="T65" fmla="*/ 0 h 206"/>
                  <a:gd name="T66" fmla="*/ 784133 w 1410"/>
                  <a:gd name="T67" fmla="*/ 0 h 206"/>
                  <a:gd name="T68" fmla="*/ 806324 w 1410"/>
                  <a:gd name="T69" fmla="*/ 0 h 206"/>
                  <a:gd name="T70" fmla="*/ 829738 w 1410"/>
                  <a:gd name="T71" fmla="*/ 0 h 206"/>
                  <a:gd name="T72" fmla="*/ 853797 w 1410"/>
                  <a:gd name="T73" fmla="*/ 0 h 206"/>
                  <a:gd name="T74" fmla="*/ 877074 w 1410"/>
                  <a:gd name="T75" fmla="*/ 0 h 206"/>
                  <a:gd name="T76" fmla="*/ 899179 w 1410"/>
                  <a:gd name="T77" fmla="*/ 0 h 206"/>
                  <a:gd name="T78" fmla="*/ 922591 w 1410"/>
                  <a:gd name="T79" fmla="*/ 0 h 206"/>
                  <a:gd name="T80" fmla="*/ 945458 w 1410"/>
                  <a:gd name="T81" fmla="*/ 0 h 206"/>
                  <a:gd name="T82" fmla="*/ 968850 w 1410"/>
                  <a:gd name="T83" fmla="*/ 0 h 206"/>
                  <a:gd name="T84" fmla="*/ 991915 w 1410"/>
                  <a:gd name="T85" fmla="*/ 0 h 206"/>
                  <a:gd name="T86" fmla="*/ 1015805 w 1410"/>
                  <a:gd name="T87" fmla="*/ 0 h 206"/>
                  <a:gd name="T88" fmla="*/ 1038006 w 1410"/>
                  <a:gd name="T89" fmla="*/ 0 h 206"/>
                  <a:gd name="T90" fmla="*/ 1061432 w 1410"/>
                  <a:gd name="T91" fmla="*/ 0 h 206"/>
                  <a:gd name="T92" fmla="*/ 1084763 w 1410"/>
                  <a:gd name="T93" fmla="*/ 0 h 206"/>
                  <a:gd name="T94" fmla="*/ 1107667 w 1410"/>
                  <a:gd name="T95" fmla="*/ 0 h 206"/>
                  <a:gd name="T96" fmla="*/ 1131082 w 1410"/>
                  <a:gd name="T97" fmla="*/ 0 h 206"/>
                  <a:gd name="T98" fmla="*/ 1154441 w 1410"/>
                  <a:gd name="T99" fmla="*/ 0 h 206"/>
                  <a:gd name="T100" fmla="*/ 1177136 w 1410"/>
                  <a:gd name="T101" fmla="*/ 0 h 206"/>
                  <a:gd name="T102" fmla="*/ 1200520 w 1410"/>
                  <a:gd name="T103" fmla="*/ 0 h 206"/>
                  <a:gd name="T104" fmla="*/ 1223581 w 1410"/>
                  <a:gd name="T105" fmla="*/ 0 h 206"/>
                  <a:gd name="T106" fmla="*/ 1246407 w 1410"/>
                  <a:gd name="T107" fmla="*/ 0 h 206"/>
                  <a:gd name="T108" fmla="*/ 1269922 w 1410"/>
                  <a:gd name="T109" fmla="*/ 0 h 206"/>
                  <a:gd name="T110" fmla="*/ 1293258 w 1410"/>
                  <a:gd name="T111" fmla="*/ 0 h 206"/>
                  <a:gd name="T112" fmla="*/ 1316660 w 1410"/>
                  <a:gd name="T113" fmla="*/ 0 h 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206"/>
                  <a:gd name="T173" fmla="*/ 1410 w 1410"/>
                  <a:gd name="T174" fmla="*/ 206 h 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206">
                    <a:moveTo>
                      <a:pt x="0" y="89"/>
                    </a:moveTo>
                    <a:lnTo>
                      <a:pt x="3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4" y="93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4" y="96"/>
                    </a:lnTo>
                    <a:lnTo>
                      <a:pt x="28" y="97"/>
                    </a:lnTo>
                    <a:lnTo>
                      <a:pt x="31" y="99"/>
                    </a:lnTo>
                    <a:lnTo>
                      <a:pt x="35" y="100"/>
                    </a:lnTo>
                    <a:lnTo>
                      <a:pt x="39" y="101"/>
                    </a:lnTo>
                    <a:lnTo>
                      <a:pt x="42" y="103"/>
                    </a:lnTo>
                    <a:lnTo>
                      <a:pt x="46" y="105"/>
                    </a:lnTo>
                    <a:lnTo>
                      <a:pt x="49" y="106"/>
                    </a:lnTo>
                    <a:lnTo>
                      <a:pt x="53" y="108"/>
                    </a:lnTo>
                    <a:lnTo>
                      <a:pt x="56" y="110"/>
                    </a:lnTo>
                    <a:lnTo>
                      <a:pt x="60" y="112"/>
                    </a:lnTo>
                    <a:lnTo>
                      <a:pt x="63" y="114"/>
                    </a:lnTo>
                    <a:lnTo>
                      <a:pt x="67" y="116"/>
                    </a:lnTo>
                    <a:lnTo>
                      <a:pt x="70" y="118"/>
                    </a:lnTo>
                    <a:lnTo>
                      <a:pt x="74" y="121"/>
                    </a:lnTo>
                    <a:lnTo>
                      <a:pt x="77" y="123"/>
                    </a:lnTo>
                    <a:lnTo>
                      <a:pt x="81" y="125"/>
                    </a:lnTo>
                    <a:lnTo>
                      <a:pt x="84" y="127"/>
                    </a:lnTo>
                    <a:lnTo>
                      <a:pt x="88" y="130"/>
                    </a:lnTo>
                    <a:lnTo>
                      <a:pt x="91" y="132"/>
                    </a:lnTo>
                    <a:lnTo>
                      <a:pt x="95" y="135"/>
                    </a:lnTo>
                    <a:lnTo>
                      <a:pt x="99" y="137"/>
                    </a:lnTo>
                    <a:lnTo>
                      <a:pt x="102" y="139"/>
                    </a:lnTo>
                    <a:lnTo>
                      <a:pt x="106" y="141"/>
                    </a:lnTo>
                    <a:lnTo>
                      <a:pt x="109" y="144"/>
                    </a:lnTo>
                    <a:lnTo>
                      <a:pt x="113" y="146"/>
                    </a:lnTo>
                    <a:lnTo>
                      <a:pt x="116" y="148"/>
                    </a:lnTo>
                    <a:lnTo>
                      <a:pt x="120" y="150"/>
                    </a:lnTo>
                    <a:lnTo>
                      <a:pt x="123" y="151"/>
                    </a:lnTo>
                    <a:lnTo>
                      <a:pt x="127" y="153"/>
                    </a:lnTo>
                    <a:lnTo>
                      <a:pt x="130" y="155"/>
                    </a:lnTo>
                    <a:lnTo>
                      <a:pt x="134" y="156"/>
                    </a:lnTo>
                    <a:lnTo>
                      <a:pt x="137" y="158"/>
                    </a:lnTo>
                    <a:lnTo>
                      <a:pt x="141" y="159"/>
                    </a:lnTo>
                    <a:lnTo>
                      <a:pt x="144" y="160"/>
                    </a:lnTo>
                    <a:lnTo>
                      <a:pt x="148" y="161"/>
                    </a:lnTo>
                    <a:lnTo>
                      <a:pt x="151" y="162"/>
                    </a:lnTo>
                    <a:lnTo>
                      <a:pt x="155" y="163"/>
                    </a:lnTo>
                    <a:lnTo>
                      <a:pt x="159" y="164"/>
                    </a:lnTo>
                    <a:lnTo>
                      <a:pt x="162" y="164"/>
                    </a:lnTo>
                    <a:lnTo>
                      <a:pt x="166" y="165"/>
                    </a:lnTo>
                    <a:lnTo>
                      <a:pt x="169" y="165"/>
                    </a:lnTo>
                    <a:lnTo>
                      <a:pt x="172" y="166"/>
                    </a:lnTo>
                    <a:lnTo>
                      <a:pt x="176" y="166"/>
                    </a:lnTo>
                    <a:lnTo>
                      <a:pt x="180" y="166"/>
                    </a:lnTo>
                    <a:lnTo>
                      <a:pt x="183" y="167"/>
                    </a:lnTo>
                    <a:lnTo>
                      <a:pt x="187" y="167"/>
                    </a:lnTo>
                    <a:lnTo>
                      <a:pt x="190" y="167"/>
                    </a:lnTo>
                    <a:lnTo>
                      <a:pt x="194" y="167"/>
                    </a:lnTo>
                    <a:lnTo>
                      <a:pt x="197" y="167"/>
                    </a:lnTo>
                    <a:lnTo>
                      <a:pt x="201" y="167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11" y="168"/>
                    </a:lnTo>
                    <a:lnTo>
                      <a:pt x="215" y="168"/>
                    </a:lnTo>
                    <a:lnTo>
                      <a:pt x="219" y="168"/>
                    </a:lnTo>
                    <a:lnTo>
                      <a:pt x="222" y="168"/>
                    </a:lnTo>
                    <a:lnTo>
                      <a:pt x="225" y="168"/>
                    </a:lnTo>
                    <a:lnTo>
                      <a:pt x="229" y="168"/>
                    </a:lnTo>
                    <a:lnTo>
                      <a:pt x="232" y="167"/>
                    </a:lnTo>
                    <a:lnTo>
                      <a:pt x="236" y="167"/>
                    </a:lnTo>
                    <a:lnTo>
                      <a:pt x="240" y="167"/>
                    </a:lnTo>
                    <a:lnTo>
                      <a:pt x="243" y="167"/>
                    </a:lnTo>
                    <a:lnTo>
                      <a:pt x="247" y="167"/>
                    </a:lnTo>
                    <a:lnTo>
                      <a:pt x="250" y="167"/>
                    </a:lnTo>
                    <a:lnTo>
                      <a:pt x="254" y="166"/>
                    </a:lnTo>
                    <a:lnTo>
                      <a:pt x="257" y="166"/>
                    </a:lnTo>
                    <a:lnTo>
                      <a:pt x="261" y="166"/>
                    </a:lnTo>
                    <a:lnTo>
                      <a:pt x="264" y="166"/>
                    </a:lnTo>
                    <a:lnTo>
                      <a:pt x="268" y="165"/>
                    </a:lnTo>
                    <a:lnTo>
                      <a:pt x="271" y="165"/>
                    </a:lnTo>
                    <a:lnTo>
                      <a:pt x="275" y="165"/>
                    </a:lnTo>
                    <a:lnTo>
                      <a:pt x="278" y="164"/>
                    </a:lnTo>
                    <a:lnTo>
                      <a:pt x="282" y="164"/>
                    </a:lnTo>
                    <a:lnTo>
                      <a:pt x="285" y="163"/>
                    </a:lnTo>
                    <a:lnTo>
                      <a:pt x="289" y="163"/>
                    </a:lnTo>
                    <a:lnTo>
                      <a:pt x="292" y="162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3" y="163"/>
                    </a:lnTo>
                    <a:lnTo>
                      <a:pt x="307" y="164"/>
                    </a:lnTo>
                    <a:lnTo>
                      <a:pt x="310" y="165"/>
                    </a:lnTo>
                    <a:lnTo>
                      <a:pt x="314" y="168"/>
                    </a:lnTo>
                    <a:lnTo>
                      <a:pt x="317" y="172"/>
                    </a:lnTo>
                    <a:lnTo>
                      <a:pt x="321" y="176"/>
                    </a:lnTo>
                    <a:lnTo>
                      <a:pt x="324" y="181"/>
                    </a:lnTo>
                    <a:lnTo>
                      <a:pt x="328" y="186"/>
                    </a:lnTo>
                    <a:lnTo>
                      <a:pt x="331" y="191"/>
                    </a:lnTo>
                    <a:lnTo>
                      <a:pt x="335" y="195"/>
                    </a:lnTo>
                    <a:lnTo>
                      <a:pt x="338" y="199"/>
                    </a:lnTo>
                    <a:lnTo>
                      <a:pt x="342" y="202"/>
                    </a:lnTo>
                    <a:lnTo>
                      <a:pt x="345" y="205"/>
                    </a:lnTo>
                    <a:lnTo>
                      <a:pt x="349" y="206"/>
                    </a:lnTo>
                    <a:lnTo>
                      <a:pt x="352" y="206"/>
                    </a:lnTo>
                    <a:lnTo>
                      <a:pt x="356" y="206"/>
                    </a:lnTo>
                    <a:lnTo>
                      <a:pt x="360" y="204"/>
                    </a:lnTo>
                    <a:lnTo>
                      <a:pt x="363" y="202"/>
                    </a:lnTo>
                    <a:lnTo>
                      <a:pt x="367" y="199"/>
                    </a:lnTo>
                    <a:lnTo>
                      <a:pt x="370" y="195"/>
                    </a:lnTo>
                    <a:lnTo>
                      <a:pt x="374" y="190"/>
                    </a:lnTo>
                    <a:lnTo>
                      <a:pt x="377" y="185"/>
                    </a:lnTo>
                    <a:lnTo>
                      <a:pt x="381" y="179"/>
                    </a:lnTo>
                    <a:lnTo>
                      <a:pt x="384" y="174"/>
                    </a:lnTo>
                    <a:lnTo>
                      <a:pt x="388" y="169"/>
                    </a:lnTo>
                    <a:lnTo>
                      <a:pt x="391" y="165"/>
                    </a:lnTo>
                    <a:lnTo>
                      <a:pt x="395" y="161"/>
                    </a:lnTo>
                    <a:lnTo>
                      <a:pt x="398" y="158"/>
                    </a:lnTo>
                    <a:lnTo>
                      <a:pt x="402" y="156"/>
                    </a:lnTo>
                    <a:lnTo>
                      <a:pt x="405" y="154"/>
                    </a:lnTo>
                    <a:lnTo>
                      <a:pt x="409" y="153"/>
                    </a:lnTo>
                    <a:lnTo>
                      <a:pt x="412" y="151"/>
                    </a:lnTo>
                    <a:lnTo>
                      <a:pt x="416" y="150"/>
                    </a:lnTo>
                    <a:lnTo>
                      <a:pt x="420" y="148"/>
                    </a:lnTo>
                    <a:lnTo>
                      <a:pt x="423" y="147"/>
                    </a:lnTo>
                    <a:lnTo>
                      <a:pt x="426" y="145"/>
                    </a:lnTo>
                    <a:lnTo>
                      <a:pt x="430" y="143"/>
                    </a:lnTo>
                    <a:lnTo>
                      <a:pt x="433" y="141"/>
                    </a:lnTo>
                    <a:lnTo>
                      <a:pt x="437" y="139"/>
                    </a:lnTo>
                    <a:lnTo>
                      <a:pt x="441" y="137"/>
                    </a:lnTo>
                    <a:lnTo>
                      <a:pt x="444" y="134"/>
                    </a:lnTo>
                    <a:lnTo>
                      <a:pt x="448" y="131"/>
                    </a:lnTo>
                    <a:lnTo>
                      <a:pt x="451" y="129"/>
                    </a:lnTo>
                    <a:lnTo>
                      <a:pt x="455" y="126"/>
                    </a:lnTo>
                    <a:lnTo>
                      <a:pt x="458" y="123"/>
                    </a:lnTo>
                    <a:lnTo>
                      <a:pt x="462" y="119"/>
                    </a:lnTo>
                    <a:lnTo>
                      <a:pt x="465" y="116"/>
                    </a:lnTo>
                    <a:lnTo>
                      <a:pt x="469" y="112"/>
                    </a:lnTo>
                    <a:lnTo>
                      <a:pt x="472" y="109"/>
                    </a:lnTo>
                    <a:lnTo>
                      <a:pt x="476" y="105"/>
                    </a:lnTo>
                    <a:lnTo>
                      <a:pt x="479" y="101"/>
                    </a:lnTo>
                    <a:lnTo>
                      <a:pt x="483" y="97"/>
                    </a:lnTo>
                    <a:lnTo>
                      <a:pt x="486" y="94"/>
                    </a:lnTo>
                    <a:lnTo>
                      <a:pt x="490" y="90"/>
                    </a:lnTo>
                    <a:lnTo>
                      <a:pt x="493" y="86"/>
                    </a:lnTo>
                    <a:lnTo>
                      <a:pt x="497" y="82"/>
                    </a:lnTo>
                    <a:lnTo>
                      <a:pt x="501" y="79"/>
                    </a:lnTo>
                    <a:lnTo>
                      <a:pt x="504" y="75"/>
                    </a:lnTo>
                    <a:lnTo>
                      <a:pt x="508" y="71"/>
                    </a:lnTo>
                    <a:lnTo>
                      <a:pt x="511" y="68"/>
                    </a:lnTo>
                    <a:lnTo>
                      <a:pt x="515" y="64"/>
                    </a:lnTo>
                    <a:lnTo>
                      <a:pt x="518" y="61"/>
                    </a:lnTo>
                    <a:lnTo>
                      <a:pt x="522" y="58"/>
                    </a:lnTo>
                    <a:lnTo>
                      <a:pt x="525" y="55"/>
                    </a:lnTo>
                    <a:lnTo>
                      <a:pt x="529" y="52"/>
                    </a:lnTo>
                    <a:lnTo>
                      <a:pt x="532" y="49"/>
                    </a:lnTo>
                    <a:lnTo>
                      <a:pt x="536" y="46"/>
                    </a:lnTo>
                    <a:lnTo>
                      <a:pt x="539" y="44"/>
                    </a:lnTo>
                    <a:lnTo>
                      <a:pt x="543" y="41"/>
                    </a:lnTo>
                    <a:lnTo>
                      <a:pt x="546" y="39"/>
                    </a:lnTo>
                    <a:lnTo>
                      <a:pt x="550" y="37"/>
                    </a:lnTo>
                    <a:lnTo>
                      <a:pt x="553" y="35"/>
                    </a:lnTo>
                    <a:lnTo>
                      <a:pt x="557" y="33"/>
                    </a:lnTo>
                    <a:lnTo>
                      <a:pt x="561" y="31"/>
                    </a:lnTo>
                    <a:lnTo>
                      <a:pt x="564" y="29"/>
                    </a:lnTo>
                    <a:lnTo>
                      <a:pt x="568" y="27"/>
                    </a:lnTo>
                    <a:lnTo>
                      <a:pt x="571" y="26"/>
                    </a:lnTo>
                    <a:lnTo>
                      <a:pt x="575" y="24"/>
                    </a:lnTo>
                    <a:lnTo>
                      <a:pt x="578" y="23"/>
                    </a:lnTo>
                    <a:lnTo>
                      <a:pt x="582" y="21"/>
                    </a:lnTo>
                    <a:lnTo>
                      <a:pt x="585" y="20"/>
                    </a:lnTo>
                    <a:lnTo>
                      <a:pt x="589" y="19"/>
                    </a:lnTo>
                    <a:lnTo>
                      <a:pt x="592" y="18"/>
                    </a:lnTo>
                    <a:lnTo>
                      <a:pt x="596" y="17"/>
                    </a:lnTo>
                    <a:lnTo>
                      <a:pt x="599" y="16"/>
                    </a:lnTo>
                    <a:lnTo>
                      <a:pt x="603" y="15"/>
                    </a:lnTo>
                    <a:lnTo>
                      <a:pt x="606" y="14"/>
                    </a:lnTo>
                    <a:lnTo>
                      <a:pt x="610" y="13"/>
                    </a:lnTo>
                    <a:lnTo>
                      <a:pt x="613" y="12"/>
                    </a:lnTo>
                    <a:lnTo>
                      <a:pt x="617" y="12"/>
                    </a:lnTo>
                    <a:lnTo>
                      <a:pt x="621" y="11"/>
                    </a:lnTo>
                    <a:lnTo>
                      <a:pt x="624" y="11"/>
                    </a:lnTo>
                    <a:lnTo>
                      <a:pt x="628" y="10"/>
                    </a:lnTo>
                    <a:lnTo>
                      <a:pt x="631" y="9"/>
                    </a:lnTo>
                    <a:lnTo>
                      <a:pt x="635" y="9"/>
                    </a:lnTo>
                    <a:lnTo>
                      <a:pt x="638" y="8"/>
                    </a:lnTo>
                    <a:lnTo>
                      <a:pt x="642" y="8"/>
                    </a:lnTo>
                    <a:lnTo>
                      <a:pt x="645" y="7"/>
                    </a:lnTo>
                    <a:lnTo>
                      <a:pt x="649" y="7"/>
                    </a:lnTo>
                    <a:lnTo>
                      <a:pt x="652" y="7"/>
                    </a:lnTo>
                    <a:lnTo>
                      <a:pt x="656" y="7"/>
                    </a:lnTo>
                    <a:lnTo>
                      <a:pt x="659" y="6"/>
                    </a:lnTo>
                    <a:lnTo>
                      <a:pt x="663" y="6"/>
                    </a:lnTo>
                    <a:lnTo>
                      <a:pt x="666" y="6"/>
                    </a:lnTo>
                    <a:lnTo>
                      <a:pt x="670" y="5"/>
                    </a:lnTo>
                    <a:lnTo>
                      <a:pt x="673" y="5"/>
                    </a:lnTo>
                    <a:lnTo>
                      <a:pt x="677" y="5"/>
                    </a:lnTo>
                    <a:lnTo>
                      <a:pt x="681" y="4"/>
                    </a:lnTo>
                    <a:lnTo>
                      <a:pt x="684" y="4"/>
                    </a:lnTo>
                    <a:lnTo>
                      <a:pt x="687" y="4"/>
                    </a:lnTo>
                    <a:lnTo>
                      <a:pt x="691" y="4"/>
                    </a:lnTo>
                    <a:lnTo>
                      <a:pt x="695" y="4"/>
                    </a:lnTo>
                    <a:lnTo>
                      <a:pt x="698" y="3"/>
                    </a:lnTo>
                    <a:lnTo>
                      <a:pt x="702" y="3"/>
                    </a:lnTo>
                    <a:lnTo>
                      <a:pt x="705" y="3"/>
                    </a:lnTo>
                    <a:lnTo>
                      <a:pt x="709" y="3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19" y="3"/>
                    </a:lnTo>
                    <a:lnTo>
                      <a:pt x="723" y="3"/>
                    </a:lnTo>
                    <a:lnTo>
                      <a:pt x="726" y="2"/>
                    </a:lnTo>
                    <a:lnTo>
                      <a:pt x="730" y="2"/>
                    </a:lnTo>
                    <a:lnTo>
                      <a:pt x="733" y="2"/>
                    </a:lnTo>
                    <a:lnTo>
                      <a:pt x="737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7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8" y="2"/>
                    </a:lnTo>
                    <a:lnTo>
                      <a:pt x="762" y="2"/>
                    </a:lnTo>
                    <a:lnTo>
                      <a:pt x="765" y="2"/>
                    </a:lnTo>
                    <a:lnTo>
                      <a:pt x="769" y="1"/>
                    </a:lnTo>
                    <a:lnTo>
                      <a:pt x="772" y="1"/>
                    </a:lnTo>
                    <a:lnTo>
                      <a:pt x="776" y="1"/>
                    </a:lnTo>
                    <a:lnTo>
                      <a:pt x="779" y="1"/>
                    </a:lnTo>
                    <a:lnTo>
                      <a:pt x="783" y="1"/>
                    </a:lnTo>
                    <a:lnTo>
                      <a:pt x="786" y="1"/>
                    </a:lnTo>
                    <a:lnTo>
                      <a:pt x="790" y="1"/>
                    </a:lnTo>
                    <a:lnTo>
                      <a:pt x="793" y="1"/>
                    </a:lnTo>
                    <a:lnTo>
                      <a:pt x="797" y="1"/>
                    </a:lnTo>
                    <a:lnTo>
                      <a:pt x="800" y="1"/>
                    </a:lnTo>
                    <a:lnTo>
                      <a:pt x="804" y="1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1"/>
                    </a:lnTo>
                    <a:lnTo>
                      <a:pt x="1255" y="1"/>
                    </a:lnTo>
                    <a:lnTo>
                      <a:pt x="1259" y="1"/>
                    </a:lnTo>
                    <a:lnTo>
                      <a:pt x="1262" y="2"/>
                    </a:lnTo>
                    <a:lnTo>
                      <a:pt x="1266" y="2"/>
                    </a:lnTo>
                    <a:lnTo>
                      <a:pt x="1269" y="2"/>
                    </a:lnTo>
                    <a:lnTo>
                      <a:pt x="1273" y="3"/>
                    </a:lnTo>
                    <a:lnTo>
                      <a:pt x="1277" y="3"/>
                    </a:lnTo>
                    <a:lnTo>
                      <a:pt x="1280" y="4"/>
                    </a:lnTo>
                    <a:lnTo>
                      <a:pt x="1284" y="5"/>
                    </a:lnTo>
                    <a:lnTo>
                      <a:pt x="1287" y="6"/>
                    </a:lnTo>
                    <a:lnTo>
                      <a:pt x="1291" y="7"/>
                    </a:lnTo>
                    <a:lnTo>
                      <a:pt x="1294" y="8"/>
                    </a:lnTo>
                    <a:lnTo>
                      <a:pt x="1298" y="10"/>
                    </a:lnTo>
                    <a:lnTo>
                      <a:pt x="1301" y="12"/>
                    </a:lnTo>
                    <a:lnTo>
                      <a:pt x="1305" y="14"/>
                    </a:lnTo>
                    <a:lnTo>
                      <a:pt x="1308" y="17"/>
                    </a:lnTo>
                    <a:lnTo>
                      <a:pt x="1312" y="19"/>
                    </a:lnTo>
                    <a:lnTo>
                      <a:pt x="1315" y="22"/>
                    </a:lnTo>
                    <a:lnTo>
                      <a:pt x="1319" y="26"/>
                    </a:lnTo>
                    <a:lnTo>
                      <a:pt x="1322" y="29"/>
                    </a:lnTo>
                    <a:lnTo>
                      <a:pt x="1326" y="33"/>
                    </a:lnTo>
                    <a:lnTo>
                      <a:pt x="1329" y="37"/>
                    </a:lnTo>
                    <a:lnTo>
                      <a:pt x="1333" y="41"/>
                    </a:lnTo>
                    <a:lnTo>
                      <a:pt x="1337" y="44"/>
                    </a:lnTo>
                    <a:lnTo>
                      <a:pt x="1340" y="48"/>
                    </a:lnTo>
                    <a:lnTo>
                      <a:pt x="1344" y="52"/>
                    </a:lnTo>
                    <a:lnTo>
                      <a:pt x="1347" y="55"/>
                    </a:lnTo>
                    <a:lnTo>
                      <a:pt x="1351" y="58"/>
                    </a:lnTo>
                    <a:lnTo>
                      <a:pt x="1354" y="61"/>
                    </a:lnTo>
                    <a:lnTo>
                      <a:pt x="1358" y="63"/>
                    </a:lnTo>
                    <a:lnTo>
                      <a:pt x="1361" y="66"/>
                    </a:lnTo>
                    <a:lnTo>
                      <a:pt x="1365" y="67"/>
                    </a:lnTo>
                    <a:lnTo>
                      <a:pt x="1368" y="69"/>
                    </a:lnTo>
                    <a:lnTo>
                      <a:pt x="1372" y="71"/>
                    </a:lnTo>
                    <a:lnTo>
                      <a:pt x="1375" y="72"/>
                    </a:lnTo>
                    <a:lnTo>
                      <a:pt x="1379" y="73"/>
                    </a:lnTo>
                    <a:lnTo>
                      <a:pt x="1382" y="74"/>
                    </a:lnTo>
                    <a:lnTo>
                      <a:pt x="1386" y="74"/>
                    </a:lnTo>
                    <a:lnTo>
                      <a:pt x="1389" y="75"/>
                    </a:lnTo>
                    <a:lnTo>
                      <a:pt x="1393" y="75"/>
                    </a:lnTo>
                    <a:lnTo>
                      <a:pt x="1397" y="76"/>
                    </a:lnTo>
                    <a:lnTo>
                      <a:pt x="1400" y="76"/>
                    </a:lnTo>
                    <a:lnTo>
                      <a:pt x="1404" y="76"/>
                    </a:lnTo>
                    <a:lnTo>
                      <a:pt x="1407" y="77"/>
                    </a:lnTo>
                    <a:lnTo>
                      <a:pt x="1410" y="77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2B7A696C-F52E-C12C-AD19-535EF66D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410"/>
                <a:ext cx="2494" cy="0"/>
              </a:xfrm>
              <a:custGeom>
                <a:avLst/>
                <a:gdLst>
                  <a:gd name="T0" fmla="*/ 19441 w 1410"/>
                  <a:gd name="T1" fmla="*/ 42902 w 1410"/>
                  <a:gd name="T2" fmla="*/ 65649 w 1410"/>
                  <a:gd name="T3" fmla="*/ 88997 w 1410"/>
                  <a:gd name="T4" fmla="*/ 112384 w 1410"/>
                  <a:gd name="T5" fmla="*/ 135203 w 1410"/>
                  <a:gd name="T6" fmla="*/ 158656 w 1410"/>
                  <a:gd name="T7" fmla="*/ 182055 w 1410"/>
                  <a:gd name="T8" fmla="*/ 205392 w 1410"/>
                  <a:gd name="T9" fmla="*/ 228086 w 1410"/>
                  <a:gd name="T10" fmla="*/ 251118 w 1410"/>
                  <a:gd name="T11" fmla="*/ 273712 w 1410"/>
                  <a:gd name="T12" fmla="*/ 297398 w 1410"/>
                  <a:gd name="T13" fmla="*/ 320785 w 1410"/>
                  <a:gd name="T14" fmla="*/ 344176 w 1410"/>
                  <a:gd name="T15" fmla="*/ 366876 w 1410"/>
                  <a:gd name="T16" fmla="*/ 390329 w 1410"/>
                  <a:gd name="T17" fmla="*/ 413728 w 1410"/>
                  <a:gd name="T18" fmla="*/ 435834 w 1410"/>
                  <a:gd name="T19" fmla="*/ 459796 w 1410"/>
                  <a:gd name="T20" fmla="*/ 482976 w 1410"/>
                  <a:gd name="T21" fmla="*/ 505383 w 1410"/>
                  <a:gd name="T22" fmla="*/ 529071 w 1410"/>
                  <a:gd name="T23" fmla="*/ 552456 w 1410"/>
                  <a:gd name="T24" fmla="*/ 574651 w 1410"/>
                  <a:gd name="T25" fmla="*/ 598059 w 1410"/>
                  <a:gd name="T26" fmla="*/ 621922 w 1410"/>
                  <a:gd name="T27" fmla="*/ 644191 w 1410"/>
                  <a:gd name="T28" fmla="*/ 667506 w 1410"/>
                  <a:gd name="T29" fmla="*/ 691556 w 1410"/>
                  <a:gd name="T30" fmla="*/ 714655 w 1410"/>
                  <a:gd name="T31" fmla="*/ 737005 w 1410"/>
                  <a:gd name="T32" fmla="*/ 760242 w 1410"/>
                  <a:gd name="T33" fmla="*/ 784133 w 1410"/>
                  <a:gd name="T34" fmla="*/ 806324 w 1410"/>
                  <a:gd name="T35" fmla="*/ 829738 w 1410"/>
                  <a:gd name="T36" fmla="*/ 853797 w 1410"/>
                  <a:gd name="T37" fmla="*/ 877074 w 1410"/>
                  <a:gd name="T38" fmla="*/ 899179 w 1410"/>
                  <a:gd name="T39" fmla="*/ 922591 w 1410"/>
                  <a:gd name="T40" fmla="*/ 945458 w 1410"/>
                  <a:gd name="T41" fmla="*/ 968850 w 1410"/>
                  <a:gd name="T42" fmla="*/ 991915 w 1410"/>
                  <a:gd name="T43" fmla="*/ 1015805 w 1410"/>
                  <a:gd name="T44" fmla="*/ 1038006 w 1410"/>
                  <a:gd name="T45" fmla="*/ 1061432 w 1410"/>
                  <a:gd name="T46" fmla="*/ 1084763 w 1410"/>
                  <a:gd name="T47" fmla="*/ 1107667 w 1410"/>
                  <a:gd name="T48" fmla="*/ 1131082 w 1410"/>
                  <a:gd name="T49" fmla="*/ 1154441 w 1410"/>
                  <a:gd name="T50" fmla="*/ 1177136 w 1410"/>
                  <a:gd name="T51" fmla="*/ 1200520 w 1410"/>
                  <a:gd name="T52" fmla="*/ 1223581 w 1410"/>
                  <a:gd name="T53" fmla="*/ 1246407 w 1410"/>
                  <a:gd name="T54" fmla="*/ 1269922 w 1410"/>
                  <a:gd name="T55" fmla="*/ 1293258 w 1410"/>
                  <a:gd name="T56" fmla="*/ 1316660 w 1410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0"/>
                  <a:gd name="T115" fmla="*/ 1410 w 1410"/>
                </a:gdLst>
                <a:ahLst/>
                <a:cxnLst>
                  <a:cxn ang="T57">
                    <a:pos x="T0" y="0"/>
                  </a:cxn>
                  <a:cxn ang="T58">
                    <a:pos x="T1" y="0"/>
                  </a:cxn>
                  <a:cxn ang="T59">
                    <a:pos x="T2" y="0"/>
                  </a:cxn>
                  <a:cxn ang="T60">
                    <a:pos x="T3" y="0"/>
                  </a:cxn>
                  <a:cxn ang="T61">
                    <a:pos x="T4" y="0"/>
                  </a:cxn>
                  <a:cxn ang="T62">
                    <a:pos x="T5" y="0"/>
                  </a:cxn>
                  <a:cxn ang="T63">
                    <a:pos x="T6" y="0"/>
                  </a:cxn>
                  <a:cxn ang="T64">
                    <a:pos x="T7" y="0"/>
                  </a:cxn>
                  <a:cxn ang="T65">
                    <a:pos x="T8" y="0"/>
                  </a:cxn>
                  <a:cxn ang="T66">
                    <a:pos x="T9" y="0"/>
                  </a:cxn>
                  <a:cxn ang="T67">
                    <a:pos x="T10" y="0"/>
                  </a:cxn>
                  <a:cxn ang="T68">
                    <a:pos x="T11" y="0"/>
                  </a:cxn>
                  <a:cxn ang="T69">
                    <a:pos x="T12" y="0"/>
                  </a:cxn>
                  <a:cxn ang="T70">
                    <a:pos x="T13" y="0"/>
                  </a:cxn>
                  <a:cxn ang="T71">
                    <a:pos x="T14" y="0"/>
                  </a:cxn>
                  <a:cxn ang="T72">
                    <a:pos x="T15" y="0"/>
                  </a:cxn>
                  <a:cxn ang="T73">
                    <a:pos x="T16" y="0"/>
                  </a:cxn>
                  <a:cxn ang="T74">
                    <a:pos x="T17" y="0"/>
                  </a:cxn>
                  <a:cxn ang="T75">
                    <a:pos x="T18" y="0"/>
                  </a:cxn>
                  <a:cxn ang="T76">
                    <a:pos x="T19" y="0"/>
                  </a:cxn>
                  <a:cxn ang="T77">
                    <a:pos x="T20" y="0"/>
                  </a:cxn>
                  <a:cxn ang="T78">
                    <a:pos x="T21" y="0"/>
                  </a:cxn>
                  <a:cxn ang="T79">
                    <a:pos x="T22" y="0"/>
                  </a:cxn>
                  <a:cxn ang="T80">
                    <a:pos x="T23" y="0"/>
                  </a:cxn>
                  <a:cxn ang="T81">
                    <a:pos x="T24" y="0"/>
                  </a:cxn>
                  <a:cxn ang="T82">
                    <a:pos x="T25" y="0"/>
                  </a:cxn>
                  <a:cxn ang="T83">
                    <a:pos x="T26" y="0"/>
                  </a:cxn>
                  <a:cxn ang="T84">
                    <a:pos x="T27" y="0"/>
                  </a:cxn>
                  <a:cxn ang="T85">
                    <a:pos x="T28" y="0"/>
                  </a:cxn>
                  <a:cxn ang="T86">
                    <a:pos x="T29" y="0"/>
                  </a:cxn>
                  <a:cxn ang="T87">
                    <a:pos x="T30" y="0"/>
                  </a:cxn>
                  <a:cxn ang="T88">
                    <a:pos x="T31" y="0"/>
                  </a:cxn>
                  <a:cxn ang="T89">
                    <a:pos x="T32" y="0"/>
                  </a:cxn>
                  <a:cxn ang="T90">
                    <a:pos x="T33" y="0"/>
                  </a:cxn>
                  <a:cxn ang="T91">
                    <a:pos x="T34" y="0"/>
                  </a:cxn>
                  <a:cxn ang="T92">
                    <a:pos x="T35" y="0"/>
                  </a:cxn>
                  <a:cxn ang="T93">
                    <a:pos x="T36" y="0"/>
                  </a:cxn>
                  <a:cxn ang="T94">
                    <a:pos x="T37" y="0"/>
                  </a:cxn>
                  <a:cxn ang="T95">
                    <a:pos x="T38" y="0"/>
                  </a:cxn>
                  <a:cxn ang="T96">
                    <a:pos x="T39" y="0"/>
                  </a:cxn>
                  <a:cxn ang="T97">
                    <a:pos x="T40" y="0"/>
                  </a:cxn>
                  <a:cxn ang="T98">
                    <a:pos x="T41" y="0"/>
                  </a:cxn>
                  <a:cxn ang="T99">
                    <a:pos x="T42" y="0"/>
                  </a:cxn>
                  <a:cxn ang="T100">
                    <a:pos x="T43" y="0"/>
                  </a:cxn>
                  <a:cxn ang="T101">
                    <a:pos x="T44" y="0"/>
                  </a:cxn>
                  <a:cxn ang="T102">
                    <a:pos x="T45" y="0"/>
                  </a:cxn>
                  <a:cxn ang="T103">
                    <a:pos x="T46" y="0"/>
                  </a:cxn>
                  <a:cxn ang="T104">
                    <a:pos x="T47" y="0"/>
                  </a:cxn>
                  <a:cxn ang="T105">
                    <a:pos x="T48" y="0"/>
                  </a:cxn>
                  <a:cxn ang="T106">
                    <a:pos x="T49" y="0"/>
                  </a:cxn>
                  <a:cxn ang="T107">
                    <a:pos x="T50" y="0"/>
                  </a:cxn>
                  <a:cxn ang="T108">
                    <a:pos x="T51" y="0"/>
                  </a:cxn>
                  <a:cxn ang="T109">
                    <a:pos x="T52" y="0"/>
                  </a:cxn>
                  <a:cxn ang="T110">
                    <a:pos x="T53" y="0"/>
                  </a:cxn>
                  <a:cxn ang="T111">
                    <a:pos x="T54" y="0"/>
                  </a:cxn>
                  <a:cxn ang="T112">
                    <a:pos x="T55" y="0"/>
                  </a:cxn>
                  <a:cxn ang="T113">
                    <a:pos x="T56" y="0"/>
                  </a:cxn>
                </a:cxnLst>
                <a:rect l="T114" t="0" r="T115" b="0"/>
                <a:pathLst>
                  <a:path w="1410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1" y="0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7" y="0"/>
                    </a:lnTo>
                    <a:lnTo>
                      <a:pt x="201" y="0"/>
                    </a:lnTo>
                    <a:lnTo>
                      <a:pt x="204" y="0"/>
                    </a:lnTo>
                    <a:lnTo>
                      <a:pt x="208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9" y="0"/>
                    </a:lnTo>
                    <a:lnTo>
                      <a:pt x="222" y="0"/>
                    </a:lnTo>
                    <a:lnTo>
                      <a:pt x="225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3" y="0"/>
                    </a:lnTo>
                    <a:lnTo>
                      <a:pt x="247" y="0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57" y="0"/>
                    </a:lnTo>
                    <a:lnTo>
                      <a:pt x="261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1" y="0"/>
                    </a:lnTo>
                    <a:lnTo>
                      <a:pt x="275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5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6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7" y="0"/>
                    </a:lnTo>
                    <a:lnTo>
                      <a:pt x="310" y="0"/>
                    </a:lnTo>
                    <a:lnTo>
                      <a:pt x="314" y="0"/>
                    </a:lnTo>
                    <a:lnTo>
                      <a:pt x="317" y="0"/>
                    </a:lnTo>
                    <a:lnTo>
                      <a:pt x="321" y="0"/>
                    </a:lnTo>
                    <a:lnTo>
                      <a:pt x="324" y="0"/>
                    </a:lnTo>
                    <a:lnTo>
                      <a:pt x="328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8" y="0"/>
                    </a:lnTo>
                    <a:lnTo>
                      <a:pt x="342" y="0"/>
                    </a:lnTo>
                    <a:lnTo>
                      <a:pt x="345" y="0"/>
                    </a:lnTo>
                    <a:lnTo>
                      <a:pt x="349" y="0"/>
                    </a:lnTo>
                    <a:lnTo>
                      <a:pt x="352" y="0"/>
                    </a:lnTo>
                    <a:lnTo>
                      <a:pt x="356" y="0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7" y="0"/>
                    </a:lnTo>
                    <a:lnTo>
                      <a:pt x="370" y="0"/>
                    </a:lnTo>
                    <a:lnTo>
                      <a:pt x="374" y="0"/>
                    </a:lnTo>
                    <a:lnTo>
                      <a:pt x="377" y="0"/>
                    </a:lnTo>
                    <a:lnTo>
                      <a:pt x="381" y="0"/>
                    </a:lnTo>
                    <a:lnTo>
                      <a:pt x="384" y="0"/>
                    </a:lnTo>
                    <a:lnTo>
                      <a:pt x="388" y="0"/>
                    </a:lnTo>
                    <a:lnTo>
                      <a:pt x="391" y="0"/>
                    </a:lnTo>
                    <a:lnTo>
                      <a:pt x="395" y="0"/>
                    </a:lnTo>
                    <a:lnTo>
                      <a:pt x="398" y="0"/>
                    </a:lnTo>
                    <a:lnTo>
                      <a:pt x="402" y="0"/>
                    </a:lnTo>
                    <a:lnTo>
                      <a:pt x="405" y="0"/>
                    </a:lnTo>
                    <a:lnTo>
                      <a:pt x="409" y="0"/>
                    </a:lnTo>
                    <a:lnTo>
                      <a:pt x="412" y="0"/>
                    </a:lnTo>
                    <a:lnTo>
                      <a:pt x="416" y="0"/>
                    </a:lnTo>
                    <a:lnTo>
                      <a:pt x="420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30" y="0"/>
                    </a:lnTo>
                    <a:lnTo>
                      <a:pt x="433" y="0"/>
                    </a:lnTo>
                    <a:lnTo>
                      <a:pt x="437" y="0"/>
                    </a:lnTo>
                    <a:lnTo>
                      <a:pt x="441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1" y="0"/>
                    </a:lnTo>
                    <a:lnTo>
                      <a:pt x="455" y="0"/>
                    </a:lnTo>
                    <a:lnTo>
                      <a:pt x="458" y="0"/>
                    </a:lnTo>
                    <a:lnTo>
                      <a:pt x="462" y="0"/>
                    </a:lnTo>
                    <a:lnTo>
                      <a:pt x="465" y="0"/>
                    </a:lnTo>
                    <a:lnTo>
                      <a:pt x="469" y="0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79" y="0"/>
                    </a:lnTo>
                    <a:lnTo>
                      <a:pt x="483" y="0"/>
                    </a:lnTo>
                    <a:lnTo>
                      <a:pt x="486" y="0"/>
                    </a:lnTo>
                    <a:lnTo>
                      <a:pt x="490" y="0"/>
                    </a:lnTo>
                    <a:lnTo>
                      <a:pt x="493" y="0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4" y="0"/>
                    </a:lnTo>
                    <a:lnTo>
                      <a:pt x="508" y="0"/>
                    </a:lnTo>
                    <a:lnTo>
                      <a:pt x="511" y="0"/>
                    </a:lnTo>
                    <a:lnTo>
                      <a:pt x="515" y="0"/>
                    </a:lnTo>
                    <a:lnTo>
                      <a:pt x="518" y="0"/>
                    </a:lnTo>
                    <a:lnTo>
                      <a:pt x="522" y="0"/>
                    </a:lnTo>
                    <a:lnTo>
                      <a:pt x="525" y="0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6" y="0"/>
                    </a:lnTo>
                    <a:lnTo>
                      <a:pt x="550" y="0"/>
                    </a:lnTo>
                    <a:lnTo>
                      <a:pt x="553" y="0"/>
                    </a:lnTo>
                    <a:lnTo>
                      <a:pt x="557" y="0"/>
                    </a:lnTo>
                    <a:lnTo>
                      <a:pt x="561" y="0"/>
                    </a:lnTo>
                    <a:lnTo>
                      <a:pt x="564" y="0"/>
                    </a:lnTo>
                    <a:lnTo>
                      <a:pt x="568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78" y="0"/>
                    </a:lnTo>
                    <a:lnTo>
                      <a:pt x="582" y="0"/>
                    </a:lnTo>
                    <a:lnTo>
                      <a:pt x="585" y="0"/>
                    </a:lnTo>
                    <a:lnTo>
                      <a:pt x="589" y="0"/>
                    </a:lnTo>
                    <a:lnTo>
                      <a:pt x="592" y="0"/>
                    </a:lnTo>
                    <a:lnTo>
                      <a:pt x="596" y="0"/>
                    </a:lnTo>
                    <a:lnTo>
                      <a:pt x="599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7" y="0"/>
                    </a:lnTo>
                    <a:lnTo>
                      <a:pt x="621" y="0"/>
                    </a:lnTo>
                    <a:lnTo>
                      <a:pt x="624" y="0"/>
                    </a:lnTo>
                    <a:lnTo>
                      <a:pt x="628" y="0"/>
                    </a:lnTo>
                    <a:lnTo>
                      <a:pt x="631" y="0"/>
                    </a:lnTo>
                    <a:lnTo>
                      <a:pt x="635" y="0"/>
                    </a:lnTo>
                    <a:lnTo>
                      <a:pt x="638" y="0"/>
                    </a:lnTo>
                    <a:lnTo>
                      <a:pt x="642" y="0"/>
                    </a:lnTo>
                    <a:lnTo>
                      <a:pt x="645" y="0"/>
                    </a:lnTo>
                    <a:lnTo>
                      <a:pt x="649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70" y="0"/>
                    </a:lnTo>
                    <a:lnTo>
                      <a:pt x="673" y="0"/>
                    </a:lnTo>
                    <a:lnTo>
                      <a:pt x="677" y="0"/>
                    </a:lnTo>
                    <a:lnTo>
                      <a:pt x="681" y="0"/>
                    </a:lnTo>
                    <a:lnTo>
                      <a:pt x="684" y="0"/>
                    </a:lnTo>
                    <a:lnTo>
                      <a:pt x="687" y="0"/>
                    </a:lnTo>
                    <a:lnTo>
                      <a:pt x="691" y="0"/>
                    </a:lnTo>
                    <a:lnTo>
                      <a:pt x="695" y="0"/>
                    </a:lnTo>
                    <a:lnTo>
                      <a:pt x="698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9" y="0"/>
                    </a:lnTo>
                    <a:lnTo>
                      <a:pt x="712" y="0"/>
                    </a:lnTo>
                    <a:lnTo>
                      <a:pt x="716" y="0"/>
                    </a:lnTo>
                    <a:lnTo>
                      <a:pt x="719" y="0"/>
                    </a:lnTo>
                    <a:lnTo>
                      <a:pt x="723" y="0"/>
                    </a:lnTo>
                    <a:lnTo>
                      <a:pt x="726" y="0"/>
                    </a:lnTo>
                    <a:lnTo>
                      <a:pt x="730" y="0"/>
                    </a:lnTo>
                    <a:lnTo>
                      <a:pt x="733" y="0"/>
                    </a:lnTo>
                    <a:lnTo>
                      <a:pt x="737" y="0"/>
                    </a:lnTo>
                    <a:lnTo>
                      <a:pt x="740" y="0"/>
                    </a:lnTo>
                    <a:lnTo>
                      <a:pt x="744" y="0"/>
                    </a:lnTo>
                    <a:lnTo>
                      <a:pt x="747" y="0"/>
                    </a:lnTo>
                    <a:lnTo>
                      <a:pt x="751" y="0"/>
                    </a:lnTo>
                    <a:lnTo>
                      <a:pt x="755" y="0"/>
                    </a:lnTo>
                    <a:lnTo>
                      <a:pt x="758" y="0"/>
                    </a:lnTo>
                    <a:lnTo>
                      <a:pt x="762" y="0"/>
                    </a:lnTo>
                    <a:lnTo>
                      <a:pt x="765" y="0"/>
                    </a:lnTo>
                    <a:lnTo>
                      <a:pt x="769" y="0"/>
                    </a:lnTo>
                    <a:lnTo>
                      <a:pt x="772" y="0"/>
                    </a:lnTo>
                    <a:lnTo>
                      <a:pt x="776" y="0"/>
                    </a:lnTo>
                    <a:lnTo>
                      <a:pt x="779" y="0"/>
                    </a:lnTo>
                    <a:lnTo>
                      <a:pt x="783" y="0"/>
                    </a:lnTo>
                    <a:lnTo>
                      <a:pt x="786" y="0"/>
                    </a:lnTo>
                    <a:lnTo>
                      <a:pt x="790" y="0"/>
                    </a:lnTo>
                    <a:lnTo>
                      <a:pt x="793" y="0"/>
                    </a:lnTo>
                    <a:lnTo>
                      <a:pt x="797" y="0"/>
                    </a:lnTo>
                    <a:lnTo>
                      <a:pt x="800" y="0"/>
                    </a:lnTo>
                    <a:lnTo>
                      <a:pt x="804" y="0"/>
                    </a:lnTo>
                    <a:lnTo>
                      <a:pt x="807" y="0"/>
                    </a:lnTo>
                    <a:lnTo>
                      <a:pt x="811" y="0"/>
                    </a:lnTo>
                    <a:lnTo>
                      <a:pt x="815" y="0"/>
                    </a:lnTo>
                    <a:lnTo>
                      <a:pt x="818" y="0"/>
                    </a:lnTo>
                    <a:lnTo>
                      <a:pt x="822" y="0"/>
                    </a:lnTo>
                    <a:lnTo>
                      <a:pt x="825" y="0"/>
                    </a:lnTo>
                    <a:lnTo>
                      <a:pt x="829" y="0"/>
                    </a:lnTo>
                    <a:lnTo>
                      <a:pt x="832" y="0"/>
                    </a:lnTo>
                    <a:lnTo>
                      <a:pt x="836" y="0"/>
                    </a:lnTo>
                    <a:lnTo>
                      <a:pt x="839" y="0"/>
                    </a:lnTo>
                    <a:lnTo>
                      <a:pt x="843" y="0"/>
                    </a:lnTo>
                    <a:lnTo>
                      <a:pt x="846" y="0"/>
                    </a:lnTo>
                    <a:lnTo>
                      <a:pt x="850" y="0"/>
                    </a:lnTo>
                    <a:lnTo>
                      <a:pt x="853" y="0"/>
                    </a:lnTo>
                    <a:lnTo>
                      <a:pt x="857" y="0"/>
                    </a:lnTo>
                    <a:lnTo>
                      <a:pt x="860" y="0"/>
                    </a:lnTo>
                    <a:lnTo>
                      <a:pt x="864" y="0"/>
                    </a:lnTo>
                    <a:lnTo>
                      <a:pt x="867" y="0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0"/>
                    </a:lnTo>
                    <a:lnTo>
                      <a:pt x="1245" y="0"/>
                    </a:lnTo>
                    <a:lnTo>
                      <a:pt x="1248" y="0"/>
                    </a:lnTo>
                    <a:lnTo>
                      <a:pt x="1252" y="0"/>
                    </a:lnTo>
                    <a:lnTo>
                      <a:pt x="1255" y="0"/>
                    </a:lnTo>
                    <a:lnTo>
                      <a:pt x="1259" y="0"/>
                    </a:lnTo>
                    <a:lnTo>
                      <a:pt x="1262" y="0"/>
                    </a:lnTo>
                    <a:lnTo>
                      <a:pt x="1266" y="0"/>
                    </a:lnTo>
                    <a:lnTo>
                      <a:pt x="1269" y="0"/>
                    </a:lnTo>
                    <a:lnTo>
                      <a:pt x="1273" y="0"/>
                    </a:lnTo>
                    <a:lnTo>
                      <a:pt x="1277" y="0"/>
                    </a:lnTo>
                    <a:lnTo>
                      <a:pt x="1280" y="0"/>
                    </a:lnTo>
                    <a:lnTo>
                      <a:pt x="1284" y="0"/>
                    </a:lnTo>
                    <a:lnTo>
                      <a:pt x="1287" y="0"/>
                    </a:lnTo>
                    <a:lnTo>
                      <a:pt x="1291" y="0"/>
                    </a:lnTo>
                    <a:lnTo>
                      <a:pt x="1294" y="0"/>
                    </a:lnTo>
                    <a:lnTo>
                      <a:pt x="1298" y="0"/>
                    </a:lnTo>
                    <a:lnTo>
                      <a:pt x="1301" y="0"/>
                    </a:lnTo>
                    <a:lnTo>
                      <a:pt x="1305" y="0"/>
                    </a:lnTo>
                    <a:lnTo>
                      <a:pt x="1308" y="0"/>
                    </a:lnTo>
                    <a:lnTo>
                      <a:pt x="1312" y="0"/>
                    </a:lnTo>
                    <a:lnTo>
                      <a:pt x="1315" y="0"/>
                    </a:lnTo>
                    <a:lnTo>
                      <a:pt x="1319" y="0"/>
                    </a:lnTo>
                    <a:lnTo>
                      <a:pt x="1322" y="0"/>
                    </a:lnTo>
                    <a:lnTo>
                      <a:pt x="1326" y="0"/>
                    </a:lnTo>
                    <a:lnTo>
                      <a:pt x="1329" y="0"/>
                    </a:lnTo>
                    <a:lnTo>
                      <a:pt x="1333" y="0"/>
                    </a:lnTo>
                    <a:lnTo>
                      <a:pt x="1337" y="0"/>
                    </a:lnTo>
                    <a:lnTo>
                      <a:pt x="1340" y="0"/>
                    </a:lnTo>
                    <a:lnTo>
                      <a:pt x="1344" y="0"/>
                    </a:lnTo>
                    <a:lnTo>
                      <a:pt x="1347" y="0"/>
                    </a:lnTo>
                    <a:lnTo>
                      <a:pt x="1351" y="0"/>
                    </a:lnTo>
                    <a:lnTo>
                      <a:pt x="1354" y="0"/>
                    </a:lnTo>
                    <a:lnTo>
                      <a:pt x="1358" y="0"/>
                    </a:lnTo>
                    <a:lnTo>
                      <a:pt x="1361" y="0"/>
                    </a:lnTo>
                    <a:lnTo>
                      <a:pt x="1365" y="0"/>
                    </a:lnTo>
                    <a:lnTo>
                      <a:pt x="1368" y="0"/>
                    </a:lnTo>
                    <a:lnTo>
                      <a:pt x="1372" y="0"/>
                    </a:lnTo>
                    <a:lnTo>
                      <a:pt x="1375" y="0"/>
                    </a:lnTo>
                    <a:lnTo>
                      <a:pt x="1379" y="0"/>
                    </a:lnTo>
                    <a:lnTo>
                      <a:pt x="1382" y="0"/>
                    </a:lnTo>
                    <a:lnTo>
                      <a:pt x="1386" y="0"/>
                    </a:lnTo>
                    <a:lnTo>
                      <a:pt x="1389" y="0"/>
                    </a:lnTo>
                    <a:lnTo>
                      <a:pt x="1393" y="0"/>
                    </a:lnTo>
                    <a:lnTo>
                      <a:pt x="1397" y="0"/>
                    </a:lnTo>
                    <a:lnTo>
                      <a:pt x="1400" y="0"/>
                    </a:lnTo>
                    <a:lnTo>
                      <a:pt x="1404" y="0"/>
                    </a:lnTo>
                    <a:lnTo>
                      <a:pt x="1407" y="0"/>
                    </a:lnTo>
                    <a:lnTo>
                      <a:pt x="1410" y="0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DE931799-F06F-FB6F-CF27-65D229445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475"/>
                <a:ext cx="2494" cy="180"/>
              </a:xfrm>
              <a:custGeom>
                <a:avLst/>
                <a:gdLst>
                  <a:gd name="T0" fmla="*/ 19441 w 1410"/>
                  <a:gd name="T1" fmla="*/ 0 h 413"/>
                  <a:gd name="T2" fmla="*/ 42902 w 1410"/>
                  <a:gd name="T3" fmla="*/ 0 h 413"/>
                  <a:gd name="T4" fmla="*/ 65649 w 1410"/>
                  <a:gd name="T5" fmla="*/ 0 h 413"/>
                  <a:gd name="T6" fmla="*/ 88997 w 1410"/>
                  <a:gd name="T7" fmla="*/ 0 h 413"/>
                  <a:gd name="T8" fmla="*/ 112384 w 1410"/>
                  <a:gd name="T9" fmla="*/ 0 h 413"/>
                  <a:gd name="T10" fmla="*/ 135203 w 1410"/>
                  <a:gd name="T11" fmla="*/ 0 h 413"/>
                  <a:gd name="T12" fmla="*/ 158656 w 1410"/>
                  <a:gd name="T13" fmla="*/ 0 h 413"/>
                  <a:gd name="T14" fmla="*/ 182055 w 1410"/>
                  <a:gd name="T15" fmla="*/ 0 h 413"/>
                  <a:gd name="T16" fmla="*/ 205392 w 1410"/>
                  <a:gd name="T17" fmla="*/ 0 h 413"/>
                  <a:gd name="T18" fmla="*/ 228086 w 1410"/>
                  <a:gd name="T19" fmla="*/ 0 h 413"/>
                  <a:gd name="T20" fmla="*/ 251118 w 1410"/>
                  <a:gd name="T21" fmla="*/ 0 h 413"/>
                  <a:gd name="T22" fmla="*/ 273712 w 1410"/>
                  <a:gd name="T23" fmla="*/ 0 h 413"/>
                  <a:gd name="T24" fmla="*/ 297398 w 1410"/>
                  <a:gd name="T25" fmla="*/ 0 h 413"/>
                  <a:gd name="T26" fmla="*/ 320785 w 1410"/>
                  <a:gd name="T27" fmla="*/ 0 h 413"/>
                  <a:gd name="T28" fmla="*/ 344176 w 1410"/>
                  <a:gd name="T29" fmla="*/ 0 h 413"/>
                  <a:gd name="T30" fmla="*/ 366876 w 1410"/>
                  <a:gd name="T31" fmla="*/ 0 h 413"/>
                  <a:gd name="T32" fmla="*/ 390329 w 1410"/>
                  <a:gd name="T33" fmla="*/ 0 h 413"/>
                  <a:gd name="T34" fmla="*/ 413728 w 1410"/>
                  <a:gd name="T35" fmla="*/ 0 h 413"/>
                  <a:gd name="T36" fmla="*/ 435834 w 1410"/>
                  <a:gd name="T37" fmla="*/ 0 h 413"/>
                  <a:gd name="T38" fmla="*/ 459796 w 1410"/>
                  <a:gd name="T39" fmla="*/ 0 h 413"/>
                  <a:gd name="T40" fmla="*/ 482976 w 1410"/>
                  <a:gd name="T41" fmla="*/ 0 h 413"/>
                  <a:gd name="T42" fmla="*/ 505383 w 1410"/>
                  <a:gd name="T43" fmla="*/ 0 h 413"/>
                  <a:gd name="T44" fmla="*/ 529071 w 1410"/>
                  <a:gd name="T45" fmla="*/ 0 h 413"/>
                  <a:gd name="T46" fmla="*/ 552456 w 1410"/>
                  <a:gd name="T47" fmla="*/ 0 h 413"/>
                  <a:gd name="T48" fmla="*/ 574651 w 1410"/>
                  <a:gd name="T49" fmla="*/ 0 h 413"/>
                  <a:gd name="T50" fmla="*/ 598059 w 1410"/>
                  <a:gd name="T51" fmla="*/ 0 h 413"/>
                  <a:gd name="T52" fmla="*/ 621922 w 1410"/>
                  <a:gd name="T53" fmla="*/ 0 h 413"/>
                  <a:gd name="T54" fmla="*/ 644191 w 1410"/>
                  <a:gd name="T55" fmla="*/ 0 h 413"/>
                  <a:gd name="T56" fmla="*/ 667506 w 1410"/>
                  <a:gd name="T57" fmla="*/ 0 h 413"/>
                  <a:gd name="T58" fmla="*/ 691556 w 1410"/>
                  <a:gd name="T59" fmla="*/ 0 h 413"/>
                  <a:gd name="T60" fmla="*/ 714655 w 1410"/>
                  <a:gd name="T61" fmla="*/ 0 h 413"/>
                  <a:gd name="T62" fmla="*/ 737005 w 1410"/>
                  <a:gd name="T63" fmla="*/ 0 h 413"/>
                  <a:gd name="T64" fmla="*/ 760242 w 1410"/>
                  <a:gd name="T65" fmla="*/ 0 h 413"/>
                  <a:gd name="T66" fmla="*/ 784133 w 1410"/>
                  <a:gd name="T67" fmla="*/ 0 h 413"/>
                  <a:gd name="T68" fmla="*/ 806324 w 1410"/>
                  <a:gd name="T69" fmla="*/ 0 h 413"/>
                  <a:gd name="T70" fmla="*/ 829738 w 1410"/>
                  <a:gd name="T71" fmla="*/ 0 h 413"/>
                  <a:gd name="T72" fmla="*/ 853797 w 1410"/>
                  <a:gd name="T73" fmla="*/ 0 h 413"/>
                  <a:gd name="T74" fmla="*/ 877074 w 1410"/>
                  <a:gd name="T75" fmla="*/ 0 h 413"/>
                  <a:gd name="T76" fmla="*/ 899179 w 1410"/>
                  <a:gd name="T77" fmla="*/ 0 h 413"/>
                  <a:gd name="T78" fmla="*/ 922591 w 1410"/>
                  <a:gd name="T79" fmla="*/ 0 h 413"/>
                  <a:gd name="T80" fmla="*/ 945458 w 1410"/>
                  <a:gd name="T81" fmla="*/ 0 h 413"/>
                  <a:gd name="T82" fmla="*/ 968850 w 1410"/>
                  <a:gd name="T83" fmla="*/ 0 h 413"/>
                  <a:gd name="T84" fmla="*/ 991915 w 1410"/>
                  <a:gd name="T85" fmla="*/ 0 h 413"/>
                  <a:gd name="T86" fmla="*/ 1015805 w 1410"/>
                  <a:gd name="T87" fmla="*/ 0 h 413"/>
                  <a:gd name="T88" fmla="*/ 1038006 w 1410"/>
                  <a:gd name="T89" fmla="*/ 0 h 413"/>
                  <a:gd name="T90" fmla="*/ 1061432 w 1410"/>
                  <a:gd name="T91" fmla="*/ 0 h 413"/>
                  <a:gd name="T92" fmla="*/ 1084763 w 1410"/>
                  <a:gd name="T93" fmla="*/ 0 h 413"/>
                  <a:gd name="T94" fmla="*/ 1107667 w 1410"/>
                  <a:gd name="T95" fmla="*/ 0 h 413"/>
                  <a:gd name="T96" fmla="*/ 1131082 w 1410"/>
                  <a:gd name="T97" fmla="*/ 0 h 413"/>
                  <a:gd name="T98" fmla="*/ 1154441 w 1410"/>
                  <a:gd name="T99" fmla="*/ 0 h 413"/>
                  <a:gd name="T100" fmla="*/ 1177136 w 1410"/>
                  <a:gd name="T101" fmla="*/ 0 h 413"/>
                  <a:gd name="T102" fmla="*/ 1200520 w 1410"/>
                  <a:gd name="T103" fmla="*/ 0 h 413"/>
                  <a:gd name="T104" fmla="*/ 1223581 w 1410"/>
                  <a:gd name="T105" fmla="*/ 0 h 413"/>
                  <a:gd name="T106" fmla="*/ 1246407 w 1410"/>
                  <a:gd name="T107" fmla="*/ 0 h 413"/>
                  <a:gd name="T108" fmla="*/ 1269922 w 1410"/>
                  <a:gd name="T109" fmla="*/ 0 h 413"/>
                  <a:gd name="T110" fmla="*/ 1293258 w 1410"/>
                  <a:gd name="T111" fmla="*/ 0 h 413"/>
                  <a:gd name="T112" fmla="*/ 1316660 w 1410"/>
                  <a:gd name="T113" fmla="*/ 0 h 4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413"/>
                  <a:gd name="T173" fmla="*/ 1410 w 1410"/>
                  <a:gd name="T174" fmla="*/ 413 h 4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413">
                    <a:moveTo>
                      <a:pt x="0" y="234"/>
                    </a:moveTo>
                    <a:lnTo>
                      <a:pt x="3" y="233"/>
                    </a:lnTo>
                    <a:lnTo>
                      <a:pt x="7" y="231"/>
                    </a:lnTo>
                    <a:lnTo>
                      <a:pt x="10" y="229"/>
                    </a:lnTo>
                    <a:lnTo>
                      <a:pt x="14" y="227"/>
                    </a:lnTo>
                    <a:lnTo>
                      <a:pt x="17" y="225"/>
                    </a:lnTo>
                    <a:lnTo>
                      <a:pt x="21" y="223"/>
                    </a:lnTo>
                    <a:lnTo>
                      <a:pt x="24" y="221"/>
                    </a:lnTo>
                    <a:lnTo>
                      <a:pt x="28" y="218"/>
                    </a:lnTo>
                    <a:lnTo>
                      <a:pt x="31" y="216"/>
                    </a:lnTo>
                    <a:lnTo>
                      <a:pt x="35" y="213"/>
                    </a:lnTo>
                    <a:lnTo>
                      <a:pt x="39" y="210"/>
                    </a:lnTo>
                    <a:lnTo>
                      <a:pt x="42" y="207"/>
                    </a:lnTo>
                    <a:lnTo>
                      <a:pt x="46" y="204"/>
                    </a:lnTo>
                    <a:lnTo>
                      <a:pt x="49" y="200"/>
                    </a:lnTo>
                    <a:lnTo>
                      <a:pt x="53" y="196"/>
                    </a:lnTo>
                    <a:lnTo>
                      <a:pt x="56" y="193"/>
                    </a:lnTo>
                    <a:lnTo>
                      <a:pt x="60" y="189"/>
                    </a:lnTo>
                    <a:lnTo>
                      <a:pt x="63" y="185"/>
                    </a:lnTo>
                    <a:lnTo>
                      <a:pt x="67" y="181"/>
                    </a:lnTo>
                    <a:lnTo>
                      <a:pt x="70" y="176"/>
                    </a:lnTo>
                    <a:lnTo>
                      <a:pt x="74" y="172"/>
                    </a:lnTo>
                    <a:lnTo>
                      <a:pt x="77" y="167"/>
                    </a:lnTo>
                    <a:lnTo>
                      <a:pt x="81" y="163"/>
                    </a:lnTo>
                    <a:lnTo>
                      <a:pt x="84" y="158"/>
                    </a:lnTo>
                    <a:lnTo>
                      <a:pt x="88" y="153"/>
                    </a:lnTo>
                    <a:lnTo>
                      <a:pt x="91" y="149"/>
                    </a:lnTo>
                    <a:lnTo>
                      <a:pt x="95" y="144"/>
                    </a:lnTo>
                    <a:lnTo>
                      <a:pt x="99" y="139"/>
                    </a:lnTo>
                    <a:lnTo>
                      <a:pt x="102" y="135"/>
                    </a:lnTo>
                    <a:lnTo>
                      <a:pt x="106" y="130"/>
                    </a:lnTo>
                    <a:lnTo>
                      <a:pt x="109" y="126"/>
                    </a:lnTo>
                    <a:lnTo>
                      <a:pt x="113" y="122"/>
                    </a:lnTo>
                    <a:lnTo>
                      <a:pt x="116" y="118"/>
                    </a:lnTo>
                    <a:lnTo>
                      <a:pt x="120" y="114"/>
                    </a:lnTo>
                    <a:lnTo>
                      <a:pt x="123" y="110"/>
                    </a:lnTo>
                    <a:lnTo>
                      <a:pt x="127" y="107"/>
                    </a:lnTo>
                    <a:lnTo>
                      <a:pt x="130" y="104"/>
                    </a:lnTo>
                    <a:lnTo>
                      <a:pt x="134" y="101"/>
                    </a:lnTo>
                    <a:lnTo>
                      <a:pt x="137" y="98"/>
                    </a:lnTo>
                    <a:lnTo>
                      <a:pt x="141" y="95"/>
                    </a:lnTo>
                    <a:lnTo>
                      <a:pt x="144" y="93"/>
                    </a:lnTo>
                    <a:lnTo>
                      <a:pt x="148" y="91"/>
                    </a:lnTo>
                    <a:lnTo>
                      <a:pt x="151" y="89"/>
                    </a:lnTo>
                    <a:lnTo>
                      <a:pt x="155" y="87"/>
                    </a:lnTo>
                    <a:lnTo>
                      <a:pt x="159" y="86"/>
                    </a:lnTo>
                    <a:lnTo>
                      <a:pt x="162" y="85"/>
                    </a:lnTo>
                    <a:lnTo>
                      <a:pt x="166" y="83"/>
                    </a:lnTo>
                    <a:lnTo>
                      <a:pt x="169" y="82"/>
                    </a:lnTo>
                    <a:lnTo>
                      <a:pt x="172" y="81"/>
                    </a:lnTo>
                    <a:lnTo>
                      <a:pt x="176" y="81"/>
                    </a:lnTo>
                    <a:lnTo>
                      <a:pt x="180" y="80"/>
                    </a:lnTo>
                    <a:lnTo>
                      <a:pt x="183" y="80"/>
                    </a:lnTo>
                    <a:lnTo>
                      <a:pt x="187" y="79"/>
                    </a:lnTo>
                    <a:lnTo>
                      <a:pt x="190" y="79"/>
                    </a:lnTo>
                    <a:lnTo>
                      <a:pt x="194" y="78"/>
                    </a:lnTo>
                    <a:lnTo>
                      <a:pt x="197" y="78"/>
                    </a:lnTo>
                    <a:lnTo>
                      <a:pt x="201" y="78"/>
                    </a:lnTo>
                    <a:lnTo>
                      <a:pt x="204" y="78"/>
                    </a:lnTo>
                    <a:lnTo>
                      <a:pt x="208" y="78"/>
                    </a:lnTo>
                    <a:lnTo>
                      <a:pt x="211" y="78"/>
                    </a:lnTo>
                    <a:lnTo>
                      <a:pt x="215" y="78"/>
                    </a:lnTo>
                    <a:lnTo>
                      <a:pt x="219" y="78"/>
                    </a:lnTo>
                    <a:lnTo>
                      <a:pt x="222" y="78"/>
                    </a:lnTo>
                    <a:lnTo>
                      <a:pt x="225" y="78"/>
                    </a:lnTo>
                    <a:lnTo>
                      <a:pt x="229" y="78"/>
                    </a:lnTo>
                    <a:lnTo>
                      <a:pt x="232" y="78"/>
                    </a:lnTo>
                    <a:lnTo>
                      <a:pt x="236" y="78"/>
                    </a:lnTo>
                    <a:lnTo>
                      <a:pt x="240" y="79"/>
                    </a:lnTo>
                    <a:lnTo>
                      <a:pt x="243" y="79"/>
                    </a:lnTo>
                    <a:lnTo>
                      <a:pt x="247" y="79"/>
                    </a:lnTo>
                    <a:lnTo>
                      <a:pt x="250" y="80"/>
                    </a:lnTo>
                    <a:lnTo>
                      <a:pt x="254" y="80"/>
                    </a:lnTo>
                    <a:lnTo>
                      <a:pt x="257" y="80"/>
                    </a:lnTo>
                    <a:lnTo>
                      <a:pt x="261" y="81"/>
                    </a:lnTo>
                    <a:lnTo>
                      <a:pt x="264" y="82"/>
                    </a:lnTo>
                    <a:lnTo>
                      <a:pt x="268" y="82"/>
                    </a:lnTo>
                    <a:lnTo>
                      <a:pt x="271" y="83"/>
                    </a:lnTo>
                    <a:lnTo>
                      <a:pt x="275" y="84"/>
                    </a:lnTo>
                    <a:lnTo>
                      <a:pt x="278" y="85"/>
                    </a:lnTo>
                    <a:lnTo>
                      <a:pt x="282" y="86"/>
                    </a:lnTo>
                    <a:lnTo>
                      <a:pt x="285" y="87"/>
                    </a:lnTo>
                    <a:lnTo>
                      <a:pt x="289" y="87"/>
                    </a:lnTo>
                    <a:lnTo>
                      <a:pt x="292" y="88"/>
                    </a:lnTo>
                    <a:lnTo>
                      <a:pt x="296" y="88"/>
                    </a:lnTo>
                    <a:lnTo>
                      <a:pt x="300" y="88"/>
                    </a:lnTo>
                    <a:lnTo>
                      <a:pt x="303" y="87"/>
                    </a:lnTo>
                    <a:lnTo>
                      <a:pt x="307" y="85"/>
                    </a:lnTo>
                    <a:lnTo>
                      <a:pt x="310" y="82"/>
                    </a:lnTo>
                    <a:lnTo>
                      <a:pt x="314" y="77"/>
                    </a:lnTo>
                    <a:lnTo>
                      <a:pt x="317" y="70"/>
                    </a:lnTo>
                    <a:lnTo>
                      <a:pt x="321" y="61"/>
                    </a:lnTo>
                    <a:lnTo>
                      <a:pt x="324" y="52"/>
                    </a:lnTo>
                    <a:lnTo>
                      <a:pt x="328" y="42"/>
                    </a:lnTo>
                    <a:lnTo>
                      <a:pt x="331" y="32"/>
                    </a:lnTo>
                    <a:lnTo>
                      <a:pt x="335" y="22"/>
                    </a:lnTo>
                    <a:lnTo>
                      <a:pt x="338" y="15"/>
                    </a:lnTo>
                    <a:lnTo>
                      <a:pt x="342" y="8"/>
                    </a:lnTo>
                    <a:lnTo>
                      <a:pt x="345" y="4"/>
                    </a:lnTo>
                    <a:lnTo>
                      <a:pt x="349" y="1"/>
                    </a:lnTo>
                    <a:lnTo>
                      <a:pt x="352" y="0"/>
                    </a:lnTo>
                    <a:lnTo>
                      <a:pt x="356" y="1"/>
                    </a:lnTo>
                    <a:lnTo>
                      <a:pt x="360" y="4"/>
                    </a:lnTo>
                    <a:lnTo>
                      <a:pt x="363" y="9"/>
                    </a:lnTo>
                    <a:lnTo>
                      <a:pt x="367" y="15"/>
                    </a:lnTo>
                    <a:lnTo>
                      <a:pt x="370" y="23"/>
                    </a:lnTo>
                    <a:lnTo>
                      <a:pt x="374" y="33"/>
                    </a:lnTo>
                    <a:lnTo>
                      <a:pt x="377" y="43"/>
                    </a:lnTo>
                    <a:lnTo>
                      <a:pt x="381" y="54"/>
                    </a:lnTo>
                    <a:lnTo>
                      <a:pt x="384" y="65"/>
                    </a:lnTo>
                    <a:lnTo>
                      <a:pt x="388" y="75"/>
                    </a:lnTo>
                    <a:lnTo>
                      <a:pt x="391" y="83"/>
                    </a:lnTo>
                    <a:lnTo>
                      <a:pt x="395" y="90"/>
                    </a:lnTo>
                    <a:lnTo>
                      <a:pt x="398" y="96"/>
                    </a:lnTo>
                    <a:lnTo>
                      <a:pt x="402" y="101"/>
                    </a:lnTo>
                    <a:lnTo>
                      <a:pt x="405" y="104"/>
                    </a:lnTo>
                    <a:lnTo>
                      <a:pt x="409" y="107"/>
                    </a:lnTo>
                    <a:lnTo>
                      <a:pt x="412" y="110"/>
                    </a:lnTo>
                    <a:lnTo>
                      <a:pt x="416" y="113"/>
                    </a:lnTo>
                    <a:lnTo>
                      <a:pt x="420" y="116"/>
                    </a:lnTo>
                    <a:lnTo>
                      <a:pt x="423" y="119"/>
                    </a:lnTo>
                    <a:lnTo>
                      <a:pt x="426" y="123"/>
                    </a:lnTo>
                    <a:lnTo>
                      <a:pt x="430" y="126"/>
                    </a:lnTo>
                    <a:lnTo>
                      <a:pt x="433" y="130"/>
                    </a:lnTo>
                    <a:lnTo>
                      <a:pt x="437" y="135"/>
                    </a:lnTo>
                    <a:lnTo>
                      <a:pt x="441" y="140"/>
                    </a:lnTo>
                    <a:lnTo>
                      <a:pt x="444" y="145"/>
                    </a:lnTo>
                    <a:lnTo>
                      <a:pt x="448" y="150"/>
                    </a:lnTo>
                    <a:lnTo>
                      <a:pt x="451" y="156"/>
                    </a:lnTo>
                    <a:lnTo>
                      <a:pt x="455" y="162"/>
                    </a:lnTo>
                    <a:lnTo>
                      <a:pt x="458" y="168"/>
                    </a:lnTo>
                    <a:lnTo>
                      <a:pt x="462" y="175"/>
                    </a:lnTo>
                    <a:lnTo>
                      <a:pt x="465" y="181"/>
                    </a:lnTo>
                    <a:lnTo>
                      <a:pt x="469" y="188"/>
                    </a:lnTo>
                    <a:lnTo>
                      <a:pt x="472" y="196"/>
                    </a:lnTo>
                    <a:lnTo>
                      <a:pt x="476" y="203"/>
                    </a:lnTo>
                    <a:lnTo>
                      <a:pt x="479" y="211"/>
                    </a:lnTo>
                    <a:lnTo>
                      <a:pt x="483" y="218"/>
                    </a:lnTo>
                    <a:lnTo>
                      <a:pt x="486" y="226"/>
                    </a:lnTo>
                    <a:lnTo>
                      <a:pt x="490" y="233"/>
                    </a:lnTo>
                    <a:lnTo>
                      <a:pt x="493" y="241"/>
                    </a:lnTo>
                    <a:lnTo>
                      <a:pt x="497" y="248"/>
                    </a:lnTo>
                    <a:lnTo>
                      <a:pt x="501" y="256"/>
                    </a:lnTo>
                    <a:lnTo>
                      <a:pt x="504" y="263"/>
                    </a:lnTo>
                    <a:lnTo>
                      <a:pt x="508" y="270"/>
                    </a:lnTo>
                    <a:lnTo>
                      <a:pt x="511" y="277"/>
                    </a:lnTo>
                    <a:lnTo>
                      <a:pt x="515" y="284"/>
                    </a:lnTo>
                    <a:lnTo>
                      <a:pt x="518" y="291"/>
                    </a:lnTo>
                    <a:lnTo>
                      <a:pt x="522" y="297"/>
                    </a:lnTo>
                    <a:lnTo>
                      <a:pt x="525" y="303"/>
                    </a:lnTo>
                    <a:lnTo>
                      <a:pt x="529" y="309"/>
                    </a:lnTo>
                    <a:lnTo>
                      <a:pt x="532" y="315"/>
                    </a:lnTo>
                    <a:lnTo>
                      <a:pt x="536" y="320"/>
                    </a:lnTo>
                    <a:lnTo>
                      <a:pt x="539" y="326"/>
                    </a:lnTo>
                    <a:lnTo>
                      <a:pt x="543" y="330"/>
                    </a:lnTo>
                    <a:lnTo>
                      <a:pt x="546" y="335"/>
                    </a:lnTo>
                    <a:lnTo>
                      <a:pt x="550" y="340"/>
                    </a:lnTo>
                    <a:lnTo>
                      <a:pt x="553" y="344"/>
                    </a:lnTo>
                    <a:lnTo>
                      <a:pt x="557" y="348"/>
                    </a:lnTo>
                    <a:lnTo>
                      <a:pt x="561" y="352"/>
                    </a:lnTo>
                    <a:lnTo>
                      <a:pt x="564" y="355"/>
                    </a:lnTo>
                    <a:lnTo>
                      <a:pt x="568" y="359"/>
                    </a:lnTo>
                    <a:lnTo>
                      <a:pt x="571" y="362"/>
                    </a:lnTo>
                    <a:lnTo>
                      <a:pt x="575" y="365"/>
                    </a:lnTo>
                    <a:lnTo>
                      <a:pt x="578" y="367"/>
                    </a:lnTo>
                    <a:lnTo>
                      <a:pt x="582" y="370"/>
                    </a:lnTo>
                    <a:lnTo>
                      <a:pt x="585" y="373"/>
                    </a:lnTo>
                    <a:lnTo>
                      <a:pt x="589" y="375"/>
                    </a:lnTo>
                    <a:lnTo>
                      <a:pt x="592" y="377"/>
                    </a:lnTo>
                    <a:lnTo>
                      <a:pt x="596" y="379"/>
                    </a:lnTo>
                    <a:lnTo>
                      <a:pt x="599" y="381"/>
                    </a:lnTo>
                    <a:lnTo>
                      <a:pt x="603" y="383"/>
                    </a:lnTo>
                    <a:lnTo>
                      <a:pt x="606" y="385"/>
                    </a:lnTo>
                    <a:lnTo>
                      <a:pt x="610" y="386"/>
                    </a:lnTo>
                    <a:lnTo>
                      <a:pt x="613" y="388"/>
                    </a:lnTo>
                    <a:lnTo>
                      <a:pt x="617" y="389"/>
                    </a:lnTo>
                    <a:lnTo>
                      <a:pt x="621" y="391"/>
                    </a:lnTo>
                    <a:lnTo>
                      <a:pt x="624" y="392"/>
                    </a:lnTo>
                    <a:lnTo>
                      <a:pt x="628" y="393"/>
                    </a:lnTo>
                    <a:lnTo>
                      <a:pt x="631" y="394"/>
                    </a:lnTo>
                    <a:lnTo>
                      <a:pt x="635" y="395"/>
                    </a:lnTo>
                    <a:lnTo>
                      <a:pt x="638" y="396"/>
                    </a:lnTo>
                    <a:lnTo>
                      <a:pt x="642" y="397"/>
                    </a:lnTo>
                    <a:lnTo>
                      <a:pt x="645" y="398"/>
                    </a:lnTo>
                    <a:lnTo>
                      <a:pt x="649" y="399"/>
                    </a:lnTo>
                    <a:lnTo>
                      <a:pt x="652" y="399"/>
                    </a:lnTo>
                    <a:lnTo>
                      <a:pt x="656" y="400"/>
                    </a:lnTo>
                    <a:lnTo>
                      <a:pt x="659" y="401"/>
                    </a:lnTo>
                    <a:lnTo>
                      <a:pt x="663" y="402"/>
                    </a:lnTo>
                    <a:lnTo>
                      <a:pt x="666" y="402"/>
                    </a:lnTo>
                    <a:lnTo>
                      <a:pt x="670" y="403"/>
                    </a:lnTo>
                    <a:lnTo>
                      <a:pt x="673" y="403"/>
                    </a:lnTo>
                    <a:lnTo>
                      <a:pt x="677" y="404"/>
                    </a:lnTo>
                    <a:lnTo>
                      <a:pt x="681" y="404"/>
                    </a:lnTo>
                    <a:lnTo>
                      <a:pt x="684" y="405"/>
                    </a:lnTo>
                    <a:lnTo>
                      <a:pt x="687" y="405"/>
                    </a:lnTo>
                    <a:lnTo>
                      <a:pt x="691" y="405"/>
                    </a:lnTo>
                    <a:lnTo>
                      <a:pt x="695" y="406"/>
                    </a:lnTo>
                    <a:lnTo>
                      <a:pt x="698" y="406"/>
                    </a:lnTo>
                    <a:lnTo>
                      <a:pt x="702" y="406"/>
                    </a:lnTo>
                    <a:lnTo>
                      <a:pt x="705" y="407"/>
                    </a:lnTo>
                    <a:lnTo>
                      <a:pt x="709" y="407"/>
                    </a:lnTo>
                    <a:lnTo>
                      <a:pt x="712" y="407"/>
                    </a:lnTo>
                    <a:lnTo>
                      <a:pt x="716" y="407"/>
                    </a:lnTo>
                    <a:lnTo>
                      <a:pt x="719" y="408"/>
                    </a:lnTo>
                    <a:lnTo>
                      <a:pt x="723" y="408"/>
                    </a:lnTo>
                    <a:lnTo>
                      <a:pt x="726" y="408"/>
                    </a:lnTo>
                    <a:lnTo>
                      <a:pt x="730" y="408"/>
                    </a:lnTo>
                    <a:lnTo>
                      <a:pt x="733" y="409"/>
                    </a:lnTo>
                    <a:lnTo>
                      <a:pt x="737" y="409"/>
                    </a:lnTo>
                    <a:lnTo>
                      <a:pt x="740" y="409"/>
                    </a:lnTo>
                    <a:lnTo>
                      <a:pt x="744" y="409"/>
                    </a:lnTo>
                    <a:lnTo>
                      <a:pt x="747" y="409"/>
                    </a:lnTo>
                    <a:lnTo>
                      <a:pt x="751" y="410"/>
                    </a:lnTo>
                    <a:lnTo>
                      <a:pt x="755" y="410"/>
                    </a:lnTo>
                    <a:lnTo>
                      <a:pt x="758" y="410"/>
                    </a:lnTo>
                    <a:lnTo>
                      <a:pt x="762" y="410"/>
                    </a:lnTo>
                    <a:lnTo>
                      <a:pt x="765" y="410"/>
                    </a:lnTo>
                    <a:lnTo>
                      <a:pt x="769" y="410"/>
                    </a:lnTo>
                    <a:lnTo>
                      <a:pt x="772" y="410"/>
                    </a:lnTo>
                    <a:lnTo>
                      <a:pt x="776" y="410"/>
                    </a:lnTo>
                    <a:lnTo>
                      <a:pt x="779" y="410"/>
                    </a:lnTo>
                    <a:lnTo>
                      <a:pt x="783" y="410"/>
                    </a:lnTo>
                    <a:lnTo>
                      <a:pt x="786" y="411"/>
                    </a:lnTo>
                    <a:lnTo>
                      <a:pt x="790" y="411"/>
                    </a:lnTo>
                    <a:lnTo>
                      <a:pt x="793" y="411"/>
                    </a:lnTo>
                    <a:lnTo>
                      <a:pt x="797" y="411"/>
                    </a:lnTo>
                    <a:lnTo>
                      <a:pt x="800" y="411"/>
                    </a:lnTo>
                    <a:lnTo>
                      <a:pt x="804" y="411"/>
                    </a:lnTo>
                    <a:lnTo>
                      <a:pt x="807" y="411"/>
                    </a:lnTo>
                    <a:lnTo>
                      <a:pt x="811" y="411"/>
                    </a:lnTo>
                    <a:lnTo>
                      <a:pt x="815" y="411"/>
                    </a:lnTo>
                    <a:lnTo>
                      <a:pt x="818" y="411"/>
                    </a:lnTo>
                    <a:lnTo>
                      <a:pt x="822" y="411"/>
                    </a:lnTo>
                    <a:lnTo>
                      <a:pt x="825" y="411"/>
                    </a:lnTo>
                    <a:lnTo>
                      <a:pt x="829" y="411"/>
                    </a:lnTo>
                    <a:lnTo>
                      <a:pt x="832" y="412"/>
                    </a:lnTo>
                    <a:lnTo>
                      <a:pt x="836" y="412"/>
                    </a:lnTo>
                    <a:lnTo>
                      <a:pt x="839" y="412"/>
                    </a:lnTo>
                    <a:lnTo>
                      <a:pt x="843" y="412"/>
                    </a:lnTo>
                    <a:lnTo>
                      <a:pt x="846" y="412"/>
                    </a:lnTo>
                    <a:lnTo>
                      <a:pt x="850" y="412"/>
                    </a:lnTo>
                    <a:lnTo>
                      <a:pt x="853" y="412"/>
                    </a:lnTo>
                    <a:lnTo>
                      <a:pt x="857" y="412"/>
                    </a:lnTo>
                    <a:lnTo>
                      <a:pt x="860" y="412"/>
                    </a:lnTo>
                    <a:lnTo>
                      <a:pt x="864" y="412"/>
                    </a:lnTo>
                    <a:lnTo>
                      <a:pt x="867" y="412"/>
                    </a:lnTo>
                    <a:lnTo>
                      <a:pt x="871" y="412"/>
                    </a:lnTo>
                    <a:lnTo>
                      <a:pt x="875" y="412"/>
                    </a:lnTo>
                    <a:lnTo>
                      <a:pt x="878" y="412"/>
                    </a:lnTo>
                    <a:lnTo>
                      <a:pt x="882" y="412"/>
                    </a:lnTo>
                    <a:lnTo>
                      <a:pt x="885" y="412"/>
                    </a:lnTo>
                    <a:lnTo>
                      <a:pt x="889" y="412"/>
                    </a:lnTo>
                    <a:lnTo>
                      <a:pt x="892" y="412"/>
                    </a:lnTo>
                    <a:lnTo>
                      <a:pt x="896" y="412"/>
                    </a:lnTo>
                    <a:lnTo>
                      <a:pt x="899" y="412"/>
                    </a:lnTo>
                    <a:lnTo>
                      <a:pt x="903" y="412"/>
                    </a:lnTo>
                    <a:lnTo>
                      <a:pt x="906" y="412"/>
                    </a:lnTo>
                    <a:lnTo>
                      <a:pt x="910" y="412"/>
                    </a:lnTo>
                    <a:lnTo>
                      <a:pt x="913" y="412"/>
                    </a:lnTo>
                    <a:lnTo>
                      <a:pt x="917" y="412"/>
                    </a:lnTo>
                    <a:lnTo>
                      <a:pt x="920" y="412"/>
                    </a:lnTo>
                    <a:lnTo>
                      <a:pt x="924" y="412"/>
                    </a:lnTo>
                    <a:lnTo>
                      <a:pt x="927" y="412"/>
                    </a:lnTo>
                    <a:lnTo>
                      <a:pt x="931" y="412"/>
                    </a:lnTo>
                    <a:lnTo>
                      <a:pt x="935" y="412"/>
                    </a:lnTo>
                    <a:lnTo>
                      <a:pt x="938" y="412"/>
                    </a:lnTo>
                    <a:lnTo>
                      <a:pt x="941" y="412"/>
                    </a:lnTo>
                    <a:lnTo>
                      <a:pt x="945" y="412"/>
                    </a:lnTo>
                    <a:lnTo>
                      <a:pt x="948" y="412"/>
                    </a:lnTo>
                    <a:lnTo>
                      <a:pt x="952" y="412"/>
                    </a:lnTo>
                    <a:lnTo>
                      <a:pt x="956" y="412"/>
                    </a:lnTo>
                    <a:lnTo>
                      <a:pt x="959" y="412"/>
                    </a:lnTo>
                    <a:lnTo>
                      <a:pt x="963" y="413"/>
                    </a:lnTo>
                    <a:lnTo>
                      <a:pt x="966" y="413"/>
                    </a:lnTo>
                    <a:lnTo>
                      <a:pt x="970" y="413"/>
                    </a:lnTo>
                    <a:lnTo>
                      <a:pt x="973" y="413"/>
                    </a:lnTo>
                    <a:lnTo>
                      <a:pt x="977" y="413"/>
                    </a:lnTo>
                    <a:lnTo>
                      <a:pt x="980" y="413"/>
                    </a:lnTo>
                    <a:lnTo>
                      <a:pt x="984" y="413"/>
                    </a:lnTo>
                    <a:lnTo>
                      <a:pt x="987" y="413"/>
                    </a:lnTo>
                    <a:lnTo>
                      <a:pt x="991" y="413"/>
                    </a:lnTo>
                    <a:lnTo>
                      <a:pt x="994" y="413"/>
                    </a:lnTo>
                    <a:lnTo>
                      <a:pt x="998" y="413"/>
                    </a:lnTo>
                    <a:lnTo>
                      <a:pt x="1001" y="413"/>
                    </a:lnTo>
                    <a:lnTo>
                      <a:pt x="1005" y="413"/>
                    </a:lnTo>
                    <a:lnTo>
                      <a:pt x="1008" y="413"/>
                    </a:lnTo>
                    <a:lnTo>
                      <a:pt x="1012" y="413"/>
                    </a:lnTo>
                    <a:lnTo>
                      <a:pt x="1016" y="413"/>
                    </a:lnTo>
                    <a:lnTo>
                      <a:pt x="1019" y="413"/>
                    </a:lnTo>
                    <a:lnTo>
                      <a:pt x="1023" y="413"/>
                    </a:lnTo>
                    <a:lnTo>
                      <a:pt x="1026" y="413"/>
                    </a:lnTo>
                    <a:lnTo>
                      <a:pt x="1030" y="413"/>
                    </a:lnTo>
                    <a:lnTo>
                      <a:pt x="1033" y="413"/>
                    </a:lnTo>
                    <a:lnTo>
                      <a:pt x="1037" y="413"/>
                    </a:lnTo>
                    <a:lnTo>
                      <a:pt x="1040" y="413"/>
                    </a:lnTo>
                    <a:lnTo>
                      <a:pt x="1044" y="413"/>
                    </a:lnTo>
                    <a:lnTo>
                      <a:pt x="1047" y="413"/>
                    </a:lnTo>
                    <a:lnTo>
                      <a:pt x="1051" y="413"/>
                    </a:lnTo>
                    <a:lnTo>
                      <a:pt x="1054" y="413"/>
                    </a:lnTo>
                    <a:lnTo>
                      <a:pt x="1058" y="413"/>
                    </a:lnTo>
                    <a:lnTo>
                      <a:pt x="1061" y="413"/>
                    </a:lnTo>
                    <a:lnTo>
                      <a:pt x="1065" y="413"/>
                    </a:lnTo>
                    <a:lnTo>
                      <a:pt x="1068" y="413"/>
                    </a:lnTo>
                    <a:lnTo>
                      <a:pt x="1072" y="413"/>
                    </a:lnTo>
                    <a:lnTo>
                      <a:pt x="1076" y="413"/>
                    </a:lnTo>
                    <a:lnTo>
                      <a:pt x="1079" y="413"/>
                    </a:lnTo>
                    <a:lnTo>
                      <a:pt x="1083" y="413"/>
                    </a:lnTo>
                    <a:lnTo>
                      <a:pt x="1086" y="413"/>
                    </a:lnTo>
                    <a:lnTo>
                      <a:pt x="1090" y="413"/>
                    </a:lnTo>
                    <a:lnTo>
                      <a:pt x="1093" y="413"/>
                    </a:lnTo>
                    <a:lnTo>
                      <a:pt x="1097" y="413"/>
                    </a:lnTo>
                    <a:lnTo>
                      <a:pt x="1100" y="413"/>
                    </a:lnTo>
                    <a:lnTo>
                      <a:pt x="1104" y="413"/>
                    </a:lnTo>
                    <a:lnTo>
                      <a:pt x="1107" y="413"/>
                    </a:lnTo>
                    <a:lnTo>
                      <a:pt x="1111" y="413"/>
                    </a:lnTo>
                    <a:lnTo>
                      <a:pt x="1114" y="413"/>
                    </a:lnTo>
                    <a:lnTo>
                      <a:pt x="1118" y="413"/>
                    </a:lnTo>
                    <a:lnTo>
                      <a:pt x="1121" y="413"/>
                    </a:lnTo>
                    <a:lnTo>
                      <a:pt x="1125" y="413"/>
                    </a:lnTo>
                    <a:lnTo>
                      <a:pt x="1128" y="413"/>
                    </a:lnTo>
                    <a:lnTo>
                      <a:pt x="1132" y="413"/>
                    </a:lnTo>
                    <a:lnTo>
                      <a:pt x="1136" y="413"/>
                    </a:lnTo>
                    <a:lnTo>
                      <a:pt x="1139" y="413"/>
                    </a:lnTo>
                    <a:lnTo>
                      <a:pt x="1143" y="413"/>
                    </a:lnTo>
                    <a:lnTo>
                      <a:pt x="1146" y="413"/>
                    </a:lnTo>
                    <a:lnTo>
                      <a:pt x="1149" y="413"/>
                    </a:lnTo>
                    <a:lnTo>
                      <a:pt x="1153" y="413"/>
                    </a:lnTo>
                    <a:lnTo>
                      <a:pt x="1157" y="413"/>
                    </a:lnTo>
                    <a:lnTo>
                      <a:pt x="1160" y="413"/>
                    </a:lnTo>
                    <a:lnTo>
                      <a:pt x="1164" y="413"/>
                    </a:lnTo>
                    <a:lnTo>
                      <a:pt x="1167" y="413"/>
                    </a:lnTo>
                    <a:lnTo>
                      <a:pt x="1171" y="413"/>
                    </a:lnTo>
                    <a:lnTo>
                      <a:pt x="1174" y="413"/>
                    </a:lnTo>
                    <a:lnTo>
                      <a:pt x="1178" y="413"/>
                    </a:lnTo>
                    <a:lnTo>
                      <a:pt x="1181" y="413"/>
                    </a:lnTo>
                    <a:lnTo>
                      <a:pt x="1185" y="413"/>
                    </a:lnTo>
                    <a:lnTo>
                      <a:pt x="1188" y="413"/>
                    </a:lnTo>
                    <a:lnTo>
                      <a:pt x="1192" y="413"/>
                    </a:lnTo>
                    <a:lnTo>
                      <a:pt x="1196" y="413"/>
                    </a:lnTo>
                    <a:lnTo>
                      <a:pt x="1199" y="413"/>
                    </a:lnTo>
                    <a:lnTo>
                      <a:pt x="1202" y="413"/>
                    </a:lnTo>
                    <a:lnTo>
                      <a:pt x="1206" y="413"/>
                    </a:lnTo>
                    <a:lnTo>
                      <a:pt x="1209" y="413"/>
                    </a:lnTo>
                    <a:lnTo>
                      <a:pt x="1213" y="413"/>
                    </a:lnTo>
                    <a:lnTo>
                      <a:pt x="1217" y="413"/>
                    </a:lnTo>
                    <a:lnTo>
                      <a:pt x="1220" y="413"/>
                    </a:lnTo>
                    <a:lnTo>
                      <a:pt x="1224" y="412"/>
                    </a:lnTo>
                    <a:lnTo>
                      <a:pt x="1227" y="412"/>
                    </a:lnTo>
                    <a:lnTo>
                      <a:pt x="1231" y="412"/>
                    </a:lnTo>
                    <a:lnTo>
                      <a:pt x="1234" y="412"/>
                    </a:lnTo>
                    <a:lnTo>
                      <a:pt x="1238" y="412"/>
                    </a:lnTo>
                    <a:lnTo>
                      <a:pt x="1241" y="412"/>
                    </a:lnTo>
                    <a:lnTo>
                      <a:pt x="1245" y="412"/>
                    </a:lnTo>
                    <a:lnTo>
                      <a:pt x="1248" y="411"/>
                    </a:lnTo>
                    <a:lnTo>
                      <a:pt x="1252" y="411"/>
                    </a:lnTo>
                    <a:lnTo>
                      <a:pt x="1255" y="411"/>
                    </a:lnTo>
                    <a:lnTo>
                      <a:pt x="1259" y="410"/>
                    </a:lnTo>
                    <a:lnTo>
                      <a:pt x="1262" y="410"/>
                    </a:lnTo>
                    <a:lnTo>
                      <a:pt x="1266" y="409"/>
                    </a:lnTo>
                    <a:lnTo>
                      <a:pt x="1269" y="408"/>
                    </a:lnTo>
                    <a:lnTo>
                      <a:pt x="1273" y="407"/>
                    </a:lnTo>
                    <a:lnTo>
                      <a:pt x="1277" y="406"/>
                    </a:lnTo>
                    <a:lnTo>
                      <a:pt x="1280" y="405"/>
                    </a:lnTo>
                    <a:lnTo>
                      <a:pt x="1284" y="403"/>
                    </a:lnTo>
                    <a:lnTo>
                      <a:pt x="1287" y="401"/>
                    </a:lnTo>
                    <a:lnTo>
                      <a:pt x="1291" y="399"/>
                    </a:lnTo>
                    <a:lnTo>
                      <a:pt x="1294" y="396"/>
                    </a:lnTo>
                    <a:lnTo>
                      <a:pt x="1298" y="393"/>
                    </a:lnTo>
                    <a:lnTo>
                      <a:pt x="1301" y="389"/>
                    </a:lnTo>
                    <a:lnTo>
                      <a:pt x="1305" y="385"/>
                    </a:lnTo>
                    <a:lnTo>
                      <a:pt x="1308" y="380"/>
                    </a:lnTo>
                    <a:lnTo>
                      <a:pt x="1312" y="374"/>
                    </a:lnTo>
                    <a:lnTo>
                      <a:pt x="1315" y="368"/>
                    </a:lnTo>
                    <a:lnTo>
                      <a:pt x="1319" y="362"/>
                    </a:lnTo>
                    <a:lnTo>
                      <a:pt x="1322" y="355"/>
                    </a:lnTo>
                    <a:lnTo>
                      <a:pt x="1326" y="347"/>
                    </a:lnTo>
                    <a:lnTo>
                      <a:pt x="1329" y="339"/>
                    </a:lnTo>
                    <a:lnTo>
                      <a:pt x="1333" y="332"/>
                    </a:lnTo>
                    <a:lnTo>
                      <a:pt x="1337" y="324"/>
                    </a:lnTo>
                    <a:lnTo>
                      <a:pt x="1340" y="317"/>
                    </a:lnTo>
                    <a:lnTo>
                      <a:pt x="1344" y="310"/>
                    </a:lnTo>
                    <a:lnTo>
                      <a:pt x="1347" y="303"/>
                    </a:lnTo>
                    <a:lnTo>
                      <a:pt x="1351" y="297"/>
                    </a:lnTo>
                    <a:lnTo>
                      <a:pt x="1354" y="291"/>
                    </a:lnTo>
                    <a:lnTo>
                      <a:pt x="1358" y="286"/>
                    </a:lnTo>
                    <a:lnTo>
                      <a:pt x="1361" y="282"/>
                    </a:lnTo>
                    <a:lnTo>
                      <a:pt x="1365" y="278"/>
                    </a:lnTo>
                    <a:lnTo>
                      <a:pt x="1368" y="275"/>
                    </a:lnTo>
                    <a:lnTo>
                      <a:pt x="1372" y="272"/>
                    </a:lnTo>
                    <a:lnTo>
                      <a:pt x="1375" y="269"/>
                    </a:lnTo>
                    <a:lnTo>
                      <a:pt x="1379" y="268"/>
                    </a:lnTo>
                    <a:lnTo>
                      <a:pt x="1382" y="266"/>
                    </a:lnTo>
                    <a:lnTo>
                      <a:pt x="1386" y="264"/>
                    </a:lnTo>
                    <a:lnTo>
                      <a:pt x="1389" y="263"/>
                    </a:lnTo>
                    <a:lnTo>
                      <a:pt x="1393" y="262"/>
                    </a:lnTo>
                    <a:lnTo>
                      <a:pt x="1397" y="261"/>
                    </a:lnTo>
                    <a:lnTo>
                      <a:pt x="1400" y="261"/>
                    </a:lnTo>
                    <a:lnTo>
                      <a:pt x="1404" y="260"/>
                    </a:lnTo>
                    <a:lnTo>
                      <a:pt x="1407" y="260"/>
                    </a:lnTo>
                    <a:lnTo>
                      <a:pt x="1410" y="259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B7B7968C-F36F-1390-396C-24AEE3E5F2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246" y="2440"/>
                <a:ext cx="2494" cy="90"/>
              </a:xfrm>
              <a:custGeom>
                <a:avLst/>
                <a:gdLst>
                  <a:gd name="T0" fmla="*/ 19441 w 1410"/>
                  <a:gd name="T1" fmla="*/ 0 h 206"/>
                  <a:gd name="T2" fmla="*/ 42902 w 1410"/>
                  <a:gd name="T3" fmla="*/ 0 h 206"/>
                  <a:gd name="T4" fmla="*/ 65649 w 1410"/>
                  <a:gd name="T5" fmla="*/ 0 h 206"/>
                  <a:gd name="T6" fmla="*/ 88997 w 1410"/>
                  <a:gd name="T7" fmla="*/ 0 h 206"/>
                  <a:gd name="T8" fmla="*/ 112384 w 1410"/>
                  <a:gd name="T9" fmla="*/ 0 h 206"/>
                  <a:gd name="T10" fmla="*/ 135203 w 1410"/>
                  <a:gd name="T11" fmla="*/ 0 h 206"/>
                  <a:gd name="T12" fmla="*/ 158656 w 1410"/>
                  <a:gd name="T13" fmla="*/ 0 h 206"/>
                  <a:gd name="T14" fmla="*/ 182055 w 1410"/>
                  <a:gd name="T15" fmla="*/ 0 h 206"/>
                  <a:gd name="T16" fmla="*/ 205392 w 1410"/>
                  <a:gd name="T17" fmla="*/ 0 h 206"/>
                  <a:gd name="T18" fmla="*/ 228086 w 1410"/>
                  <a:gd name="T19" fmla="*/ 0 h 206"/>
                  <a:gd name="T20" fmla="*/ 251118 w 1410"/>
                  <a:gd name="T21" fmla="*/ 0 h 206"/>
                  <a:gd name="T22" fmla="*/ 273712 w 1410"/>
                  <a:gd name="T23" fmla="*/ 0 h 206"/>
                  <a:gd name="T24" fmla="*/ 297398 w 1410"/>
                  <a:gd name="T25" fmla="*/ 0 h 206"/>
                  <a:gd name="T26" fmla="*/ 320785 w 1410"/>
                  <a:gd name="T27" fmla="*/ 0 h 206"/>
                  <a:gd name="T28" fmla="*/ 344176 w 1410"/>
                  <a:gd name="T29" fmla="*/ 0 h 206"/>
                  <a:gd name="T30" fmla="*/ 366876 w 1410"/>
                  <a:gd name="T31" fmla="*/ 0 h 206"/>
                  <a:gd name="T32" fmla="*/ 390329 w 1410"/>
                  <a:gd name="T33" fmla="*/ 0 h 206"/>
                  <a:gd name="T34" fmla="*/ 413728 w 1410"/>
                  <a:gd name="T35" fmla="*/ 0 h 206"/>
                  <a:gd name="T36" fmla="*/ 435834 w 1410"/>
                  <a:gd name="T37" fmla="*/ 0 h 206"/>
                  <a:gd name="T38" fmla="*/ 459796 w 1410"/>
                  <a:gd name="T39" fmla="*/ 0 h 206"/>
                  <a:gd name="T40" fmla="*/ 482976 w 1410"/>
                  <a:gd name="T41" fmla="*/ 0 h 206"/>
                  <a:gd name="T42" fmla="*/ 505383 w 1410"/>
                  <a:gd name="T43" fmla="*/ 0 h 206"/>
                  <a:gd name="T44" fmla="*/ 529071 w 1410"/>
                  <a:gd name="T45" fmla="*/ 0 h 206"/>
                  <a:gd name="T46" fmla="*/ 552456 w 1410"/>
                  <a:gd name="T47" fmla="*/ 0 h 206"/>
                  <a:gd name="T48" fmla="*/ 574651 w 1410"/>
                  <a:gd name="T49" fmla="*/ 0 h 206"/>
                  <a:gd name="T50" fmla="*/ 598059 w 1410"/>
                  <a:gd name="T51" fmla="*/ 0 h 206"/>
                  <a:gd name="T52" fmla="*/ 621922 w 1410"/>
                  <a:gd name="T53" fmla="*/ 0 h 206"/>
                  <a:gd name="T54" fmla="*/ 644191 w 1410"/>
                  <a:gd name="T55" fmla="*/ 0 h 206"/>
                  <a:gd name="T56" fmla="*/ 667506 w 1410"/>
                  <a:gd name="T57" fmla="*/ 0 h 206"/>
                  <a:gd name="T58" fmla="*/ 691556 w 1410"/>
                  <a:gd name="T59" fmla="*/ 0 h 206"/>
                  <a:gd name="T60" fmla="*/ 714655 w 1410"/>
                  <a:gd name="T61" fmla="*/ 0 h 206"/>
                  <a:gd name="T62" fmla="*/ 737005 w 1410"/>
                  <a:gd name="T63" fmla="*/ 0 h 206"/>
                  <a:gd name="T64" fmla="*/ 760242 w 1410"/>
                  <a:gd name="T65" fmla="*/ 0 h 206"/>
                  <a:gd name="T66" fmla="*/ 784133 w 1410"/>
                  <a:gd name="T67" fmla="*/ 0 h 206"/>
                  <a:gd name="T68" fmla="*/ 806324 w 1410"/>
                  <a:gd name="T69" fmla="*/ 0 h 206"/>
                  <a:gd name="T70" fmla="*/ 829738 w 1410"/>
                  <a:gd name="T71" fmla="*/ 0 h 206"/>
                  <a:gd name="T72" fmla="*/ 853797 w 1410"/>
                  <a:gd name="T73" fmla="*/ 0 h 206"/>
                  <a:gd name="T74" fmla="*/ 877074 w 1410"/>
                  <a:gd name="T75" fmla="*/ 0 h 206"/>
                  <a:gd name="T76" fmla="*/ 899179 w 1410"/>
                  <a:gd name="T77" fmla="*/ 0 h 206"/>
                  <a:gd name="T78" fmla="*/ 922591 w 1410"/>
                  <a:gd name="T79" fmla="*/ 0 h 206"/>
                  <a:gd name="T80" fmla="*/ 945458 w 1410"/>
                  <a:gd name="T81" fmla="*/ 0 h 206"/>
                  <a:gd name="T82" fmla="*/ 968850 w 1410"/>
                  <a:gd name="T83" fmla="*/ 0 h 206"/>
                  <a:gd name="T84" fmla="*/ 991915 w 1410"/>
                  <a:gd name="T85" fmla="*/ 0 h 206"/>
                  <a:gd name="T86" fmla="*/ 1015805 w 1410"/>
                  <a:gd name="T87" fmla="*/ 0 h 206"/>
                  <a:gd name="T88" fmla="*/ 1038006 w 1410"/>
                  <a:gd name="T89" fmla="*/ 0 h 206"/>
                  <a:gd name="T90" fmla="*/ 1061432 w 1410"/>
                  <a:gd name="T91" fmla="*/ 0 h 206"/>
                  <a:gd name="T92" fmla="*/ 1084763 w 1410"/>
                  <a:gd name="T93" fmla="*/ 0 h 206"/>
                  <a:gd name="T94" fmla="*/ 1107667 w 1410"/>
                  <a:gd name="T95" fmla="*/ 0 h 206"/>
                  <a:gd name="T96" fmla="*/ 1131082 w 1410"/>
                  <a:gd name="T97" fmla="*/ 0 h 206"/>
                  <a:gd name="T98" fmla="*/ 1154441 w 1410"/>
                  <a:gd name="T99" fmla="*/ 0 h 206"/>
                  <a:gd name="T100" fmla="*/ 1177136 w 1410"/>
                  <a:gd name="T101" fmla="*/ 0 h 206"/>
                  <a:gd name="T102" fmla="*/ 1200520 w 1410"/>
                  <a:gd name="T103" fmla="*/ 0 h 206"/>
                  <a:gd name="T104" fmla="*/ 1223581 w 1410"/>
                  <a:gd name="T105" fmla="*/ 0 h 206"/>
                  <a:gd name="T106" fmla="*/ 1246407 w 1410"/>
                  <a:gd name="T107" fmla="*/ 0 h 206"/>
                  <a:gd name="T108" fmla="*/ 1269922 w 1410"/>
                  <a:gd name="T109" fmla="*/ 0 h 206"/>
                  <a:gd name="T110" fmla="*/ 1293258 w 1410"/>
                  <a:gd name="T111" fmla="*/ 0 h 206"/>
                  <a:gd name="T112" fmla="*/ 1316660 w 1410"/>
                  <a:gd name="T113" fmla="*/ 0 h 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10"/>
                  <a:gd name="T172" fmla="*/ 0 h 206"/>
                  <a:gd name="T173" fmla="*/ 1410 w 1410"/>
                  <a:gd name="T174" fmla="*/ 206 h 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10" h="206">
                    <a:moveTo>
                      <a:pt x="0" y="89"/>
                    </a:moveTo>
                    <a:lnTo>
                      <a:pt x="3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4" y="93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4" y="96"/>
                    </a:lnTo>
                    <a:lnTo>
                      <a:pt x="28" y="97"/>
                    </a:lnTo>
                    <a:lnTo>
                      <a:pt x="31" y="99"/>
                    </a:lnTo>
                    <a:lnTo>
                      <a:pt x="35" y="100"/>
                    </a:lnTo>
                    <a:lnTo>
                      <a:pt x="39" y="101"/>
                    </a:lnTo>
                    <a:lnTo>
                      <a:pt x="42" y="103"/>
                    </a:lnTo>
                    <a:lnTo>
                      <a:pt x="46" y="105"/>
                    </a:lnTo>
                    <a:lnTo>
                      <a:pt x="49" y="106"/>
                    </a:lnTo>
                    <a:lnTo>
                      <a:pt x="53" y="108"/>
                    </a:lnTo>
                    <a:lnTo>
                      <a:pt x="56" y="110"/>
                    </a:lnTo>
                    <a:lnTo>
                      <a:pt x="60" y="112"/>
                    </a:lnTo>
                    <a:lnTo>
                      <a:pt x="63" y="114"/>
                    </a:lnTo>
                    <a:lnTo>
                      <a:pt x="67" y="116"/>
                    </a:lnTo>
                    <a:lnTo>
                      <a:pt x="70" y="118"/>
                    </a:lnTo>
                    <a:lnTo>
                      <a:pt x="74" y="121"/>
                    </a:lnTo>
                    <a:lnTo>
                      <a:pt x="77" y="123"/>
                    </a:lnTo>
                    <a:lnTo>
                      <a:pt x="81" y="125"/>
                    </a:lnTo>
                    <a:lnTo>
                      <a:pt x="84" y="127"/>
                    </a:lnTo>
                    <a:lnTo>
                      <a:pt x="88" y="130"/>
                    </a:lnTo>
                    <a:lnTo>
                      <a:pt x="91" y="132"/>
                    </a:lnTo>
                    <a:lnTo>
                      <a:pt x="95" y="135"/>
                    </a:lnTo>
                    <a:lnTo>
                      <a:pt x="99" y="137"/>
                    </a:lnTo>
                    <a:lnTo>
                      <a:pt x="102" y="139"/>
                    </a:lnTo>
                    <a:lnTo>
                      <a:pt x="106" y="141"/>
                    </a:lnTo>
                    <a:lnTo>
                      <a:pt x="109" y="144"/>
                    </a:lnTo>
                    <a:lnTo>
                      <a:pt x="113" y="146"/>
                    </a:lnTo>
                    <a:lnTo>
                      <a:pt x="116" y="148"/>
                    </a:lnTo>
                    <a:lnTo>
                      <a:pt x="120" y="150"/>
                    </a:lnTo>
                    <a:lnTo>
                      <a:pt x="123" y="151"/>
                    </a:lnTo>
                    <a:lnTo>
                      <a:pt x="127" y="153"/>
                    </a:lnTo>
                    <a:lnTo>
                      <a:pt x="130" y="155"/>
                    </a:lnTo>
                    <a:lnTo>
                      <a:pt x="134" y="156"/>
                    </a:lnTo>
                    <a:lnTo>
                      <a:pt x="137" y="158"/>
                    </a:lnTo>
                    <a:lnTo>
                      <a:pt x="141" y="159"/>
                    </a:lnTo>
                    <a:lnTo>
                      <a:pt x="144" y="160"/>
                    </a:lnTo>
                    <a:lnTo>
                      <a:pt x="148" y="161"/>
                    </a:lnTo>
                    <a:lnTo>
                      <a:pt x="151" y="162"/>
                    </a:lnTo>
                    <a:lnTo>
                      <a:pt x="155" y="163"/>
                    </a:lnTo>
                    <a:lnTo>
                      <a:pt x="159" y="164"/>
                    </a:lnTo>
                    <a:lnTo>
                      <a:pt x="162" y="164"/>
                    </a:lnTo>
                    <a:lnTo>
                      <a:pt x="166" y="165"/>
                    </a:lnTo>
                    <a:lnTo>
                      <a:pt x="169" y="165"/>
                    </a:lnTo>
                    <a:lnTo>
                      <a:pt x="172" y="166"/>
                    </a:lnTo>
                    <a:lnTo>
                      <a:pt x="176" y="166"/>
                    </a:lnTo>
                    <a:lnTo>
                      <a:pt x="180" y="166"/>
                    </a:lnTo>
                    <a:lnTo>
                      <a:pt x="183" y="167"/>
                    </a:lnTo>
                    <a:lnTo>
                      <a:pt x="187" y="167"/>
                    </a:lnTo>
                    <a:lnTo>
                      <a:pt x="190" y="167"/>
                    </a:lnTo>
                    <a:lnTo>
                      <a:pt x="194" y="167"/>
                    </a:lnTo>
                    <a:lnTo>
                      <a:pt x="197" y="167"/>
                    </a:lnTo>
                    <a:lnTo>
                      <a:pt x="201" y="167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11" y="168"/>
                    </a:lnTo>
                    <a:lnTo>
                      <a:pt x="215" y="168"/>
                    </a:lnTo>
                    <a:lnTo>
                      <a:pt x="219" y="168"/>
                    </a:lnTo>
                    <a:lnTo>
                      <a:pt x="222" y="168"/>
                    </a:lnTo>
                    <a:lnTo>
                      <a:pt x="225" y="168"/>
                    </a:lnTo>
                    <a:lnTo>
                      <a:pt x="229" y="168"/>
                    </a:lnTo>
                    <a:lnTo>
                      <a:pt x="232" y="167"/>
                    </a:lnTo>
                    <a:lnTo>
                      <a:pt x="236" y="167"/>
                    </a:lnTo>
                    <a:lnTo>
                      <a:pt x="240" y="167"/>
                    </a:lnTo>
                    <a:lnTo>
                      <a:pt x="243" y="167"/>
                    </a:lnTo>
                    <a:lnTo>
                      <a:pt x="247" y="167"/>
                    </a:lnTo>
                    <a:lnTo>
                      <a:pt x="250" y="167"/>
                    </a:lnTo>
                    <a:lnTo>
                      <a:pt x="254" y="166"/>
                    </a:lnTo>
                    <a:lnTo>
                      <a:pt x="257" y="166"/>
                    </a:lnTo>
                    <a:lnTo>
                      <a:pt x="261" y="166"/>
                    </a:lnTo>
                    <a:lnTo>
                      <a:pt x="264" y="166"/>
                    </a:lnTo>
                    <a:lnTo>
                      <a:pt x="268" y="165"/>
                    </a:lnTo>
                    <a:lnTo>
                      <a:pt x="271" y="165"/>
                    </a:lnTo>
                    <a:lnTo>
                      <a:pt x="275" y="165"/>
                    </a:lnTo>
                    <a:lnTo>
                      <a:pt x="278" y="164"/>
                    </a:lnTo>
                    <a:lnTo>
                      <a:pt x="282" y="164"/>
                    </a:lnTo>
                    <a:lnTo>
                      <a:pt x="285" y="163"/>
                    </a:lnTo>
                    <a:lnTo>
                      <a:pt x="289" y="163"/>
                    </a:lnTo>
                    <a:lnTo>
                      <a:pt x="292" y="162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3" y="163"/>
                    </a:lnTo>
                    <a:lnTo>
                      <a:pt x="307" y="164"/>
                    </a:lnTo>
                    <a:lnTo>
                      <a:pt x="310" y="165"/>
                    </a:lnTo>
                    <a:lnTo>
                      <a:pt x="314" y="168"/>
                    </a:lnTo>
                    <a:lnTo>
                      <a:pt x="317" y="172"/>
                    </a:lnTo>
                    <a:lnTo>
                      <a:pt x="321" y="176"/>
                    </a:lnTo>
                    <a:lnTo>
                      <a:pt x="324" y="181"/>
                    </a:lnTo>
                    <a:lnTo>
                      <a:pt x="328" y="186"/>
                    </a:lnTo>
                    <a:lnTo>
                      <a:pt x="331" y="191"/>
                    </a:lnTo>
                    <a:lnTo>
                      <a:pt x="335" y="195"/>
                    </a:lnTo>
                    <a:lnTo>
                      <a:pt x="338" y="199"/>
                    </a:lnTo>
                    <a:lnTo>
                      <a:pt x="342" y="202"/>
                    </a:lnTo>
                    <a:lnTo>
                      <a:pt x="345" y="205"/>
                    </a:lnTo>
                    <a:lnTo>
                      <a:pt x="349" y="206"/>
                    </a:lnTo>
                    <a:lnTo>
                      <a:pt x="352" y="206"/>
                    </a:lnTo>
                    <a:lnTo>
                      <a:pt x="356" y="206"/>
                    </a:lnTo>
                    <a:lnTo>
                      <a:pt x="360" y="204"/>
                    </a:lnTo>
                    <a:lnTo>
                      <a:pt x="363" y="202"/>
                    </a:lnTo>
                    <a:lnTo>
                      <a:pt x="367" y="199"/>
                    </a:lnTo>
                    <a:lnTo>
                      <a:pt x="370" y="195"/>
                    </a:lnTo>
                    <a:lnTo>
                      <a:pt x="374" y="190"/>
                    </a:lnTo>
                    <a:lnTo>
                      <a:pt x="377" y="185"/>
                    </a:lnTo>
                    <a:lnTo>
                      <a:pt x="381" y="179"/>
                    </a:lnTo>
                    <a:lnTo>
                      <a:pt x="384" y="174"/>
                    </a:lnTo>
                    <a:lnTo>
                      <a:pt x="388" y="169"/>
                    </a:lnTo>
                    <a:lnTo>
                      <a:pt x="391" y="165"/>
                    </a:lnTo>
                    <a:lnTo>
                      <a:pt x="395" y="161"/>
                    </a:lnTo>
                    <a:lnTo>
                      <a:pt x="398" y="158"/>
                    </a:lnTo>
                    <a:lnTo>
                      <a:pt x="402" y="156"/>
                    </a:lnTo>
                    <a:lnTo>
                      <a:pt x="405" y="154"/>
                    </a:lnTo>
                    <a:lnTo>
                      <a:pt x="409" y="153"/>
                    </a:lnTo>
                    <a:lnTo>
                      <a:pt x="412" y="151"/>
                    </a:lnTo>
                    <a:lnTo>
                      <a:pt x="416" y="150"/>
                    </a:lnTo>
                    <a:lnTo>
                      <a:pt x="420" y="148"/>
                    </a:lnTo>
                    <a:lnTo>
                      <a:pt x="423" y="147"/>
                    </a:lnTo>
                    <a:lnTo>
                      <a:pt x="426" y="145"/>
                    </a:lnTo>
                    <a:lnTo>
                      <a:pt x="430" y="143"/>
                    </a:lnTo>
                    <a:lnTo>
                      <a:pt x="433" y="141"/>
                    </a:lnTo>
                    <a:lnTo>
                      <a:pt x="437" y="139"/>
                    </a:lnTo>
                    <a:lnTo>
                      <a:pt x="441" y="137"/>
                    </a:lnTo>
                    <a:lnTo>
                      <a:pt x="444" y="134"/>
                    </a:lnTo>
                    <a:lnTo>
                      <a:pt x="448" y="131"/>
                    </a:lnTo>
                    <a:lnTo>
                      <a:pt x="451" y="129"/>
                    </a:lnTo>
                    <a:lnTo>
                      <a:pt x="455" y="126"/>
                    </a:lnTo>
                    <a:lnTo>
                      <a:pt x="458" y="123"/>
                    </a:lnTo>
                    <a:lnTo>
                      <a:pt x="462" y="119"/>
                    </a:lnTo>
                    <a:lnTo>
                      <a:pt x="465" y="116"/>
                    </a:lnTo>
                    <a:lnTo>
                      <a:pt x="469" y="112"/>
                    </a:lnTo>
                    <a:lnTo>
                      <a:pt x="472" y="109"/>
                    </a:lnTo>
                    <a:lnTo>
                      <a:pt x="476" y="105"/>
                    </a:lnTo>
                    <a:lnTo>
                      <a:pt x="479" y="101"/>
                    </a:lnTo>
                    <a:lnTo>
                      <a:pt x="483" y="97"/>
                    </a:lnTo>
                    <a:lnTo>
                      <a:pt x="486" y="94"/>
                    </a:lnTo>
                    <a:lnTo>
                      <a:pt x="490" y="90"/>
                    </a:lnTo>
                    <a:lnTo>
                      <a:pt x="493" y="86"/>
                    </a:lnTo>
                    <a:lnTo>
                      <a:pt x="497" y="82"/>
                    </a:lnTo>
                    <a:lnTo>
                      <a:pt x="501" y="79"/>
                    </a:lnTo>
                    <a:lnTo>
                      <a:pt x="504" y="75"/>
                    </a:lnTo>
                    <a:lnTo>
                      <a:pt x="508" y="71"/>
                    </a:lnTo>
                    <a:lnTo>
                      <a:pt x="511" y="68"/>
                    </a:lnTo>
                    <a:lnTo>
                      <a:pt x="515" y="64"/>
                    </a:lnTo>
                    <a:lnTo>
                      <a:pt x="518" y="61"/>
                    </a:lnTo>
                    <a:lnTo>
                      <a:pt x="522" y="58"/>
                    </a:lnTo>
                    <a:lnTo>
                      <a:pt x="525" y="55"/>
                    </a:lnTo>
                    <a:lnTo>
                      <a:pt x="529" y="52"/>
                    </a:lnTo>
                    <a:lnTo>
                      <a:pt x="532" y="49"/>
                    </a:lnTo>
                    <a:lnTo>
                      <a:pt x="536" y="46"/>
                    </a:lnTo>
                    <a:lnTo>
                      <a:pt x="539" y="44"/>
                    </a:lnTo>
                    <a:lnTo>
                      <a:pt x="543" y="41"/>
                    </a:lnTo>
                    <a:lnTo>
                      <a:pt x="546" y="39"/>
                    </a:lnTo>
                    <a:lnTo>
                      <a:pt x="550" y="37"/>
                    </a:lnTo>
                    <a:lnTo>
                      <a:pt x="553" y="35"/>
                    </a:lnTo>
                    <a:lnTo>
                      <a:pt x="557" y="33"/>
                    </a:lnTo>
                    <a:lnTo>
                      <a:pt x="561" y="31"/>
                    </a:lnTo>
                    <a:lnTo>
                      <a:pt x="564" y="29"/>
                    </a:lnTo>
                    <a:lnTo>
                      <a:pt x="568" y="27"/>
                    </a:lnTo>
                    <a:lnTo>
                      <a:pt x="571" y="26"/>
                    </a:lnTo>
                    <a:lnTo>
                      <a:pt x="575" y="24"/>
                    </a:lnTo>
                    <a:lnTo>
                      <a:pt x="578" y="23"/>
                    </a:lnTo>
                    <a:lnTo>
                      <a:pt x="582" y="21"/>
                    </a:lnTo>
                    <a:lnTo>
                      <a:pt x="585" y="20"/>
                    </a:lnTo>
                    <a:lnTo>
                      <a:pt x="589" y="19"/>
                    </a:lnTo>
                    <a:lnTo>
                      <a:pt x="592" y="18"/>
                    </a:lnTo>
                    <a:lnTo>
                      <a:pt x="596" y="17"/>
                    </a:lnTo>
                    <a:lnTo>
                      <a:pt x="599" y="16"/>
                    </a:lnTo>
                    <a:lnTo>
                      <a:pt x="603" y="15"/>
                    </a:lnTo>
                    <a:lnTo>
                      <a:pt x="606" y="14"/>
                    </a:lnTo>
                    <a:lnTo>
                      <a:pt x="610" y="13"/>
                    </a:lnTo>
                    <a:lnTo>
                      <a:pt x="613" y="12"/>
                    </a:lnTo>
                    <a:lnTo>
                      <a:pt x="617" y="12"/>
                    </a:lnTo>
                    <a:lnTo>
                      <a:pt x="621" y="11"/>
                    </a:lnTo>
                    <a:lnTo>
                      <a:pt x="624" y="11"/>
                    </a:lnTo>
                    <a:lnTo>
                      <a:pt x="628" y="10"/>
                    </a:lnTo>
                    <a:lnTo>
                      <a:pt x="631" y="9"/>
                    </a:lnTo>
                    <a:lnTo>
                      <a:pt x="635" y="9"/>
                    </a:lnTo>
                    <a:lnTo>
                      <a:pt x="638" y="8"/>
                    </a:lnTo>
                    <a:lnTo>
                      <a:pt x="642" y="8"/>
                    </a:lnTo>
                    <a:lnTo>
                      <a:pt x="645" y="7"/>
                    </a:lnTo>
                    <a:lnTo>
                      <a:pt x="649" y="7"/>
                    </a:lnTo>
                    <a:lnTo>
                      <a:pt x="652" y="7"/>
                    </a:lnTo>
                    <a:lnTo>
                      <a:pt x="656" y="7"/>
                    </a:lnTo>
                    <a:lnTo>
                      <a:pt x="659" y="6"/>
                    </a:lnTo>
                    <a:lnTo>
                      <a:pt x="663" y="6"/>
                    </a:lnTo>
                    <a:lnTo>
                      <a:pt x="666" y="6"/>
                    </a:lnTo>
                    <a:lnTo>
                      <a:pt x="670" y="5"/>
                    </a:lnTo>
                    <a:lnTo>
                      <a:pt x="673" y="5"/>
                    </a:lnTo>
                    <a:lnTo>
                      <a:pt x="677" y="5"/>
                    </a:lnTo>
                    <a:lnTo>
                      <a:pt x="681" y="4"/>
                    </a:lnTo>
                    <a:lnTo>
                      <a:pt x="684" y="4"/>
                    </a:lnTo>
                    <a:lnTo>
                      <a:pt x="687" y="4"/>
                    </a:lnTo>
                    <a:lnTo>
                      <a:pt x="691" y="4"/>
                    </a:lnTo>
                    <a:lnTo>
                      <a:pt x="695" y="4"/>
                    </a:lnTo>
                    <a:lnTo>
                      <a:pt x="698" y="3"/>
                    </a:lnTo>
                    <a:lnTo>
                      <a:pt x="702" y="3"/>
                    </a:lnTo>
                    <a:lnTo>
                      <a:pt x="705" y="3"/>
                    </a:lnTo>
                    <a:lnTo>
                      <a:pt x="709" y="3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19" y="3"/>
                    </a:lnTo>
                    <a:lnTo>
                      <a:pt x="723" y="3"/>
                    </a:lnTo>
                    <a:lnTo>
                      <a:pt x="726" y="2"/>
                    </a:lnTo>
                    <a:lnTo>
                      <a:pt x="730" y="2"/>
                    </a:lnTo>
                    <a:lnTo>
                      <a:pt x="733" y="2"/>
                    </a:lnTo>
                    <a:lnTo>
                      <a:pt x="737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7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8" y="2"/>
                    </a:lnTo>
                    <a:lnTo>
                      <a:pt x="762" y="2"/>
                    </a:lnTo>
                    <a:lnTo>
                      <a:pt x="765" y="2"/>
                    </a:lnTo>
                    <a:lnTo>
                      <a:pt x="769" y="1"/>
                    </a:lnTo>
                    <a:lnTo>
                      <a:pt x="772" y="1"/>
                    </a:lnTo>
                    <a:lnTo>
                      <a:pt x="776" y="1"/>
                    </a:lnTo>
                    <a:lnTo>
                      <a:pt x="779" y="1"/>
                    </a:lnTo>
                    <a:lnTo>
                      <a:pt x="783" y="1"/>
                    </a:lnTo>
                    <a:lnTo>
                      <a:pt x="786" y="1"/>
                    </a:lnTo>
                    <a:lnTo>
                      <a:pt x="790" y="1"/>
                    </a:lnTo>
                    <a:lnTo>
                      <a:pt x="793" y="1"/>
                    </a:lnTo>
                    <a:lnTo>
                      <a:pt x="797" y="1"/>
                    </a:lnTo>
                    <a:lnTo>
                      <a:pt x="800" y="1"/>
                    </a:lnTo>
                    <a:lnTo>
                      <a:pt x="804" y="1"/>
                    </a:lnTo>
                    <a:lnTo>
                      <a:pt x="807" y="1"/>
                    </a:lnTo>
                    <a:lnTo>
                      <a:pt x="811" y="1"/>
                    </a:lnTo>
                    <a:lnTo>
                      <a:pt x="815" y="1"/>
                    </a:lnTo>
                    <a:lnTo>
                      <a:pt x="818" y="1"/>
                    </a:lnTo>
                    <a:lnTo>
                      <a:pt x="822" y="1"/>
                    </a:lnTo>
                    <a:lnTo>
                      <a:pt x="825" y="1"/>
                    </a:lnTo>
                    <a:lnTo>
                      <a:pt x="829" y="1"/>
                    </a:lnTo>
                    <a:lnTo>
                      <a:pt x="832" y="1"/>
                    </a:lnTo>
                    <a:lnTo>
                      <a:pt x="836" y="1"/>
                    </a:lnTo>
                    <a:lnTo>
                      <a:pt x="839" y="1"/>
                    </a:lnTo>
                    <a:lnTo>
                      <a:pt x="843" y="1"/>
                    </a:lnTo>
                    <a:lnTo>
                      <a:pt x="846" y="1"/>
                    </a:lnTo>
                    <a:lnTo>
                      <a:pt x="850" y="1"/>
                    </a:lnTo>
                    <a:lnTo>
                      <a:pt x="853" y="1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4" y="1"/>
                    </a:lnTo>
                    <a:lnTo>
                      <a:pt x="867" y="1"/>
                    </a:lnTo>
                    <a:lnTo>
                      <a:pt x="871" y="0"/>
                    </a:lnTo>
                    <a:lnTo>
                      <a:pt x="875" y="0"/>
                    </a:lnTo>
                    <a:lnTo>
                      <a:pt x="878" y="0"/>
                    </a:lnTo>
                    <a:lnTo>
                      <a:pt x="882" y="0"/>
                    </a:lnTo>
                    <a:lnTo>
                      <a:pt x="885" y="0"/>
                    </a:lnTo>
                    <a:lnTo>
                      <a:pt x="889" y="0"/>
                    </a:lnTo>
                    <a:lnTo>
                      <a:pt x="892" y="0"/>
                    </a:lnTo>
                    <a:lnTo>
                      <a:pt x="896" y="0"/>
                    </a:lnTo>
                    <a:lnTo>
                      <a:pt x="899" y="0"/>
                    </a:lnTo>
                    <a:lnTo>
                      <a:pt x="903" y="0"/>
                    </a:lnTo>
                    <a:lnTo>
                      <a:pt x="906" y="0"/>
                    </a:lnTo>
                    <a:lnTo>
                      <a:pt x="910" y="0"/>
                    </a:lnTo>
                    <a:lnTo>
                      <a:pt x="913" y="0"/>
                    </a:lnTo>
                    <a:lnTo>
                      <a:pt x="917" y="0"/>
                    </a:lnTo>
                    <a:lnTo>
                      <a:pt x="920" y="0"/>
                    </a:lnTo>
                    <a:lnTo>
                      <a:pt x="924" y="0"/>
                    </a:lnTo>
                    <a:lnTo>
                      <a:pt x="927" y="0"/>
                    </a:lnTo>
                    <a:lnTo>
                      <a:pt x="931" y="0"/>
                    </a:lnTo>
                    <a:lnTo>
                      <a:pt x="935" y="0"/>
                    </a:lnTo>
                    <a:lnTo>
                      <a:pt x="938" y="0"/>
                    </a:lnTo>
                    <a:lnTo>
                      <a:pt x="941" y="0"/>
                    </a:lnTo>
                    <a:lnTo>
                      <a:pt x="945" y="0"/>
                    </a:lnTo>
                    <a:lnTo>
                      <a:pt x="948" y="0"/>
                    </a:lnTo>
                    <a:lnTo>
                      <a:pt x="952" y="0"/>
                    </a:lnTo>
                    <a:lnTo>
                      <a:pt x="956" y="0"/>
                    </a:lnTo>
                    <a:lnTo>
                      <a:pt x="959" y="0"/>
                    </a:lnTo>
                    <a:lnTo>
                      <a:pt x="963" y="0"/>
                    </a:lnTo>
                    <a:lnTo>
                      <a:pt x="966" y="0"/>
                    </a:lnTo>
                    <a:lnTo>
                      <a:pt x="970" y="0"/>
                    </a:lnTo>
                    <a:lnTo>
                      <a:pt x="973" y="0"/>
                    </a:lnTo>
                    <a:lnTo>
                      <a:pt x="977" y="0"/>
                    </a:lnTo>
                    <a:lnTo>
                      <a:pt x="980" y="0"/>
                    </a:lnTo>
                    <a:lnTo>
                      <a:pt x="984" y="0"/>
                    </a:lnTo>
                    <a:lnTo>
                      <a:pt x="987" y="0"/>
                    </a:lnTo>
                    <a:lnTo>
                      <a:pt x="991" y="0"/>
                    </a:lnTo>
                    <a:lnTo>
                      <a:pt x="994" y="0"/>
                    </a:lnTo>
                    <a:lnTo>
                      <a:pt x="998" y="0"/>
                    </a:lnTo>
                    <a:lnTo>
                      <a:pt x="1001" y="0"/>
                    </a:lnTo>
                    <a:lnTo>
                      <a:pt x="1005" y="0"/>
                    </a:lnTo>
                    <a:lnTo>
                      <a:pt x="1008" y="0"/>
                    </a:lnTo>
                    <a:lnTo>
                      <a:pt x="1012" y="0"/>
                    </a:lnTo>
                    <a:lnTo>
                      <a:pt x="1016" y="0"/>
                    </a:lnTo>
                    <a:lnTo>
                      <a:pt x="1019" y="0"/>
                    </a:lnTo>
                    <a:lnTo>
                      <a:pt x="1023" y="0"/>
                    </a:lnTo>
                    <a:lnTo>
                      <a:pt x="1026" y="0"/>
                    </a:lnTo>
                    <a:lnTo>
                      <a:pt x="1030" y="0"/>
                    </a:lnTo>
                    <a:lnTo>
                      <a:pt x="1033" y="0"/>
                    </a:lnTo>
                    <a:lnTo>
                      <a:pt x="1037" y="0"/>
                    </a:lnTo>
                    <a:lnTo>
                      <a:pt x="1040" y="0"/>
                    </a:lnTo>
                    <a:lnTo>
                      <a:pt x="1044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8" y="0"/>
                    </a:lnTo>
                    <a:lnTo>
                      <a:pt x="1061" y="0"/>
                    </a:lnTo>
                    <a:lnTo>
                      <a:pt x="1065" y="0"/>
                    </a:lnTo>
                    <a:lnTo>
                      <a:pt x="1068" y="0"/>
                    </a:lnTo>
                    <a:lnTo>
                      <a:pt x="1072" y="0"/>
                    </a:lnTo>
                    <a:lnTo>
                      <a:pt x="1076" y="0"/>
                    </a:lnTo>
                    <a:lnTo>
                      <a:pt x="1079" y="0"/>
                    </a:lnTo>
                    <a:lnTo>
                      <a:pt x="1083" y="0"/>
                    </a:lnTo>
                    <a:lnTo>
                      <a:pt x="1086" y="0"/>
                    </a:lnTo>
                    <a:lnTo>
                      <a:pt x="1090" y="0"/>
                    </a:lnTo>
                    <a:lnTo>
                      <a:pt x="1093" y="0"/>
                    </a:lnTo>
                    <a:lnTo>
                      <a:pt x="1097" y="0"/>
                    </a:lnTo>
                    <a:lnTo>
                      <a:pt x="1100" y="0"/>
                    </a:lnTo>
                    <a:lnTo>
                      <a:pt x="1104" y="0"/>
                    </a:lnTo>
                    <a:lnTo>
                      <a:pt x="1107" y="0"/>
                    </a:lnTo>
                    <a:lnTo>
                      <a:pt x="1111" y="0"/>
                    </a:lnTo>
                    <a:lnTo>
                      <a:pt x="1114" y="0"/>
                    </a:lnTo>
                    <a:lnTo>
                      <a:pt x="1118" y="0"/>
                    </a:lnTo>
                    <a:lnTo>
                      <a:pt x="1121" y="0"/>
                    </a:lnTo>
                    <a:lnTo>
                      <a:pt x="1125" y="0"/>
                    </a:lnTo>
                    <a:lnTo>
                      <a:pt x="1128" y="0"/>
                    </a:lnTo>
                    <a:lnTo>
                      <a:pt x="1132" y="0"/>
                    </a:lnTo>
                    <a:lnTo>
                      <a:pt x="1136" y="0"/>
                    </a:lnTo>
                    <a:lnTo>
                      <a:pt x="1139" y="0"/>
                    </a:lnTo>
                    <a:lnTo>
                      <a:pt x="1143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3" y="0"/>
                    </a:lnTo>
                    <a:lnTo>
                      <a:pt x="1157" y="0"/>
                    </a:lnTo>
                    <a:lnTo>
                      <a:pt x="1160" y="0"/>
                    </a:lnTo>
                    <a:lnTo>
                      <a:pt x="1164" y="0"/>
                    </a:lnTo>
                    <a:lnTo>
                      <a:pt x="1167" y="0"/>
                    </a:lnTo>
                    <a:lnTo>
                      <a:pt x="1171" y="0"/>
                    </a:lnTo>
                    <a:lnTo>
                      <a:pt x="1174" y="0"/>
                    </a:lnTo>
                    <a:lnTo>
                      <a:pt x="1178" y="0"/>
                    </a:lnTo>
                    <a:lnTo>
                      <a:pt x="1181" y="0"/>
                    </a:lnTo>
                    <a:lnTo>
                      <a:pt x="1185" y="0"/>
                    </a:lnTo>
                    <a:lnTo>
                      <a:pt x="1188" y="0"/>
                    </a:lnTo>
                    <a:lnTo>
                      <a:pt x="1192" y="0"/>
                    </a:lnTo>
                    <a:lnTo>
                      <a:pt x="1196" y="0"/>
                    </a:lnTo>
                    <a:lnTo>
                      <a:pt x="1199" y="0"/>
                    </a:lnTo>
                    <a:lnTo>
                      <a:pt x="1202" y="0"/>
                    </a:lnTo>
                    <a:lnTo>
                      <a:pt x="1206" y="0"/>
                    </a:lnTo>
                    <a:lnTo>
                      <a:pt x="1209" y="0"/>
                    </a:lnTo>
                    <a:lnTo>
                      <a:pt x="1213" y="0"/>
                    </a:lnTo>
                    <a:lnTo>
                      <a:pt x="1217" y="0"/>
                    </a:lnTo>
                    <a:lnTo>
                      <a:pt x="1220" y="0"/>
                    </a:lnTo>
                    <a:lnTo>
                      <a:pt x="1224" y="0"/>
                    </a:lnTo>
                    <a:lnTo>
                      <a:pt x="1227" y="0"/>
                    </a:lnTo>
                    <a:lnTo>
                      <a:pt x="1231" y="0"/>
                    </a:lnTo>
                    <a:lnTo>
                      <a:pt x="1234" y="0"/>
                    </a:lnTo>
                    <a:lnTo>
                      <a:pt x="1238" y="0"/>
                    </a:lnTo>
                    <a:lnTo>
                      <a:pt x="1241" y="1"/>
                    </a:lnTo>
                    <a:lnTo>
                      <a:pt x="1245" y="1"/>
                    </a:lnTo>
                    <a:lnTo>
                      <a:pt x="1248" y="1"/>
                    </a:lnTo>
                    <a:lnTo>
                      <a:pt x="1252" y="1"/>
                    </a:lnTo>
                    <a:lnTo>
                      <a:pt x="1255" y="1"/>
                    </a:lnTo>
                    <a:lnTo>
                      <a:pt x="1259" y="1"/>
                    </a:lnTo>
                    <a:lnTo>
                      <a:pt x="1262" y="2"/>
                    </a:lnTo>
                    <a:lnTo>
                      <a:pt x="1266" y="2"/>
                    </a:lnTo>
                    <a:lnTo>
                      <a:pt x="1269" y="2"/>
                    </a:lnTo>
                    <a:lnTo>
                      <a:pt x="1273" y="3"/>
                    </a:lnTo>
                    <a:lnTo>
                      <a:pt x="1277" y="3"/>
                    </a:lnTo>
                    <a:lnTo>
                      <a:pt x="1280" y="4"/>
                    </a:lnTo>
                    <a:lnTo>
                      <a:pt x="1284" y="5"/>
                    </a:lnTo>
                    <a:lnTo>
                      <a:pt x="1287" y="6"/>
                    </a:lnTo>
                    <a:lnTo>
                      <a:pt x="1291" y="7"/>
                    </a:lnTo>
                    <a:lnTo>
                      <a:pt x="1294" y="8"/>
                    </a:lnTo>
                    <a:lnTo>
                      <a:pt x="1298" y="10"/>
                    </a:lnTo>
                    <a:lnTo>
                      <a:pt x="1301" y="12"/>
                    </a:lnTo>
                    <a:lnTo>
                      <a:pt x="1305" y="14"/>
                    </a:lnTo>
                    <a:lnTo>
                      <a:pt x="1308" y="17"/>
                    </a:lnTo>
                    <a:lnTo>
                      <a:pt x="1312" y="19"/>
                    </a:lnTo>
                    <a:lnTo>
                      <a:pt x="1315" y="22"/>
                    </a:lnTo>
                    <a:lnTo>
                      <a:pt x="1319" y="26"/>
                    </a:lnTo>
                    <a:lnTo>
                      <a:pt x="1322" y="29"/>
                    </a:lnTo>
                    <a:lnTo>
                      <a:pt x="1326" y="33"/>
                    </a:lnTo>
                    <a:lnTo>
                      <a:pt x="1329" y="37"/>
                    </a:lnTo>
                    <a:lnTo>
                      <a:pt x="1333" y="41"/>
                    </a:lnTo>
                    <a:lnTo>
                      <a:pt x="1337" y="44"/>
                    </a:lnTo>
                    <a:lnTo>
                      <a:pt x="1340" y="48"/>
                    </a:lnTo>
                    <a:lnTo>
                      <a:pt x="1344" y="52"/>
                    </a:lnTo>
                    <a:lnTo>
                      <a:pt x="1347" y="55"/>
                    </a:lnTo>
                    <a:lnTo>
                      <a:pt x="1351" y="58"/>
                    </a:lnTo>
                    <a:lnTo>
                      <a:pt x="1354" y="61"/>
                    </a:lnTo>
                    <a:lnTo>
                      <a:pt x="1358" y="63"/>
                    </a:lnTo>
                    <a:lnTo>
                      <a:pt x="1361" y="66"/>
                    </a:lnTo>
                    <a:lnTo>
                      <a:pt x="1365" y="67"/>
                    </a:lnTo>
                    <a:lnTo>
                      <a:pt x="1368" y="69"/>
                    </a:lnTo>
                    <a:lnTo>
                      <a:pt x="1372" y="71"/>
                    </a:lnTo>
                    <a:lnTo>
                      <a:pt x="1375" y="72"/>
                    </a:lnTo>
                    <a:lnTo>
                      <a:pt x="1379" y="73"/>
                    </a:lnTo>
                    <a:lnTo>
                      <a:pt x="1382" y="74"/>
                    </a:lnTo>
                    <a:lnTo>
                      <a:pt x="1386" y="74"/>
                    </a:lnTo>
                    <a:lnTo>
                      <a:pt x="1389" y="75"/>
                    </a:lnTo>
                    <a:lnTo>
                      <a:pt x="1393" y="75"/>
                    </a:lnTo>
                    <a:lnTo>
                      <a:pt x="1397" y="76"/>
                    </a:lnTo>
                    <a:lnTo>
                      <a:pt x="1400" y="76"/>
                    </a:lnTo>
                    <a:lnTo>
                      <a:pt x="1404" y="76"/>
                    </a:lnTo>
                    <a:lnTo>
                      <a:pt x="1407" y="77"/>
                    </a:lnTo>
                    <a:lnTo>
                      <a:pt x="1410" y="77"/>
                    </a:lnTo>
                  </a:path>
                </a:pathLst>
              </a:custGeom>
              <a:noFill/>
              <a:ln w="4826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sz="135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44368C51-3BBB-C982-4FBC-5647AD793F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6200000">
              <a:off x="2569369" y="680443"/>
              <a:ext cx="79772" cy="450056"/>
            </a:xfrm>
            <a:prstGeom prst="rect">
              <a:avLst/>
            </a:prstGeom>
            <a:solidFill>
              <a:srgbClr val="FFFF66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/>
            <a:lstStyle/>
            <a:p>
              <a:pPr>
                <a:defRPr/>
              </a:pPr>
              <a:endParaRPr lang="en-US" sz="1350">
                <a:ln>
                  <a:solidFill>
                    <a:srgbClr val="000000"/>
                  </a:solidFill>
                </a:ln>
                <a:solidFill>
                  <a:srgbClr val="FFFFFF">
                    <a:lumMod val="65000"/>
                  </a:srgbClr>
                </a:solidFill>
                <a:latin typeface="Franklin Gothic Medium"/>
              </a:endParaRPr>
            </a:p>
          </p:txBody>
        </p:sp>
        <p:sp>
          <p:nvSpPr>
            <p:cNvPr id="34" name="Rectangle 40">
              <a:extLst>
                <a:ext uri="{FF2B5EF4-FFF2-40B4-BE49-F238E27FC236}">
                  <a16:creationId xmlns:a16="http://schemas.microsoft.com/office/drawing/2014/main" id="{0CD683D4-21DE-1B19-A2BF-3D114261D7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6200000">
              <a:off x="2575324" y="3621286"/>
              <a:ext cx="86915" cy="450056"/>
            </a:xfrm>
            <a:prstGeom prst="rect">
              <a:avLst/>
            </a:prstGeom>
            <a:solidFill>
              <a:srgbClr val="FFFF66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/>
            <a:lstStyle/>
            <a:p>
              <a:pPr>
                <a:defRPr/>
              </a:pPr>
              <a:endParaRPr lang="en-US" sz="1350">
                <a:ln>
                  <a:solidFill>
                    <a:srgbClr val="000000"/>
                  </a:solidFill>
                </a:ln>
                <a:solidFill>
                  <a:srgbClr val="FFFFFF">
                    <a:lumMod val="65000"/>
                  </a:srgbClr>
                </a:solidFill>
                <a:latin typeface="Franklin Gothic Medium"/>
              </a:endParaRPr>
            </a:p>
          </p:txBody>
        </p:sp>
        <p:cxnSp>
          <p:nvCxnSpPr>
            <p:cNvPr id="35" name="Elbow Connector 130">
              <a:extLst>
                <a:ext uri="{FF2B5EF4-FFF2-40B4-BE49-F238E27FC236}">
                  <a16:creationId xmlns:a16="http://schemas.microsoft.com/office/drawing/2014/main" id="{AE131971-566F-3ACF-1B1B-95EF2753CD1C}"/>
                </a:ext>
              </a:extLst>
            </p:cNvPr>
            <p:cNvCxnSpPr/>
            <p:nvPr/>
          </p:nvCxnSpPr>
          <p:spPr bwMode="auto">
            <a:xfrm flipH="1" flipV="1">
              <a:off x="2830117" y="929284"/>
              <a:ext cx="370285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lbow Connector 130">
              <a:extLst>
                <a:ext uri="{FF2B5EF4-FFF2-40B4-BE49-F238E27FC236}">
                  <a16:creationId xmlns:a16="http://schemas.microsoft.com/office/drawing/2014/main" id="{C662F218-0D2E-6EFC-C1F2-5A2B35F1B753}"/>
                </a:ext>
              </a:extLst>
            </p:cNvPr>
            <p:cNvCxnSpPr/>
            <p:nvPr/>
          </p:nvCxnSpPr>
          <p:spPr bwMode="auto">
            <a:xfrm flipH="1" flipV="1">
              <a:off x="2837261" y="3865365"/>
              <a:ext cx="370285" cy="1190"/>
            </a:xfrm>
            <a:prstGeom prst="bentConnector3">
              <a:avLst>
                <a:gd name="adj1" fmla="val 50000"/>
              </a:avLst>
            </a:prstGeom>
            <a:ln w="3175" cmpd="sng">
              <a:solidFill>
                <a:schemeClr val="tx1"/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134">
              <a:extLst>
                <a:ext uri="{FF2B5EF4-FFF2-40B4-BE49-F238E27FC236}">
                  <a16:creationId xmlns:a16="http://schemas.microsoft.com/office/drawing/2014/main" id="{22FD484C-E62B-4200-5B8A-960800AAE7F4}"/>
                </a:ext>
              </a:extLst>
            </p:cNvPr>
            <p:cNvCxnSpPr>
              <a:cxnSpLocks noChangeAspect="1" noChangeShapeType="1"/>
              <a:stCxn id="8" idx="1"/>
            </p:cNvCxnSpPr>
            <p:nvPr/>
          </p:nvCxnSpPr>
          <p:spPr bwMode="auto">
            <a:xfrm flipH="1" flipV="1">
              <a:off x="2614613" y="911424"/>
              <a:ext cx="997743" cy="310411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8" name="Group 371">
              <a:extLst>
                <a:ext uri="{FF2B5EF4-FFF2-40B4-BE49-F238E27FC236}">
                  <a16:creationId xmlns:a16="http://schemas.microsoft.com/office/drawing/2014/main" id="{78E2E598-09E3-1A8A-600A-5ED8136F7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9350" y="1187648"/>
              <a:ext cx="148829" cy="2084784"/>
              <a:chOff x="5617675" y="1563039"/>
              <a:chExt cx="198447" cy="2779786"/>
            </a:xfrm>
          </p:grpSpPr>
          <p:cxnSp>
            <p:nvCxnSpPr>
              <p:cNvPr id="39" name="Straight Arrow Connector 38">
                <a:extLst>
                  <a:ext uri="{FF2B5EF4-FFF2-40B4-BE49-F238E27FC236}">
                    <a16:creationId xmlns:a16="http://schemas.microsoft.com/office/drawing/2014/main" id="{62FBDE20-9C6F-421A-F028-BA1A69F3F188}"/>
                  </a:ext>
                </a:extLst>
              </p:cNvPr>
              <p:cNvCxnSpPr/>
              <p:nvPr/>
            </p:nvCxnSpPr>
            <p:spPr bwMode="auto">
              <a:xfrm flipH="1" flipV="1">
                <a:off x="5673241" y="4045955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DB8CC8C3-56AF-CE67-1018-9DDA16DE3817}"/>
                  </a:ext>
                </a:extLst>
              </p:cNvPr>
              <p:cNvCxnSpPr/>
              <p:nvPr/>
            </p:nvCxnSpPr>
            <p:spPr bwMode="auto">
              <a:xfrm rot="1200000" flipH="1" flipV="1">
                <a:off x="5658952" y="3772898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Arrow Connector 40">
                <a:extLst>
                  <a:ext uri="{FF2B5EF4-FFF2-40B4-BE49-F238E27FC236}">
                    <a16:creationId xmlns:a16="http://schemas.microsoft.com/office/drawing/2014/main" id="{976ADE02-1D20-2C74-38A5-3BDAA127C753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96244" y="3206938"/>
                <a:ext cx="142879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Arrow Connector 41">
                <a:extLst>
                  <a:ext uri="{FF2B5EF4-FFF2-40B4-BE49-F238E27FC236}">
                    <a16:creationId xmlns:a16="http://schemas.microsoft.com/office/drawing/2014/main" id="{DB26D5E6-F846-4C12-0464-C9134689F523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88306" y="2924356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E3FDBF58-7475-9ADC-34C9-EC5D1E8C12F8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86719" y="2608435"/>
                <a:ext cx="142879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0914F26A-C258-F2AB-C143-C906A564FB43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81956" y="2281401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CD495F8C-C050-4FD9-D6F0-FEA580952ADC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85131" y="1952780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Arrow Connector 45">
                <a:extLst>
                  <a:ext uri="{FF2B5EF4-FFF2-40B4-BE49-F238E27FC236}">
                    <a16:creationId xmlns:a16="http://schemas.microsoft.com/office/drawing/2014/main" id="{D3883D92-E0AF-F47D-959B-50804EA8A55A}"/>
                  </a:ext>
                </a:extLst>
              </p:cNvPr>
              <p:cNvCxnSpPr/>
              <p:nvPr/>
            </p:nvCxnSpPr>
            <p:spPr bwMode="auto">
              <a:xfrm rot="3000000" flipH="1" flipV="1">
                <a:off x="5581956" y="1598758"/>
                <a:ext cx="142879" cy="71441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Arrow Connector 46">
                <a:extLst>
                  <a:ext uri="{FF2B5EF4-FFF2-40B4-BE49-F238E27FC236}">
                    <a16:creationId xmlns:a16="http://schemas.microsoft.com/office/drawing/2014/main" id="{6AAD41E9-8043-9CA9-A54B-1F779FF688F4}"/>
                  </a:ext>
                </a:extLst>
              </p:cNvPr>
              <p:cNvCxnSpPr/>
              <p:nvPr/>
            </p:nvCxnSpPr>
            <p:spPr bwMode="auto">
              <a:xfrm rot="2100000" flipH="1" flipV="1">
                <a:off x="5620850" y="3504603"/>
                <a:ext cx="142881" cy="71440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C3418C3A-AC9A-87D6-3424-CC170F2023DF}"/>
                  </a:ext>
                </a:extLst>
              </p:cNvPr>
              <p:cNvCxnSpPr/>
              <p:nvPr/>
            </p:nvCxnSpPr>
            <p:spPr bwMode="auto">
              <a:xfrm rot="1200000" flipH="1" flipV="1">
                <a:off x="5660540" y="4271386"/>
                <a:ext cx="142881" cy="71439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4" name="Text Box 35">
            <a:extLst>
              <a:ext uri="{FF2B5EF4-FFF2-40B4-BE49-F238E27FC236}">
                <a16:creationId xmlns:a16="http://schemas.microsoft.com/office/drawing/2014/main" id="{4BEFC53B-60F4-BB8C-186E-85CB8E759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6553"/>
            <a:ext cx="89638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 dirty="0">
                <a:latin typeface="Goudy Old Style" panose="02020502050305020303" pitchFamily="18" charset="0"/>
                <a:cs typeface="Times New Roman" panose="02020603050405020304" pitchFamily="18" charset="0"/>
              </a:rPr>
              <a:t>World’s largest cryogen-free magnet</a:t>
            </a:r>
          </a:p>
        </p:txBody>
      </p:sp>
    </p:spTree>
    <p:extLst>
      <p:ext uri="{BB962C8B-B14F-4D97-AF65-F5344CB8AC3E}">
        <p14:creationId xmlns:p14="http://schemas.microsoft.com/office/powerpoint/2010/main" val="24288171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7"/>
          <p:cNvSpPr>
            <a:spLocks noChangeArrowheads="1"/>
          </p:cNvSpPr>
          <p:nvPr/>
        </p:nvSpPr>
        <p:spPr bwMode="auto">
          <a:xfrm>
            <a:off x="132348" y="41965"/>
            <a:ext cx="6858000" cy="501253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rIns="68580" anchor="ctr"/>
          <a:lstStyle/>
          <a:p>
            <a:r>
              <a:rPr lang="en-US" sz="3600" b="1" dirty="0">
                <a:latin typeface="Goudy Old Style" panose="02020502050305020303" pitchFamily="18" charset="0"/>
                <a:cs typeface="Times New Roman" pitchFamily="18" charset="0"/>
              </a:rPr>
              <a:t>Inside the Nab Detector System</a:t>
            </a:r>
          </a:p>
        </p:txBody>
      </p:sp>
      <p:pic>
        <p:nvPicPr>
          <p:cNvPr id="137220" name="Picture 4" descr="https://lh3.googleusercontent.com/-AfznPDWy_bc/WzKf3jwPyTI/AAAAAAAAHjg/YB-gmAMclf0xEN-YxTZz9fiGCJJzEpL4gCL0BGAYYCw/h820/2018-06-2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9" t="17766" r="9395" b="14103"/>
          <a:stretch/>
        </p:blipFill>
        <p:spPr bwMode="auto">
          <a:xfrm>
            <a:off x="3792529" y="2981201"/>
            <a:ext cx="2514045" cy="1528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Content Placeholder 10">
            <a:extLst>
              <a:ext uri="{FF2B5EF4-FFF2-40B4-BE49-F238E27FC236}">
                <a16:creationId xmlns:a16="http://schemas.microsoft.com/office/drawing/2014/main" id="{277CA1B1-37DC-9A80-21EF-C5E72869C4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35468" y="586498"/>
            <a:ext cx="4645825" cy="216455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8C7BBA1-9A0C-E733-4E63-A5DF8DB7F657}"/>
              </a:ext>
            </a:extLst>
          </p:cNvPr>
          <p:cNvSpPr txBox="1"/>
          <p:nvPr/>
        </p:nvSpPr>
        <p:spPr>
          <a:xfrm>
            <a:off x="132348" y="634154"/>
            <a:ext cx="441007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>
                <a:latin typeface="Goudy Old Style" panose="02020502050305020303" pitchFamily="18" charset="0"/>
              </a:rPr>
              <a:t>Silicon</a:t>
            </a:r>
          </a:p>
          <a:p>
            <a:pPr marL="342900" indent="-342900" algn="l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latin typeface="Goudy Old Style" panose="02020502050305020303" pitchFamily="18" charset="0"/>
              </a:rPr>
              <a:t>1.5 or 2 mm thick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>
                <a:latin typeface="Goudy Old Style" panose="02020502050305020303" pitchFamily="18" charset="0"/>
              </a:rPr>
              <a:t>127 pixels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9CE56DD-94F7-FE0D-1F86-4255D79435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04" y="1648420"/>
            <a:ext cx="3445018" cy="299906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8381" y="3147950"/>
            <a:ext cx="2336110" cy="1295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234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42BECB2-4DA4-D051-CBA8-EF08BA3F77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5627"/>
            <a:ext cx="7125066" cy="45595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25280A2-61E9-37E3-5B09-F416CE45101F}"/>
              </a:ext>
            </a:extLst>
          </p:cNvPr>
          <p:cNvSpPr txBox="1"/>
          <p:nvPr/>
        </p:nvSpPr>
        <p:spPr>
          <a:xfrm>
            <a:off x="6688135" y="240631"/>
            <a:ext cx="2455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Goudy Old Style" panose="02020502050305020303" pitchFamily="18" charset="0"/>
              </a:rPr>
              <a:t>101 hours of production data taken in 2023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7FB634E-E0D6-DB39-1B14-943912DBCA5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6260"/>
          <a:stretch>
            <a:fillRect/>
          </a:stretch>
        </p:blipFill>
        <p:spPr>
          <a:xfrm>
            <a:off x="6435177" y="2928923"/>
            <a:ext cx="2649318" cy="1644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19515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150046-199D-97C1-E1B2-F9EE0A67CA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Detector Studies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B8E9C0-244F-8C0C-AC88-EB227DB8A82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948824" y="2476257"/>
            <a:ext cx="2255592" cy="3043097"/>
          </a:xfrm>
        </p:spPr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Electronics</a:t>
            </a:r>
          </a:p>
          <a:p>
            <a:r>
              <a:rPr lang="en-US" dirty="0">
                <a:latin typeface="Goudy Old Style" panose="02020502050305020303" pitchFamily="18" charset="0"/>
              </a:rPr>
              <a:t>Dead layer </a:t>
            </a:r>
          </a:p>
          <a:p>
            <a:r>
              <a:rPr lang="en-US" dirty="0">
                <a:latin typeface="Goudy Old Style" panose="02020502050305020303" pitchFamily="18" charset="0"/>
              </a:rPr>
              <a:t>Temperature effects</a:t>
            </a:r>
          </a:p>
          <a:p>
            <a:r>
              <a:rPr lang="en-US" dirty="0">
                <a:latin typeface="Goudy Old Style" panose="02020502050305020303" pitchFamily="18" charset="0"/>
              </a:rPr>
              <a:t>Detector efficiency</a:t>
            </a:r>
          </a:p>
          <a:p>
            <a:r>
              <a:rPr lang="en-US" dirty="0">
                <a:latin typeface="Goudy Old Style" panose="02020502050305020303" pitchFamily="18" charset="0"/>
              </a:rPr>
              <a:t>Detector electric field profile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807B775-06B2-000A-BF63-799BEDAED1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63954337-777C-478F-BB37-379719107E1B}" type="slidenum">
              <a:rPr lang="en-US">
                <a:solidFill>
                  <a:srgbClr val="FFFFFF"/>
                </a:solidFill>
              </a:rPr>
              <a:pPr defTabSz="685800"/>
              <a:t>33</a:t>
            </a:fld>
            <a:endParaRPr lang="en-US" dirty="0">
              <a:solidFill>
                <a:srgbClr val="FFFFFF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7B9FBBB-7D74-6F8E-DE9A-2C3075B286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88331" y="315984"/>
            <a:ext cx="1475839" cy="178551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E53F7CA-40F6-23E9-928E-395147CAF5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1803" y="315985"/>
            <a:ext cx="1516620" cy="17855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A7F98C8-0B3A-9B19-4A1C-633294D0B73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36056" y="315984"/>
            <a:ext cx="1492249" cy="178551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D1CDE4-EA3B-A499-54E6-B9F4433AA071}"/>
              </a:ext>
            </a:extLst>
          </p:cNvPr>
          <p:cNvSpPr txBox="1"/>
          <p:nvPr/>
        </p:nvSpPr>
        <p:spPr>
          <a:xfrm>
            <a:off x="4354739" y="2111515"/>
            <a:ext cx="373673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2023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04FD5EA-751B-4E5E-D04F-BB165348412F}"/>
              </a:ext>
            </a:extLst>
          </p:cNvPr>
          <p:cNvSpPr txBox="1"/>
          <p:nvPr/>
        </p:nvSpPr>
        <p:spPr>
          <a:xfrm>
            <a:off x="5963276" y="2111515"/>
            <a:ext cx="373673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2024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06D83C-476B-75E4-BF11-87BBF2CB29EB}"/>
              </a:ext>
            </a:extLst>
          </p:cNvPr>
          <p:cNvSpPr txBox="1"/>
          <p:nvPr/>
        </p:nvSpPr>
        <p:spPr>
          <a:xfrm>
            <a:off x="7595343" y="2111515"/>
            <a:ext cx="373673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2025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B84797F-7594-10A8-D1A0-D454FA628E40}"/>
              </a:ext>
            </a:extLst>
          </p:cNvPr>
          <p:cNvSpPr txBox="1"/>
          <p:nvPr/>
        </p:nvSpPr>
        <p:spPr>
          <a:xfrm>
            <a:off x="7216153" y="84889"/>
            <a:ext cx="2198077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Courtesy of W. Schreyer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71BFAA4-FDCF-A9F8-D5B3-76766B63BFD7}"/>
              </a:ext>
            </a:extLst>
          </p:cNvPr>
          <p:cNvSpPr txBox="1"/>
          <p:nvPr/>
        </p:nvSpPr>
        <p:spPr>
          <a:xfrm>
            <a:off x="4246684" y="84889"/>
            <a:ext cx="2540977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Blue - Upper detector functional pixels</a:t>
            </a:r>
          </a:p>
        </p:txBody>
      </p:sp>
      <p:pic>
        <p:nvPicPr>
          <p:cNvPr id="14" name="Picture 13" descr="A machine with many wires&#10;&#10;AI-generated content may be incorrect.">
            <a:extLst>
              <a:ext uri="{FF2B5EF4-FFF2-40B4-BE49-F238E27FC236}">
                <a16:creationId xmlns:a16="http://schemas.microsoft.com/office/drawing/2014/main" id="{BA713CD0-61BE-4D92-4A71-52F76D087E4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62" t="4999" r="16528" b="11809"/>
          <a:stretch>
            <a:fillRect/>
          </a:stretch>
        </p:blipFill>
        <p:spPr>
          <a:xfrm>
            <a:off x="151834" y="1145241"/>
            <a:ext cx="3251629" cy="2853018"/>
          </a:xfrm>
          <a:prstGeom prst="rect">
            <a:avLst/>
          </a:prstGeom>
        </p:spPr>
      </p:pic>
      <p:pic>
        <p:nvPicPr>
          <p:cNvPr id="15" name="Picture 14" descr="A circular object with a hole in it&#10;&#10;Description automatically generated">
            <a:extLst>
              <a:ext uri="{FF2B5EF4-FFF2-40B4-BE49-F238E27FC236}">
                <a16:creationId xmlns:a16="http://schemas.microsoft.com/office/drawing/2014/main" id="{A44D079F-FA8A-6E6C-16AB-38B363839B3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1" t="4885" r="10147" b="13134"/>
          <a:stretch/>
        </p:blipFill>
        <p:spPr>
          <a:xfrm>
            <a:off x="6467546" y="2408198"/>
            <a:ext cx="2255592" cy="16851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A4502EE-4B08-D5C1-86A4-F554506ED43A}"/>
              </a:ext>
            </a:extLst>
          </p:cNvPr>
          <p:cNvSpPr txBox="1"/>
          <p:nvPr/>
        </p:nvSpPr>
        <p:spPr>
          <a:xfrm>
            <a:off x="3585004" y="315985"/>
            <a:ext cx="1806799" cy="2092213"/>
          </a:xfrm>
          <a:prstGeom prst="rect">
            <a:avLst/>
          </a:prstGeom>
          <a:noFill/>
          <a:ln w="31750">
            <a:solidFill>
              <a:schemeClr val="accent1"/>
            </a:solidFill>
          </a:ln>
        </p:spPr>
        <p:txBody>
          <a:bodyPr wrap="square" lIns="0" tIns="0" rIns="0" bIns="0" rtlCol="0">
            <a:spAutoFit/>
          </a:bodyPr>
          <a:lstStyle/>
          <a:p>
            <a:pPr algn="l"/>
            <a:endParaRPr lang="en-US" sz="1500" dirty="0"/>
          </a:p>
        </p:txBody>
      </p:sp>
    </p:spTree>
    <p:extLst>
      <p:ext uri="{BB962C8B-B14F-4D97-AF65-F5344CB8AC3E}">
        <p14:creationId xmlns:p14="http://schemas.microsoft.com/office/powerpoint/2010/main" val="4195506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99363E-6C75-65D9-C23E-1128E02B8C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278" y="310760"/>
            <a:ext cx="4415590" cy="460545"/>
          </a:xfrm>
        </p:spPr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DAQ Studies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4A45CC-04E9-92E6-8350-B3F0C85A20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63954337-777C-478F-BB37-379719107E1B}" type="slidenum">
              <a:rPr lang="en-US">
                <a:solidFill>
                  <a:srgbClr val="FFFFFF"/>
                </a:solidFill>
              </a:rPr>
              <a:pPr defTabSz="685800"/>
              <a:t>34</a:t>
            </a:fld>
            <a:endParaRPr lang="en-US" dirty="0">
              <a:solidFill>
                <a:srgbClr val="FFFFFF"/>
              </a:solidFill>
            </a:endParaRPr>
          </a:p>
        </p:txBody>
      </p:sp>
      <p:pic>
        <p:nvPicPr>
          <p:cNvPr id="6" name="Picture 5" descr="A diagram of a machine&#10;&#10;Description automatically generated">
            <a:extLst>
              <a:ext uri="{FF2B5EF4-FFF2-40B4-BE49-F238E27FC236}">
                <a16:creationId xmlns:a16="http://schemas.microsoft.com/office/drawing/2014/main" id="{3DBE3A81-DEAA-067D-8C2D-BD13AA3412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78" y="1369219"/>
            <a:ext cx="3689835" cy="278506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6406ADA-A3B7-1DE8-B5CA-94A579343E64}"/>
              </a:ext>
            </a:extLst>
          </p:cNvPr>
          <p:cNvSpPr txBox="1"/>
          <p:nvPr/>
        </p:nvSpPr>
        <p:spPr>
          <a:xfrm>
            <a:off x="333375" y="4114396"/>
            <a:ext cx="3013250" cy="1731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1125" dirty="0">
                <a:solidFill>
                  <a:srgbClr val="58595B"/>
                </a:solidFill>
                <a:latin typeface="Arial Nova"/>
              </a:rPr>
              <a:t>Courtesy of A. Nelsen</a:t>
            </a:r>
          </a:p>
        </p:txBody>
      </p:sp>
      <p:pic>
        <p:nvPicPr>
          <p:cNvPr id="4" name="Picture 3" descr="A close up of a word&#10;&#10;Description automatically generated">
            <a:extLst>
              <a:ext uri="{FF2B5EF4-FFF2-40B4-BE49-F238E27FC236}">
                <a16:creationId xmlns:a16="http://schemas.microsoft.com/office/drawing/2014/main" id="{EEC324B7-4FA5-FFD5-BD71-90156EDBB8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434" y="4420755"/>
            <a:ext cx="6111137" cy="66999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" name="Picture 7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C6543578-AA75-DAFF-C5D3-73499C7642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571" y="4420754"/>
            <a:ext cx="669992" cy="66999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4B331EF-B09C-5036-96DE-B555D3B1D87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59216" y="195322"/>
            <a:ext cx="5337377" cy="2822879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953E23-00E6-BE07-5554-F4AD37CF258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192929" y="3284669"/>
            <a:ext cx="4703662" cy="869618"/>
          </a:xfrm>
          <a:ln>
            <a:solidFill>
              <a:schemeClr val="bg2"/>
            </a:solidFill>
          </a:ln>
        </p:spPr>
        <p:txBody>
          <a:bodyPr>
            <a:normAutofit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Measurements of timing synchronization</a:t>
            </a:r>
          </a:p>
          <a:p>
            <a:r>
              <a:rPr lang="en-US" dirty="0">
                <a:latin typeface="Goudy Old Style" panose="02020502050305020303" pitchFamily="18" charset="0"/>
              </a:rPr>
              <a:t>Studies to determine hardware thresholds and setting thresholds for the detectors</a:t>
            </a:r>
          </a:p>
          <a:p>
            <a:pPr marL="0" indent="0">
              <a:buNone/>
            </a:pPr>
            <a:endParaRPr lang="en-US" dirty="0">
              <a:latin typeface="Goudy Old Style" panose="02020502050305020303" pitchFamily="18" charset="0"/>
            </a:endParaRPr>
          </a:p>
          <a:p>
            <a:pPr marL="0" indent="0">
              <a:buNone/>
            </a:pPr>
            <a:endParaRPr lang="en-US" dirty="0">
              <a:latin typeface="Goudy Old Style" panose="02020502050305020303" pitchFamily="18" charset="0"/>
            </a:endParaRP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3D1F6AD2-405D-CF36-C0EA-38466958799C}"/>
              </a:ext>
            </a:extLst>
          </p:cNvPr>
          <p:cNvSpPr txBox="1">
            <a:spLocks/>
          </p:cNvSpPr>
          <p:nvPr/>
        </p:nvSpPr>
        <p:spPr>
          <a:xfrm>
            <a:off x="1649234" y="1638357"/>
            <a:ext cx="1909982" cy="741936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69913" indent="-338138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0000"/>
                  <a:lumOff val="40000"/>
                </a:schemeClr>
              </a:buClr>
              <a:buFont typeface="Roboto" pitchFamily="2" charset="0"/>
              <a:buChar char="—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01688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7113" indent="-2254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027113" indent="-2254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>
                  <a:lumMod val="60000"/>
                  <a:lumOff val="40000"/>
                </a:schemeClr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 defTabSz="685800">
              <a:spcBef>
                <a:spcPts val="750"/>
              </a:spcBef>
              <a:buClr>
                <a:srgbClr val="58595B">
                  <a:lumMod val="60000"/>
                  <a:lumOff val="40000"/>
                </a:srgbClr>
              </a:buClr>
            </a:pPr>
            <a:r>
              <a:rPr lang="en-US" sz="1800" dirty="0">
                <a:solidFill>
                  <a:srgbClr val="58595B"/>
                </a:solidFill>
                <a:latin typeface="Goudy Old Style" panose="02020502050305020303" pitchFamily="18" charset="0"/>
              </a:rPr>
              <a:t>Fast, powerful NI-based DAQ with flexible logic</a:t>
            </a:r>
          </a:p>
          <a:p>
            <a:pPr marL="0" indent="0" defTabSz="685800">
              <a:spcBef>
                <a:spcPts val="750"/>
              </a:spcBef>
              <a:buClr>
                <a:srgbClr val="58595B">
                  <a:lumMod val="60000"/>
                  <a:lumOff val="40000"/>
                </a:srgbClr>
              </a:buClr>
              <a:buNone/>
            </a:pPr>
            <a:endParaRPr lang="en-US" sz="1800" dirty="0">
              <a:solidFill>
                <a:srgbClr val="58595B"/>
              </a:solidFill>
              <a:latin typeface="Arial Nova"/>
            </a:endParaRPr>
          </a:p>
          <a:p>
            <a:pPr marL="0" indent="0" defTabSz="685800">
              <a:spcBef>
                <a:spcPts val="750"/>
              </a:spcBef>
              <a:buClr>
                <a:srgbClr val="58595B">
                  <a:lumMod val="60000"/>
                  <a:lumOff val="40000"/>
                </a:srgbClr>
              </a:buClr>
              <a:buNone/>
            </a:pPr>
            <a:endParaRPr lang="en-US" sz="1800" dirty="0">
              <a:solidFill>
                <a:srgbClr val="58595B"/>
              </a:solidFill>
              <a:latin typeface="Arial Nova"/>
            </a:endParaRPr>
          </a:p>
        </p:txBody>
      </p:sp>
    </p:spTree>
    <p:extLst>
      <p:ext uri="{BB962C8B-B14F-4D97-AF65-F5344CB8AC3E}">
        <p14:creationId xmlns:p14="http://schemas.microsoft.com/office/powerpoint/2010/main" val="332444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358D0F-3F42-780B-E635-E5D703F671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02" y="171451"/>
            <a:ext cx="4360588" cy="440441"/>
          </a:xfrm>
        </p:spPr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Detector Temperature Studies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F450BD-76CA-120D-067E-F3D0C7D28C2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233756" y="3385039"/>
            <a:ext cx="5454866" cy="1018485"/>
          </a:xfrm>
        </p:spPr>
        <p:txBody>
          <a:bodyPr>
            <a:normAutofit fontScale="92500" lnSpcReduction="2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Detector cooling system is capable of very stable (&lt; 0.2 K) temperature regulation</a:t>
            </a:r>
          </a:p>
          <a:p>
            <a:r>
              <a:rPr lang="en-US" dirty="0">
                <a:latin typeface="Goudy Old Style" panose="02020502050305020303" pitchFamily="18" charset="0"/>
              </a:rPr>
              <a:t>Study gain variation with temperature</a:t>
            </a:r>
          </a:p>
          <a:p>
            <a:r>
              <a:rPr lang="en-US" dirty="0">
                <a:latin typeface="Goudy Old Style" panose="02020502050305020303" pitchFamily="18" charset="0"/>
              </a:rPr>
              <a:t>Detector thermal profile measurements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F77DBBB-6EFD-F0C2-3CF7-0E3659B4B5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63954337-777C-478F-BB37-379719107E1B}" type="slidenum">
              <a:rPr lang="en-US">
                <a:solidFill>
                  <a:srgbClr val="FFFFFF"/>
                </a:solidFill>
              </a:rPr>
              <a:pPr defTabSz="685800"/>
              <a:t>35</a:t>
            </a:fld>
            <a:endParaRPr lang="en-US" dirty="0">
              <a:solidFill>
                <a:srgbClr val="FFFFFF"/>
              </a:solidFill>
            </a:endParaRP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6E1FC853-77C3-BE01-A786-DB73409F00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8770" y="250992"/>
            <a:ext cx="2680277" cy="2010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7FA9EDF6-C3C7-CC6F-AD8D-417ABE94D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9888" y="2329738"/>
            <a:ext cx="2298041" cy="2251055"/>
          </a:xfrm>
          <a:prstGeom prst="rect">
            <a:avLst/>
          </a:prstGeom>
        </p:spPr>
      </p:pic>
      <p:pic>
        <p:nvPicPr>
          <p:cNvPr id="8" name="Picture 15">
            <a:extLst>
              <a:ext uri="{FF2B5EF4-FFF2-40B4-BE49-F238E27FC236}">
                <a16:creationId xmlns:a16="http://schemas.microsoft.com/office/drawing/2014/main" id="{CC00B253-3C48-A6F1-81FF-3FDD550BBF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634" y="848102"/>
            <a:ext cx="4505195" cy="2470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0293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oogle Shape;62;p14">
            <a:extLst>
              <a:ext uri="{FF2B5EF4-FFF2-40B4-BE49-F238E27FC236}">
                <a16:creationId xmlns:a16="http://schemas.microsoft.com/office/drawing/2014/main" id="{76A373D2-A70E-0617-9607-EB426EF93F6A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4060060" y="2276001"/>
            <a:ext cx="2677291" cy="2362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3C94430-C8BA-DAF9-53F3-4A688CA8843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24015"/>
          <a:stretch>
            <a:fillRect/>
          </a:stretch>
        </p:blipFill>
        <p:spPr>
          <a:xfrm>
            <a:off x="6682611" y="2203558"/>
            <a:ext cx="2395944" cy="2362518"/>
          </a:xfrm>
          <a:prstGeom prst="rect">
            <a:avLst/>
          </a:prstGeom>
        </p:spPr>
      </p:pic>
      <p:sp>
        <p:nvSpPr>
          <p:cNvPr id="7" name="Text Box 35">
            <a:extLst>
              <a:ext uri="{FF2B5EF4-FFF2-40B4-BE49-F238E27FC236}">
                <a16:creationId xmlns:a16="http://schemas.microsoft.com/office/drawing/2014/main" id="{063F3A42-A3EC-BD35-E1F0-A9BE4A4F3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82" y="61793"/>
            <a:ext cx="89638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3600" b="1" dirty="0">
                <a:latin typeface="Goudy Old Style" panose="02020502050305020303" pitchFamily="18" charset="0"/>
                <a:cs typeface="Times New Roman" panose="02020603050405020304" pitchFamily="18" charset="0"/>
              </a:rPr>
              <a:t>Energy Calibration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FE41585-8B9D-E6DC-B1F8-9B10B5773A49}"/>
              </a:ext>
            </a:extLst>
          </p:cNvPr>
          <p:cNvSpPr txBox="1"/>
          <p:nvPr/>
        </p:nvSpPr>
        <p:spPr>
          <a:xfrm>
            <a:off x="350405" y="4196744"/>
            <a:ext cx="1260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CAVE</a:t>
            </a:r>
          </a:p>
        </p:txBody>
      </p:sp>
      <p:graphicFrame>
        <p:nvGraphicFramePr>
          <p:cNvPr id="3" name="Google Shape;65;p14">
            <a:extLst>
              <a:ext uri="{FF2B5EF4-FFF2-40B4-BE49-F238E27FC236}">
                <a16:creationId xmlns:a16="http://schemas.microsoft.com/office/drawing/2014/main" id="{9D314852-21A5-8452-0E55-B65E758C2F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8357288"/>
              </p:ext>
            </p:extLst>
          </p:nvPr>
        </p:nvGraphicFramePr>
        <p:xfrm>
          <a:off x="4060060" y="261174"/>
          <a:ext cx="5029200" cy="177388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189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6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25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37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latin typeface="Garamond" panose="02020404030301010803" pitchFamily="18" charset="0"/>
                        </a:rPr>
                        <a:t>Specification for</a:t>
                      </a:r>
                      <a:endParaRPr sz="1600" b="1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</a:t>
                      </a:r>
                      <a:r>
                        <a:rPr lang="en" sz="1600" b="1" i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a</a:t>
                      </a:r>
                      <a:r>
                        <a:rPr lang="en" sz="1600" b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 = 3 ⋅ 10</a:t>
                      </a:r>
                      <a:r>
                        <a:rPr lang="en" sz="1600" b="1" baseline="3000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-5</a:t>
                      </a:r>
                      <a:r>
                        <a:rPr lang="en" sz="1600" b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 in Nab</a:t>
                      </a:r>
                      <a:endParaRPr sz="1600" b="1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</a:t>
                      </a:r>
                      <a:r>
                        <a:rPr lang="en" sz="1600" b="1" i="1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A</a:t>
                      </a:r>
                      <a:r>
                        <a:rPr lang="en" sz="1600" b="1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 = 3 ⋅ 10</a:t>
                      </a:r>
                      <a:r>
                        <a:rPr lang="en" sz="1600" b="1" baseline="300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-5</a:t>
                      </a:r>
                      <a:r>
                        <a:rPr lang="en" sz="1600" b="1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 in pNAB</a:t>
                      </a:r>
                      <a:endParaRPr sz="1600" b="1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15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gain factor (Δg/ g)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Garamond" panose="02020404030301010803" pitchFamily="18" charset="0"/>
                        </a:rPr>
                        <a:t>fit parameter</a:t>
                      </a:r>
                      <a:endParaRPr sz="140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1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0.18%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en" sz="1600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✔</a:t>
                      </a:r>
                      <a:endParaRPr sz="16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73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Offset E</a:t>
                      </a:r>
                      <a:r>
                        <a:rPr lang="en" sz="1400" baseline="-25000" dirty="0">
                          <a:latin typeface="Garamond" panose="02020404030301010803" pitchFamily="18" charset="0"/>
                        </a:rPr>
                        <a:t>0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 (</a:t>
                      </a:r>
                      <a:r>
                        <a:rPr lang="en" sz="14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ΔE</a:t>
                      </a:r>
                      <a:r>
                        <a:rPr lang="en" sz="1400" baseline="-250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0</a:t>
                      </a:r>
                      <a:r>
                        <a:rPr lang="en" sz="14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)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1" dirty="0">
                          <a:solidFill>
                            <a:srgbClr val="B45F06"/>
                          </a:solidFill>
                          <a:latin typeface="Garamond" panose="02020404030301010803" pitchFamily="18" charset="0"/>
                        </a:rPr>
                        <a:t>0.3 keV</a:t>
                      </a:r>
                      <a:endParaRPr sz="1600" b="1" dirty="0">
                        <a:solidFill>
                          <a:srgbClr val="B45F06"/>
                        </a:solidFill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0.2 keV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15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Garamond" panose="02020404030301010803" pitchFamily="18" charset="0"/>
                        </a:rPr>
                        <a:t>nonlinearity (</a:t>
                      </a:r>
                      <a:r>
                        <a:rPr lang="en" sz="140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</a:t>
                      </a:r>
                      <a:r>
                        <a:rPr lang="en" sz="1400">
                          <a:latin typeface="Garamond" panose="02020404030301010803" pitchFamily="18" charset="0"/>
                        </a:rPr>
                        <a:t>E</a:t>
                      </a:r>
                      <a:r>
                        <a:rPr lang="en" sz="1400" baseline="-25000">
                          <a:latin typeface="Garamond" panose="02020404030301010803" pitchFamily="18" charset="0"/>
                        </a:rPr>
                        <a:t>max</a:t>
                      </a:r>
                      <a:r>
                        <a:rPr lang="en" sz="1400">
                          <a:latin typeface="Garamond" panose="02020404030301010803" pitchFamily="18" charset="0"/>
                        </a:rPr>
                        <a:t>)</a:t>
                      </a:r>
                      <a:endParaRPr sz="140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1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1.5 keV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en" sz="1600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✔</a:t>
                      </a:r>
                      <a:endParaRPr sz="16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Garamond" panose="02020404030301010803" pitchFamily="18" charset="0"/>
                        </a:rPr>
                        <a:t>0.3 keV</a:t>
                      </a:r>
                      <a:endParaRPr sz="140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15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peak width (</a:t>
                      </a:r>
                      <a:r>
                        <a:rPr lang="en" sz="14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w)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1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1 keV</a:t>
                      </a:r>
                      <a:r>
                        <a:rPr lang="en" sz="140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en" sz="160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✔</a:t>
                      </a:r>
                      <a:endParaRPr sz="160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1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10 keV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en" sz="1600" dirty="0">
                          <a:solidFill>
                            <a:srgbClr val="38761D"/>
                          </a:solidFill>
                          <a:latin typeface="Garamond" panose="02020404030301010803" pitchFamily="18" charset="0"/>
                        </a:rPr>
                        <a:t>✔</a:t>
                      </a:r>
                      <a:endParaRPr sz="16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00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tail amplitude (</a:t>
                      </a:r>
                      <a:r>
                        <a:rPr lang="en" sz="14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</a:rPr>
                        <a:t>Δ</a:t>
                      </a:r>
                      <a:r>
                        <a:rPr lang="en" sz="1400" dirty="0">
                          <a:latin typeface="Garamond" panose="02020404030301010803" pitchFamily="18" charset="0"/>
                        </a:rPr>
                        <a:t>t of peak)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Garamond" panose="02020404030301010803" pitchFamily="18" charset="0"/>
                        </a:rPr>
                        <a:t>10</a:t>
                      </a:r>
                      <a:r>
                        <a:rPr lang="en" sz="1400" baseline="30000">
                          <a:latin typeface="Garamond" panose="02020404030301010803" pitchFamily="18" charset="0"/>
                        </a:rPr>
                        <a:t>-4</a:t>
                      </a:r>
                      <a:endParaRPr sz="1400" baseline="3000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dirty="0">
                          <a:latin typeface="Garamond" panose="02020404030301010803" pitchFamily="18" charset="0"/>
                        </a:rPr>
                        <a:t>0.024</a:t>
                      </a:r>
                      <a:endParaRPr sz="1400" dirty="0">
                        <a:latin typeface="Garamond" panose="02020404030301010803" pitchFamily="18" charset="0"/>
                      </a:endParaRPr>
                    </a:p>
                  </a:txBody>
                  <a:tcPr marL="103956" marR="103956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5" name="Google Shape;63;p14" title="calibDemo_short.png">
            <a:extLst>
              <a:ext uri="{FF2B5EF4-FFF2-40B4-BE49-F238E27FC236}">
                <a16:creationId xmlns:a16="http://schemas.microsoft.com/office/drawing/2014/main" id="{8AC56539-D1B6-6171-6CE0-CF48DAB1EF94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rcRect r="6027"/>
          <a:stretch>
            <a:fillRect/>
          </a:stretch>
        </p:blipFill>
        <p:spPr>
          <a:xfrm>
            <a:off x="65445" y="817367"/>
            <a:ext cx="3805286" cy="3483804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CB85521-8468-3A81-1CE1-4E20B2187440}"/>
              </a:ext>
            </a:extLst>
          </p:cNvPr>
          <p:cNvSpPr txBox="1"/>
          <p:nvPr/>
        </p:nvSpPr>
        <p:spPr>
          <a:xfrm>
            <a:off x="120255" y="4301171"/>
            <a:ext cx="2982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>
                <a:latin typeface="Goudy Old Style" panose="02020502050305020303" pitchFamily="18" charset="0"/>
              </a:rPr>
              <a:t>207</a:t>
            </a:r>
            <a:r>
              <a:rPr lang="en-US" dirty="0">
                <a:latin typeface="Goudy Old Style" panose="02020502050305020303" pitchFamily="18" charset="0"/>
              </a:rPr>
              <a:t>Bi, </a:t>
            </a:r>
            <a:r>
              <a:rPr lang="en-US" baseline="30000" dirty="0">
                <a:latin typeface="Goudy Old Style" panose="02020502050305020303" pitchFamily="18" charset="0"/>
              </a:rPr>
              <a:t>113</a:t>
            </a:r>
            <a:r>
              <a:rPr lang="en-US" dirty="0">
                <a:latin typeface="Goudy Old Style" panose="02020502050305020303" pitchFamily="18" charset="0"/>
              </a:rPr>
              <a:t>Sn, </a:t>
            </a:r>
            <a:r>
              <a:rPr lang="en-US" baseline="30000" dirty="0">
                <a:latin typeface="Goudy Old Style" panose="02020502050305020303" pitchFamily="18" charset="0"/>
              </a:rPr>
              <a:t>109</a:t>
            </a:r>
            <a:r>
              <a:rPr lang="en-US" dirty="0">
                <a:latin typeface="Goudy Old Style" panose="02020502050305020303" pitchFamily="18" charset="0"/>
              </a:rPr>
              <a:t>Cd, </a:t>
            </a:r>
            <a:r>
              <a:rPr lang="en-US" baseline="30000" dirty="0">
                <a:latin typeface="Goudy Old Style" panose="02020502050305020303" pitchFamily="18" charset="0"/>
              </a:rPr>
              <a:t>148</a:t>
            </a:r>
            <a:r>
              <a:rPr lang="en-US" dirty="0">
                <a:latin typeface="Goudy Old Style" panose="02020502050305020303" pitchFamily="18" charset="0"/>
              </a:rPr>
              <a:t>Gd*</a:t>
            </a:r>
          </a:p>
        </p:txBody>
      </p:sp>
    </p:spTree>
    <p:extLst>
      <p:ext uri="{BB962C8B-B14F-4D97-AF65-F5344CB8AC3E}">
        <p14:creationId xmlns:p14="http://schemas.microsoft.com/office/powerpoint/2010/main" val="285418781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4" name="Title 3">
                <a:extLst>
                  <a:ext uri="{FF2B5EF4-FFF2-40B4-BE49-F238E27FC236}">
                    <a16:creationId xmlns:a16="http://schemas.microsoft.com/office/drawing/2014/main" id="{CA4F8483-82B3-2C54-EDF3-9A6AE4C9BEFD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</p:spPr>
            <p:txBody>
              <a:bodyPr>
                <a:normAutofit fontScale="90000"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lang="en-CA" dirty="0">
                    <a:latin typeface="Goudy Old Style" panose="02020502050305020303" pitchFamily="18" charset="0"/>
                  </a:rPr>
                  <a:t>Summer 2023</a:t>
                </a:r>
                <a:br>
                  <a:rPr lang="en-CA" sz="2400" dirty="0">
                    <a:latin typeface="Goudy Old Style" panose="02020502050305020303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First full phase space reconstruction of neutron </a:t>
                </a:r>
                <a:r>
                  <a:rPr kumimoji="0" lang="el-GR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β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decay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&gt; 100 keV)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1.6e7 events above background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d>
                          <m:dPr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kumimoji="0" lang="en-US" sz="20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Δ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  <m:r>
                              <m:rPr>
                                <m:lit/>
                              </m:r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</m:e>
                        </m:d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𝑠𝑡𝑎𝑡</m:t>
                        </m:r>
                      </m:sub>
                    </m:sSub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∼1%</m:t>
                    </m:r>
                  </m:oMath>
                </a14:m>
                <a:r>
                  <a:rPr kumimoji="0" 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(final goal &lt;0.1%)</a:t>
                </a:r>
                <a:b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br>
                  <a:rPr lang="en-CA" sz="2400" dirty="0">
                    <a:latin typeface="Goudy Old Style" panose="02020502050305020303" pitchFamily="18" charset="0"/>
                  </a:rPr>
                </a:br>
                <a:br>
                  <a:rPr lang="en-US" sz="2400" dirty="0">
                    <a:latin typeface="Goudy Old Style" panose="02020502050305020303" pitchFamily="18" charset="0"/>
                  </a:rPr>
                </a:br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4" name="Title 3">
                <a:extLst>
                  <a:ext uri="{FF2B5EF4-FFF2-40B4-BE49-F238E27FC236}">
                    <a16:creationId xmlns:a16="http://schemas.microsoft.com/office/drawing/2014/main" id="{CA4F8483-82B3-2C54-EDF3-9A6AE4C9BEF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  <a:blipFill>
                <a:blip r:embed="rId2"/>
                <a:stretch>
                  <a:fillRect l="-2150" t="-601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65B000BD-CC5A-DC56-AAAF-6787EB5F2BC5}"/>
              </a:ext>
            </a:extLst>
          </p:cNvPr>
          <p:cNvPicPr>
            <a:picLocks noGrp="1" noChangeAspect="1"/>
          </p:cNvPicPr>
          <p:nvPr>
            <p:ph sz="quarter" idx="4294967295"/>
          </p:nvPr>
        </p:nvPicPr>
        <p:blipFill>
          <a:blip r:embed="rId3"/>
          <a:srcRect/>
          <a:stretch/>
        </p:blipFill>
        <p:spPr>
          <a:xfrm>
            <a:off x="457418" y="1311133"/>
            <a:ext cx="4127897" cy="2757488"/>
          </a:xfr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DA0DA-4793-66B5-DA9D-069EA6EF2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Arial" charset="0"/>
              </a:defRPr>
            </a:lvl1pPr>
            <a:lvl2pPr marL="3429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685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0287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17145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0574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24003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27432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DE6B966-E863-4491-A721-283234C9D4C7}" type="slidenum">
              <a:rPr lang="en-US" smtClean="0"/>
              <a:pPr/>
              <a:t>37</a:t>
            </a:fld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07EAC1E-291A-F708-AEE2-2E358878EC5C}"/>
              </a:ext>
            </a:extLst>
          </p:cNvPr>
          <p:cNvCxnSpPr>
            <a:cxnSpLocks/>
          </p:cNvCxnSpPr>
          <p:nvPr/>
        </p:nvCxnSpPr>
        <p:spPr>
          <a:xfrm>
            <a:off x="1496429" y="3251338"/>
            <a:ext cx="0" cy="521870"/>
          </a:xfrm>
          <a:prstGeom prst="straightConnector1">
            <a:avLst/>
          </a:prstGeom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98862474-85EC-88E8-1C57-92F9FFBEC4C1}"/>
              </a:ext>
            </a:extLst>
          </p:cNvPr>
          <p:cNvSpPr txBox="1"/>
          <p:nvPr/>
        </p:nvSpPr>
        <p:spPr>
          <a:xfrm>
            <a:off x="1329406" y="3634908"/>
            <a:ext cx="38684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09EAC-279B-2C4A-7EF4-FFC19314FBD2}"/>
              </a:ext>
            </a:extLst>
          </p:cNvPr>
          <p:cNvSpPr txBox="1"/>
          <p:nvPr/>
        </p:nvSpPr>
        <p:spPr>
          <a:xfrm>
            <a:off x="1883276" y="3649853"/>
            <a:ext cx="3573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BF279F6-41EB-3184-7F6F-15F1EAB624D2}"/>
              </a:ext>
            </a:extLst>
          </p:cNvPr>
          <p:cNvSpPr txBox="1"/>
          <p:nvPr/>
        </p:nvSpPr>
        <p:spPr>
          <a:xfrm>
            <a:off x="2410149" y="3646250"/>
            <a:ext cx="49790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90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A71646-B0ED-3C8D-D3A2-A498E34C6D8C}"/>
              </a:ext>
            </a:extLst>
          </p:cNvPr>
          <p:cNvSpPr txBox="1"/>
          <p:nvPr/>
        </p:nvSpPr>
        <p:spPr>
          <a:xfrm>
            <a:off x="2903644" y="3649853"/>
            <a:ext cx="42294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120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0C5276-BB0D-E860-349B-9C801CA849AA}"/>
              </a:ext>
            </a:extLst>
          </p:cNvPr>
          <p:cNvSpPr txBox="1"/>
          <p:nvPr/>
        </p:nvSpPr>
        <p:spPr>
          <a:xfrm>
            <a:off x="3392906" y="3662806"/>
            <a:ext cx="42294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150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07142DC-F5BF-AADA-FBF5-3368C18D76BF}"/>
              </a:ext>
            </a:extLst>
          </p:cNvPr>
          <p:cNvSpPr txBox="1"/>
          <p:nvPr/>
        </p:nvSpPr>
        <p:spPr>
          <a:xfrm>
            <a:off x="2603468" y="3782095"/>
            <a:ext cx="728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ADC</a:t>
            </a:r>
            <a:endParaRPr lang="en-US" sz="150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447C435-6E62-03DE-56D1-D7C7535A3EDF}"/>
              </a:ext>
            </a:extLst>
          </p:cNvPr>
          <p:cNvSpPr/>
          <p:nvPr/>
        </p:nvSpPr>
        <p:spPr>
          <a:xfrm rot="1800000">
            <a:off x="807634" y="2316527"/>
            <a:ext cx="2966198" cy="692497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5CA2AC6-6001-2B73-02C0-1C84A4E78751}"/>
              </a:ext>
            </a:extLst>
          </p:cNvPr>
          <p:cNvSpPr txBox="1"/>
          <p:nvPr/>
        </p:nvSpPr>
        <p:spPr>
          <a:xfrm>
            <a:off x="4833257" y="1754952"/>
            <a:ext cx="42443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Goudy Old Style" panose="02020502050305020303" pitchFamily="18" charset="0"/>
              </a:rPr>
              <a:t>Successfully detected protons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Goudy Old Style" panose="02020502050305020303" pitchFamily="18" charset="0"/>
              </a:rPr>
              <a:t>Identified electron-proton coincidences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169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4C318D-6CE9-D71F-DFC6-82F91F6E97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F30D8E5C-48CA-5D92-503E-A1244BDB72B5}"/>
              </a:ext>
            </a:extLst>
          </p:cNvPr>
          <p:cNvPicPr>
            <a:picLocks noGrp="1" noChangeAspect="1"/>
          </p:cNvPicPr>
          <p:nvPr>
            <p:ph sz="quarter" idx="4294967295"/>
          </p:nvPr>
        </p:nvPicPr>
        <p:blipFill>
          <a:blip r:embed="rId2"/>
          <a:srcRect/>
          <a:stretch/>
        </p:blipFill>
        <p:spPr>
          <a:xfrm>
            <a:off x="457418" y="1311133"/>
            <a:ext cx="4127897" cy="2757488"/>
          </a:xfr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26B7F7E-8122-6886-588A-E4A925D17A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Arial" charset="0"/>
              </a:defRPr>
            </a:lvl1pPr>
            <a:lvl2pPr marL="3429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685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0287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17145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0574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24003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27432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DE6B966-E863-4491-A721-283234C9D4C7}" type="slidenum">
              <a:rPr lang="en-US" smtClean="0"/>
              <a:pPr/>
              <a:t>38</a:t>
            </a:fld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F2D3217A-D58D-00B3-CC04-5E7DE4553258}"/>
              </a:ext>
            </a:extLst>
          </p:cNvPr>
          <p:cNvCxnSpPr>
            <a:cxnSpLocks/>
          </p:cNvCxnSpPr>
          <p:nvPr/>
        </p:nvCxnSpPr>
        <p:spPr>
          <a:xfrm>
            <a:off x="1496429" y="3251338"/>
            <a:ext cx="0" cy="521870"/>
          </a:xfrm>
          <a:prstGeom prst="straightConnector1">
            <a:avLst/>
          </a:prstGeom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A1DB83A3-7568-781E-0F36-3B2C12FC25F8}"/>
              </a:ext>
            </a:extLst>
          </p:cNvPr>
          <p:cNvSpPr txBox="1"/>
          <p:nvPr/>
        </p:nvSpPr>
        <p:spPr>
          <a:xfrm>
            <a:off x="1329406" y="3634908"/>
            <a:ext cx="38684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DE0DD02-7A65-CD0F-1421-0D8DC729BB01}"/>
              </a:ext>
            </a:extLst>
          </p:cNvPr>
          <p:cNvSpPr txBox="1"/>
          <p:nvPr/>
        </p:nvSpPr>
        <p:spPr>
          <a:xfrm>
            <a:off x="1883276" y="3649853"/>
            <a:ext cx="3573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DB10676-D076-0ED2-7A1C-0C8D8958E009}"/>
              </a:ext>
            </a:extLst>
          </p:cNvPr>
          <p:cNvSpPr txBox="1"/>
          <p:nvPr/>
        </p:nvSpPr>
        <p:spPr>
          <a:xfrm>
            <a:off x="2410149" y="3646250"/>
            <a:ext cx="49790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90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34A2951-9EE6-53E5-AC21-A6D22BC52BD0}"/>
              </a:ext>
            </a:extLst>
          </p:cNvPr>
          <p:cNvSpPr txBox="1"/>
          <p:nvPr/>
        </p:nvSpPr>
        <p:spPr>
          <a:xfrm>
            <a:off x="2903644" y="3649853"/>
            <a:ext cx="42294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120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89ED653-754D-0FD4-9473-BDA9D40E89E6}"/>
              </a:ext>
            </a:extLst>
          </p:cNvPr>
          <p:cNvSpPr txBox="1"/>
          <p:nvPr/>
        </p:nvSpPr>
        <p:spPr>
          <a:xfrm>
            <a:off x="3392906" y="3662806"/>
            <a:ext cx="42294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150</a:t>
            </a:r>
            <a:endParaRPr lang="en-US" sz="135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9DE28E7-0829-55C7-F851-F4CFB2F393C0}"/>
              </a:ext>
            </a:extLst>
          </p:cNvPr>
          <p:cNvSpPr txBox="1"/>
          <p:nvPr/>
        </p:nvSpPr>
        <p:spPr>
          <a:xfrm>
            <a:off x="2603468" y="3782095"/>
            <a:ext cx="728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30342E"/>
                </a:solidFill>
                <a:highlight>
                  <a:srgbClr val="ECECEC"/>
                </a:highlight>
                <a:latin typeface="Arial" panose="020B0604020202020204" pitchFamily="34" charset="0"/>
                <a:cs typeface="Arial" panose="020B0604020202020204" pitchFamily="34" charset="0"/>
              </a:rPr>
              <a:t>ADC</a:t>
            </a:r>
            <a:endParaRPr lang="en-US" sz="1500" dirty="0">
              <a:solidFill>
                <a:srgbClr val="30342E"/>
              </a:solidFill>
              <a:highlight>
                <a:srgbClr val="ECECEC"/>
              </a:highligh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77D136E-694F-C84C-6C64-CB3222AF2E16}"/>
              </a:ext>
            </a:extLst>
          </p:cNvPr>
          <p:cNvSpPr/>
          <p:nvPr/>
        </p:nvSpPr>
        <p:spPr>
          <a:xfrm rot="1800000">
            <a:off x="807634" y="2316527"/>
            <a:ext cx="2966198" cy="692497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1466AECD-0BBD-8544-3AC8-8B92A1999F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999" t="4669" r="48517" b="3116"/>
          <a:stretch>
            <a:fillRect/>
          </a:stretch>
        </p:blipFill>
        <p:spPr>
          <a:xfrm>
            <a:off x="4802522" y="1216458"/>
            <a:ext cx="4250531" cy="3079587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A1526484-A9AF-EF0B-A17E-B76DBE62C419}"/>
              </a:ext>
            </a:extLst>
          </p:cNvPr>
          <p:cNvSpPr txBox="1"/>
          <p:nvPr/>
        </p:nvSpPr>
        <p:spPr>
          <a:xfrm>
            <a:off x="2603468" y="4767264"/>
            <a:ext cx="4306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chemeClr val="bg1"/>
                </a:solidFill>
                <a:latin typeface="Goudy Old Style" panose="02020502050305020303" pitchFamily="18" charset="0"/>
              </a:rPr>
              <a:t>Plots courtesy of F. Gonzalez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1" name="Title 3">
                <a:extLst>
                  <a:ext uri="{FF2B5EF4-FFF2-40B4-BE49-F238E27FC236}">
                    <a16:creationId xmlns:a16="http://schemas.microsoft.com/office/drawing/2014/main" id="{5626CF94-78AF-30E9-01FC-ABAE11ABA90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</p:spPr>
            <p:txBody>
              <a:bodyPr>
                <a:normAutofit fontScale="90000"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lang="en-CA" dirty="0">
                    <a:latin typeface="Goudy Old Style" panose="02020502050305020303" pitchFamily="18" charset="0"/>
                  </a:rPr>
                  <a:t>Summer 2023</a:t>
                </a:r>
                <a:br>
                  <a:rPr lang="en-CA" sz="2400" dirty="0">
                    <a:latin typeface="Goudy Old Style" panose="02020502050305020303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First full phase space reconstruction of neutron </a:t>
                </a:r>
                <a:r>
                  <a:rPr kumimoji="0" lang="el-GR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β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decay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&gt; 100 keV)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1.6e7 events above background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d>
                          <m:dPr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kumimoji="0" lang="en-US" sz="20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Δ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  <m:r>
                              <m:rPr>
                                <m:lit/>
                              </m:r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</m:e>
                        </m:d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𝑠𝑡𝑎𝑡</m:t>
                        </m:r>
                      </m:sub>
                    </m:sSub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∼1%</m:t>
                    </m:r>
                  </m:oMath>
                </a14:m>
                <a:r>
                  <a:rPr kumimoji="0" 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(final goal &lt;0.1%)</a:t>
                </a:r>
                <a:b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br>
                  <a:rPr lang="en-CA" sz="2400" dirty="0">
                    <a:latin typeface="Goudy Old Style" panose="02020502050305020303" pitchFamily="18" charset="0"/>
                  </a:rPr>
                </a:br>
                <a:br>
                  <a:rPr lang="en-US" sz="2400" dirty="0">
                    <a:latin typeface="Goudy Old Style" panose="02020502050305020303" pitchFamily="18" charset="0"/>
                  </a:rPr>
                </a:br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31" name="Title 3">
                <a:extLst>
                  <a:ext uri="{FF2B5EF4-FFF2-40B4-BE49-F238E27FC236}">
                    <a16:creationId xmlns:a16="http://schemas.microsoft.com/office/drawing/2014/main" id="{5626CF94-78AF-30E9-01FC-ABAE11ABA90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  <a:blipFill>
                <a:blip r:embed="rId4"/>
                <a:stretch>
                  <a:fillRect l="-2150" t="-601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97136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CA097A-0DEE-0F1D-7D1A-5F88986E26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F6324FE-2642-5457-F8D4-3DAD47617B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sz="900" kern="1200">
                <a:solidFill>
                  <a:schemeClr val="tx1">
                    <a:tint val="75000"/>
                  </a:schemeClr>
                </a:solidFill>
                <a:latin typeface="Arial" charset="0"/>
                <a:ea typeface="+mn-ea"/>
                <a:cs typeface="Arial" charset="0"/>
              </a:defRPr>
            </a:lvl1pPr>
            <a:lvl2pPr marL="3429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685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0287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17145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0574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24003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2743200" algn="l" defTabSz="6858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DE6B966-E863-4491-A721-283234C9D4C7}" type="slidenum">
              <a:rPr lang="en-US" smtClean="0"/>
              <a:pPr/>
              <a:t>39</a:t>
            </a:fld>
            <a:endParaRPr lang="en-US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316A477F-2FFF-401E-6ED8-C556831D6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99" t="4669" r="48517" b="3116"/>
          <a:stretch>
            <a:fillRect/>
          </a:stretch>
        </p:blipFill>
        <p:spPr>
          <a:xfrm>
            <a:off x="4802522" y="1216458"/>
            <a:ext cx="4250531" cy="3079587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2B4A6977-D985-C7BA-BD9A-9B5A7A882BEA}"/>
              </a:ext>
            </a:extLst>
          </p:cNvPr>
          <p:cNvSpPr txBox="1"/>
          <p:nvPr/>
        </p:nvSpPr>
        <p:spPr>
          <a:xfrm>
            <a:off x="2603468" y="4767264"/>
            <a:ext cx="4306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chemeClr val="bg1"/>
                </a:solidFill>
                <a:latin typeface="Goudy Old Style" panose="02020502050305020303" pitchFamily="18" charset="0"/>
              </a:rPr>
              <a:t>Plots courtesy of F. Gonzalez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BF34DB2-BBEA-45C7-C303-A793555C87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1702" t="8092"/>
          <a:stretch>
            <a:fillRect/>
          </a:stretch>
        </p:blipFill>
        <p:spPr>
          <a:xfrm>
            <a:off x="340081" y="1294028"/>
            <a:ext cx="4416435" cy="3069366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0B4C65A3-2303-28B0-ADFD-EF91DF0E0A3A}"/>
              </a:ext>
            </a:extLst>
          </p:cNvPr>
          <p:cNvSpPr/>
          <p:nvPr/>
        </p:nvSpPr>
        <p:spPr>
          <a:xfrm>
            <a:off x="174458" y="4049486"/>
            <a:ext cx="973698" cy="24655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D16E467-3E7D-E55E-4787-D1E33B4F5B15}"/>
              </a:ext>
            </a:extLst>
          </p:cNvPr>
          <p:cNvSpPr/>
          <p:nvPr/>
        </p:nvSpPr>
        <p:spPr>
          <a:xfrm>
            <a:off x="8125361" y="4078606"/>
            <a:ext cx="973698" cy="24655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6" name="Title 3">
                <a:extLst>
                  <a:ext uri="{FF2B5EF4-FFF2-40B4-BE49-F238E27FC236}">
                    <a16:creationId xmlns:a16="http://schemas.microsoft.com/office/drawing/2014/main" id="{B214182E-FB3A-2EBF-B798-1E2250CEE5E9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</p:spPr>
            <p:txBody>
              <a:bodyPr>
                <a:normAutofit fontScale="90000"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lang="en-CA" dirty="0">
                    <a:latin typeface="Goudy Old Style" panose="02020502050305020303" pitchFamily="18" charset="0"/>
                  </a:rPr>
                  <a:t>Summer 2023</a:t>
                </a:r>
                <a:br>
                  <a:rPr lang="en-CA" sz="2400" dirty="0">
                    <a:latin typeface="Goudy Old Style" panose="02020502050305020303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First full phase space reconstruction of neutron </a:t>
                </a:r>
                <a:r>
                  <a:rPr kumimoji="0" lang="el-GR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β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decay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&gt; 100 keV)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1.6e7 events above background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d>
                          <m:dPr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kumimoji="0" lang="en-US" sz="20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Δ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  <m:r>
                              <m:rPr>
                                <m:lit/>
                              </m:r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</m:e>
                        </m:d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𝑠𝑡𝑎𝑡</m:t>
                        </m:r>
                      </m:sub>
                    </m:sSub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∼1%</m:t>
                    </m:r>
                  </m:oMath>
                </a14:m>
                <a:r>
                  <a:rPr kumimoji="0" 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(final goal &lt;0.1%)</a:t>
                </a:r>
                <a:b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br>
                  <a:rPr lang="en-CA" sz="2400" dirty="0">
                    <a:latin typeface="Goudy Old Style" panose="02020502050305020303" pitchFamily="18" charset="0"/>
                  </a:rPr>
                </a:br>
                <a:br>
                  <a:rPr lang="en-US" sz="2400" dirty="0">
                    <a:latin typeface="Goudy Old Style" panose="02020502050305020303" pitchFamily="18" charset="0"/>
                  </a:rPr>
                </a:br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16" name="Title 3">
                <a:extLst>
                  <a:ext uri="{FF2B5EF4-FFF2-40B4-BE49-F238E27FC236}">
                    <a16:creationId xmlns:a16="http://schemas.microsoft.com/office/drawing/2014/main" id="{B214182E-FB3A-2EBF-B798-1E2250CEE5E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  <a:blipFill>
                <a:blip r:embed="rId3"/>
                <a:stretch>
                  <a:fillRect l="-2150" t="-601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773180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309F52-DDD3-74B6-AA64-9B314AF073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583CF23-DBAB-F265-52FF-58381937EE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59" y="50153"/>
            <a:ext cx="6172200" cy="479822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dirty="0">
                <a:solidFill>
                  <a:schemeClr val="tx1"/>
                </a:solidFill>
                <a:latin typeface="Goudy Old Style" panose="02020502050305020303" pitchFamily="18" charset="0"/>
              </a:rPr>
              <a:t>The weak interaction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47E5865-0DD6-E43F-088D-A926C7EB4B3F}"/>
              </a:ext>
            </a:extLst>
          </p:cNvPr>
          <p:cNvGrpSpPr/>
          <p:nvPr/>
        </p:nvGrpSpPr>
        <p:grpSpPr>
          <a:xfrm>
            <a:off x="789221" y="763712"/>
            <a:ext cx="3271602" cy="1502781"/>
            <a:chOff x="4275033" y="824039"/>
            <a:chExt cx="3400001" cy="1627765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230992D4-044A-288D-3925-510748BE6E7E}"/>
                </a:ext>
              </a:extLst>
            </p:cNvPr>
            <p:cNvSpPr/>
            <p:nvPr/>
          </p:nvSpPr>
          <p:spPr>
            <a:xfrm>
              <a:off x="7100674" y="1994604"/>
              <a:ext cx="457200" cy="457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11DCDF5-8AE7-E900-66AA-2ABB895DBCEB}"/>
                </a:ext>
              </a:extLst>
            </p:cNvPr>
            <p:cNvSpPr/>
            <p:nvPr/>
          </p:nvSpPr>
          <p:spPr>
            <a:xfrm>
              <a:off x="5685998" y="1740390"/>
              <a:ext cx="457200" cy="4572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9013ECD1-1969-8F34-A30A-1AE22CB3BDB5}"/>
                </a:ext>
              </a:extLst>
            </p:cNvPr>
            <p:cNvSpPr/>
            <p:nvPr/>
          </p:nvSpPr>
          <p:spPr>
            <a:xfrm>
              <a:off x="4529905" y="1957228"/>
              <a:ext cx="228600" cy="2286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797A469-93C4-477E-A42A-259994270BC7}"/>
                </a:ext>
              </a:extLst>
            </p:cNvPr>
            <p:cNvSpPr/>
            <p:nvPr/>
          </p:nvSpPr>
          <p:spPr>
            <a:xfrm>
              <a:off x="7399305" y="1176866"/>
              <a:ext cx="228600" cy="228601"/>
            </a:xfrm>
            <a:prstGeom prst="ellipse">
              <a:avLst/>
            </a:prstGeom>
            <a:solidFill>
              <a:srgbClr val="7030A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100AA266-1795-4B34-5F9B-CAAA43924A51}"/>
                    </a:ext>
                  </a:extLst>
                </p:cNvPr>
                <p:cNvSpPr txBox="1"/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𝒏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100AA266-1795-4B34-5F9B-CAAA43924A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46DE8633-0DB7-C3D0-D34E-8980DF9BBB9A}"/>
                    </a:ext>
                  </a:extLst>
                </p:cNvPr>
                <p:cNvSpPr txBox="1"/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𝒑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46DE8633-0DB7-C3D0-D34E-8980DF9BBB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blipFill>
                  <a:blip r:embed="rId3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5B5D79FB-D5D5-AF4D-1590-A734A006B12C}"/>
                    </a:ext>
                  </a:extLst>
                </p:cNvPr>
                <p:cNvSpPr txBox="1"/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5B5D79FB-D5D5-AF4D-1590-A734A006B1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1F8C59D9-03F3-644E-D709-20CDAC8B75BD}"/>
                    </a:ext>
                  </a:extLst>
                </p:cNvPr>
                <p:cNvSpPr txBox="1"/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𝝊</m:t>
                                </m:r>
                              </m:e>
                              <m:sub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𝒆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1F8C59D9-03F3-644E-D709-20CDAC8B75B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2B0A561D-1A07-83CE-3D45-96CCF4A9A4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9785" y="1524167"/>
              <a:ext cx="975785" cy="33867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8C7E27FC-198F-7821-B43F-168285F0FFD3}"/>
                </a:ext>
              </a:extLst>
            </p:cNvPr>
            <p:cNvCxnSpPr>
              <a:cxnSpLocks/>
            </p:cNvCxnSpPr>
            <p:nvPr/>
          </p:nvCxnSpPr>
          <p:spPr>
            <a:xfrm>
              <a:off x="6289785" y="2051326"/>
              <a:ext cx="652874" cy="13450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AE9F3E07-B6E8-6BE4-B482-0726B3B314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878861" y="2009029"/>
              <a:ext cx="576243" cy="413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3" name="Picture 2">
            <a:extLst>
              <a:ext uri="{FF2B5EF4-FFF2-40B4-BE49-F238E27FC236}">
                <a16:creationId xmlns:a16="http://schemas.microsoft.com/office/drawing/2014/main" id="{4EFE3E3F-5983-2B4E-E339-283CEE203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88027">
            <a:off x="916225" y="954910"/>
            <a:ext cx="2931140" cy="2869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E9BB7E9D-193B-E6E0-B5B9-4F1F626C928D}"/>
              </a:ext>
            </a:extLst>
          </p:cNvPr>
          <p:cNvGrpSpPr/>
          <p:nvPr/>
        </p:nvGrpSpPr>
        <p:grpSpPr>
          <a:xfrm>
            <a:off x="1845782" y="1003907"/>
            <a:ext cx="1326682" cy="1174970"/>
            <a:chOff x="5634061" y="1246756"/>
            <a:chExt cx="3484646" cy="321659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60E1D6B-B10F-AB0B-1F8F-74DC5661A691}"/>
                </a:ext>
              </a:extLst>
            </p:cNvPr>
            <p:cNvSpPr/>
            <p:nvPr/>
          </p:nvSpPr>
          <p:spPr>
            <a:xfrm>
              <a:off x="5634061" y="1246756"/>
              <a:ext cx="3484646" cy="321659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br>
                <a:rPr lang="en-US" sz="1400" dirty="0">
                  <a:solidFill>
                    <a:schemeClr val="tx1"/>
                  </a:solidFill>
                </a:rPr>
              </a:br>
              <a:endParaRPr lang="en-US" sz="1400" dirty="0">
                <a:solidFill>
                  <a:schemeClr val="tx1"/>
                </a:solidFill>
              </a:endParaRPr>
            </a:p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r>
                <a:rPr lang="en-US" sz="1400" dirty="0">
                  <a:solidFill>
                    <a:schemeClr val="tx1"/>
                  </a:solidFill>
                </a:rPr>
                <a:t>neutron</a:t>
              </a:r>
            </a:p>
          </p:txBody>
        </p:sp>
        <p:sp>
          <p:nvSpPr>
            <p:cNvPr id="46" name="Freeform 7">
              <a:extLst>
                <a:ext uri="{FF2B5EF4-FFF2-40B4-BE49-F238E27FC236}">
                  <a16:creationId xmlns:a16="http://schemas.microsoft.com/office/drawing/2014/main" id="{6041B2A8-A72E-1431-9FC9-E63030FBDEAF}"/>
                </a:ext>
              </a:extLst>
            </p:cNvPr>
            <p:cNvSpPr>
              <a:spLocks/>
            </p:cNvSpPr>
            <p:nvPr/>
          </p:nvSpPr>
          <p:spPr bwMode="auto">
            <a:xfrm rot="17883757" flipV="1">
              <a:off x="6079370" y="2566191"/>
              <a:ext cx="1118878" cy="274234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39950457-13EB-AADB-241B-CAD8865BE31A}"/>
                </a:ext>
              </a:extLst>
            </p:cNvPr>
            <p:cNvSpPr>
              <a:spLocks/>
            </p:cNvSpPr>
            <p:nvPr/>
          </p:nvSpPr>
          <p:spPr bwMode="auto">
            <a:xfrm rot="10187324" flipV="1">
              <a:off x="6644651" y="3262269"/>
              <a:ext cx="1202751" cy="29479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998ADDE5-95CF-A7A0-C4FB-158127A954E8}"/>
                </a:ext>
              </a:extLst>
            </p:cNvPr>
            <p:cNvSpPr>
              <a:spLocks/>
            </p:cNvSpPr>
            <p:nvPr/>
          </p:nvSpPr>
          <p:spPr bwMode="auto">
            <a:xfrm rot="13669968" flipV="1">
              <a:off x="7220784" y="2354004"/>
              <a:ext cx="960073" cy="23531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C1C7EE4-32BF-E203-2887-8A98E145913A}"/>
                </a:ext>
              </a:extLst>
            </p:cNvPr>
            <p:cNvSpPr/>
            <p:nvPr/>
          </p:nvSpPr>
          <p:spPr>
            <a:xfrm>
              <a:off x="6745039" y="1546233"/>
              <a:ext cx="737191" cy="68048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0" h="381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u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FFC242DD-633B-A536-F139-D198EB23B0C5}"/>
                </a:ext>
              </a:extLst>
            </p:cNvPr>
            <p:cNvSpPr/>
            <p:nvPr/>
          </p:nvSpPr>
          <p:spPr>
            <a:xfrm>
              <a:off x="7814217" y="2693889"/>
              <a:ext cx="961803" cy="88782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5884348-9EC7-C0C2-2E14-6581503A9284}"/>
                </a:ext>
              </a:extLst>
            </p:cNvPr>
            <p:cNvSpPr/>
            <p:nvPr/>
          </p:nvSpPr>
          <p:spPr>
            <a:xfrm>
              <a:off x="5783235" y="3125359"/>
              <a:ext cx="961803" cy="88782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3F620192-F544-ABD4-5751-A8B0C743A72E}"/>
              </a:ext>
            </a:extLst>
          </p:cNvPr>
          <p:cNvSpPr txBox="1"/>
          <p:nvPr/>
        </p:nvSpPr>
        <p:spPr>
          <a:xfrm>
            <a:off x="4842553" y="797960"/>
            <a:ext cx="3859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Weak interaction is the only one that can change quark/lepton flavor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C91AEB7-F51E-84AF-06D9-EB1B436CD34B}"/>
              </a:ext>
            </a:extLst>
          </p:cNvPr>
          <p:cNvSpPr txBox="1"/>
          <p:nvPr/>
        </p:nvSpPr>
        <p:spPr>
          <a:xfrm>
            <a:off x="-3909" y="4387103"/>
            <a:ext cx="2076754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00" b="1" dirty="0">
                <a:latin typeface="Garamond" panose="02020404030301010803" pitchFamily="18" charset="0"/>
              </a:rPr>
              <a:t>“</a:t>
            </a:r>
            <a:r>
              <a:rPr lang="en-US" sz="700" b="1" dirty="0">
                <a:latin typeface="Garamond" panose="02020404030301010803" pitchFamily="18" charset="0"/>
                <a:hlinkClick r:id="rId7"/>
              </a:rPr>
              <a:t>Vector magnifying glass</a:t>
            </a:r>
            <a:r>
              <a:rPr lang="en-US" sz="700" b="1" dirty="0">
                <a:latin typeface="Garamond" panose="02020404030301010803" pitchFamily="18" charset="0"/>
              </a:rPr>
              <a:t>” by </a:t>
            </a:r>
            <a:r>
              <a:rPr lang="en-US" sz="700" b="1" dirty="0" err="1">
                <a:latin typeface="Garamond" panose="02020404030301010803" pitchFamily="18" charset="0"/>
              </a:rPr>
              <a:t>AlphaZeta</a:t>
            </a:r>
            <a:r>
              <a:rPr lang="en-US" sz="700" b="1" dirty="0">
                <a:latin typeface="Garamond" panose="02020404030301010803" pitchFamily="18" charset="0"/>
              </a:rPr>
              <a:t>, CC0 1.0</a:t>
            </a:r>
          </a:p>
        </p:txBody>
      </p:sp>
      <p:grpSp>
        <p:nvGrpSpPr>
          <p:cNvPr id="3" name="Group 32">
            <a:extLst>
              <a:ext uri="{FF2B5EF4-FFF2-40B4-BE49-F238E27FC236}">
                <a16:creationId xmlns:a16="http://schemas.microsoft.com/office/drawing/2014/main" id="{86FB737C-BE64-2FBA-2C40-C3571D40CCDE}"/>
              </a:ext>
            </a:extLst>
          </p:cNvPr>
          <p:cNvGrpSpPr>
            <a:grpSpLocks/>
          </p:cNvGrpSpPr>
          <p:nvPr/>
        </p:nvGrpSpPr>
        <p:grpSpPr bwMode="auto">
          <a:xfrm>
            <a:off x="4789278" y="1794718"/>
            <a:ext cx="3634440" cy="2560892"/>
            <a:chOff x="240" y="1536"/>
            <a:chExt cx="2144" cy="1983"/>
          </a:xfrm>
        </p:grpSpPr>
        <p:sp>
          <p:nvSpPr>
            <p:cNvPr id="4" name="Rectangle 8">
              <a:extLst>
                <a:ext uri="{FF2B5EF4-FFF2-40B4-BE49-F238E27FC236}">
                  <a16:creationId xmlns:a16="http://schemas.microsoft.com/office/drawing/2014/main" id="{A822D64C-CE1A-C91D-CFEB-40F053F81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228"/>
              <a:ext cx="1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5" name="AutoShape 24">
              <a:extLst>
                <a:ext uri="{FF2B5EF4-FFF2-40B4-BE49-F238E27FC236}">
                  <a16:creationId xmlns:a16="http://schemas.microsoft.com/office/drawing/2014/main" id="{115ECCBC-CBB2-0C88-5608-31AA8F39A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1536"/>
              <a:ext cx="1104" cy="1154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6" name="Text Box 25">
              <a:extLst>
                <a:ext uri="{FF2B5EF4-FFF2-40B4-BE49-F238E27FC236}">
                  <a16:creationId xmlns:a16="http://schemas.microsoft.com/office/drawing/2014/main" id="{651B0BFF-1ECA-DF51-C952-F6C31B383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" y="1584"/>
              <a:ext cx="1085" cy="1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ub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cb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td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7" name="AutoShape 27">
              <a:extLst>
                <a:ext uri="{FF2B5EF4-FFF2-40B4-BE49-F238E27FC236}">
                  <a16:creationId xmlns:a16="http://schemas.microsoft.com/office/drawing/2014/main" id="{77D6DB26-25B2-52DB-BC3F-C38479A12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" y="1536"/>
              <a:ext cx="281" cy="1080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8" name="Text Box 28">
              <a:extLst>
                <a:ext uri="{FF2B5EF4-FFF2-40B4-BE49-F238E27FC236}">
                  <a16:creationId xmlns:a16="http://schemas.microsoft.com/office/drawing/2014/main" id="{0CF6C8C7-4BC2-4A2F-8AED-AC5922C4A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1632"/>
              <a:ext cx="288" cy="1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d’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s’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b’</a:t>
              </a:r>
            </a:p>
          </p:txBody>
        </p:sp>
        <p:sp>
          <p:nvSpPr>
            <p:cNvPr id="9" name="Text Box 29">
              <a:extLst>
                <a:ext uri="{FF2B5EF4-FFF2-40B4-BE49-F238E27FC236}">
                  <a16:creationId xmlns:a16="http://schemas.microsoft.com/office/drawing/2014/main" id="{DD0AA964-24E0-56D0-4EBD-0B4703BBD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" y="1929"/>
              <a:ext cx="24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1350" dirty="0">
                  <a:solidFill>
                    <a:srgbClr val="000000"/>
                  </a:solidFill>
                </a:rPr>
                <a:t>=</a:t>
              </a:r>
            </a:p>
          </p:txBody>
        </p:sp>
        <p:sp>
          <p:nvSpPr>
            <p:cNvPr id="10" name="AutoShape 30">
              <a:extLst>
                <a:ext uri="{FF2B5EF4-FFF2-40B4-BE49-F238E27FC236}">
                  <a16:creationId xmlns:a16="http://schemas.microsoft.com/office/drawing/2014/main" id="{FC2D2FB2-CBD8-B00E-A549-645E94121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536"/>
              <a:ext cx="304" cy="1080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1" name="Text Box 31">
              <a:extLst>
                <a:ext uri="{FF2B5EF4-FFF2-40B4-BE49-F238E27FC236}">
                  <a16:creationId xmlns:a16="http://schemas.microsoft.com/office/drawing/2014/main" id="{CF8D558B-8A0E-66D8-C599-4C2CE2702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6" y="1624"/>
              <a:ext cx="288" cy="1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d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b</a:t>
              </a:r>
            </a:p>
          </p:txBody>
        </p:sp>
      </p:grpSp>
      <p:graphicFrame>
        <p:nvGraphicFramePr>
          <p:cNvPr id="12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45302401"/>
              </p:ext>
            </p:extLst>
          </p:nvPr>
        </p:nvGraphicFramePr>
        <p:xfrm>
          <a:off x="5377873" y="3694438"/>
          <a:ext cx="2344340" cy="3595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574800" imgH="241300" progId="Equation.3">
                  <p:embed/>
                </p:oleObj>
              </mc:Choice>
              <mc:Fallback>
                <p:oleObj name="Equation" r:id="rId8" imgW="1574800" imgH="241300" progId="Equation.3">
                  <p:embed/>
                  <p:pic>
                    <p:nvPicPr>
                      <p:cNvPr id="12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77873" y="3694438"/>
                        <a:ext cx="2344340" cy="35956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76782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graph showing a graph showing a green and purple graph&#10;&#10;AI-generated content may be incorrect.">
            <a:extLst>
              <a:ext uri="{FF2B5EF4-FFF2-40B4-BE49-F238E27FC236}">
                <a16:creationId xmlns:a16="http://schemas.microsoft.com/office/drawing/2014/main" id="{C8A2C544-26A0-248A-F58A-D6E97847DC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54" y="1264173"/>
            <a:ext cx="4358593" cy="3059459"/>
          </a:xfrm>
          <a:prstGeom prst="rect">
            <a:avLst/>
          </a:prstGeom>
        </p:spPr>
      </p:pic>
      <p:pic>
        <p:nvPicPr>
          <p:cNvPr id="5" name="Picture 4" descr="A graph of a graph of energy&#10;&#10;AI-generated content may be incorrect.">
            <a:extLst>
              <a:ext uri="{FF2B5EF4-FFF2-40B4-BE49-F238E27FC236}">
                <a16:creationId xmlns:a16="http://schemas.microsoft.com/office/drawing/2014/main" id="{89363479-3769-DC95-0FF3-65D5DB0CD8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0747" y="1379723"/>
            <a:ext cx="4459464" cy="3074538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6" name="Title 3">
                <a:extLst>
                  <a:ext uri="{FF2B5EF4-FFF2-40B4-BE49-F238E27FC236}">
                    <a16:creationId xmlns:a16="http://schemas.microsoft.com/office/drawing/2014/main" id="{66CD98CD-184A-2F50-ACE9-A0EFE7ADEA9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</p:spPr>
            <p:txBody>
              <a:bodyPr>
                <a:normAutofit fontScale="90000"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lang="en-CA" dirty="0">
                    <a:latin typeface="Goudy Old Style" panose="02020502050305020303" pitchFamily="18" charset="0"/>
                  </a:rPr>
                  <a:t>Summer 2023</a:t>
                </a:r>
                <a:br>
                  <a:rPr lang="en-CA" sz="2400" dirty="0">
                    <a:latin typeface="Goudy Old Style" panose="02020502050305020303" pitchFamily="18" charset="0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First full phase space reconstruction of neutron </a:t>
                </a:r>
                <a:r>
                  <a:rPr kumimoji="0" lang="el-GR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β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decay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𝐸</m:t>
                        </m:r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𝑒</m:t>
                        </m:r>
                      </m:sub>
                    </m:sSub>
                  </m:oMath>
                </a14:m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&gt; 100 keV)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1.6e7 events above background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d>
                          <m:dPr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kumimoji="0" lang="en-US" sz="20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Δ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  <m:r>
                              <m:rPr>
                                <m:lit/>
                              </m:r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B05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𝑎</m:t>
                            </m:r>
                          </m:e>
                        </m:d>
                      </m:e>
                      <m:sub>
                        <m:r>
                          <a:rPr kumimoji="0" lang="en-US" sz="20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𝑠𝑡𝑎𝑡</m:t>
                        </m:r>
                      </m:sub>
                    </m:sSub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∼</m:t>
                    </m:r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1</m:t>
                    </m:r>
                    <m:r>
                      <a:rPr kumimoji="0" lang="en-US" sz="20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%</m:t>
                    </m:r>
                  </m:oMath>
                </a14:m>
                <a:r>
                  <a:rPr kumimoji="0" 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mbria Math" panose="02040503050406030204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  <a:t>(final goal &lt;0.1%)</a:t>
                </a:r>
                <a:b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aramond" panose="02020404030301010803" pitchFamily="18" charset="0"/>
                    <a:ea typeface="+mn-ea"/>
                    <a:cs typeface="+mn-cs"/>
                  </a:rPr>
                </a:br>
                <a:br>
                  <a:rPr lang="en-CA" sz="2400" dirty="0">
                    <a:latin typeface="Goudy Old Style" panose="02020502050305020303" pitchFamily="18" charset="0"/>
                  </a:rPr>
                </a:br>
                <a:br>
                  <a:rPr lang="en-US" sz="2400" dirty="0">
                    <a:latin typeface="Goudy Old Style" panose="02020502050305020303" pitchFamily="18" charset="0"/>
                  </a:rPr>
                </a:br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6" name="Title 3">
                <a:extLst>
                  <a:ext uri="{FF2B5EF4-FFF2-40B4-BE49-F238E27FC236}">
                    <a16:creationId xmlns:a16="http://schemas.microsoft.com/office/drawing/2014/main" id="{66CD98CD-184A-2F50-ACE9-A0EFE7ADEA9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174458" y="576607"/>
                <a:ext cx="8795084" cy="1178345"/>
              </a:xfrm>
              <a:blipFill>
                <a:blip r:embed="rId4"/>
                <a:stretch>
                  <a:fillRect l="-2150" t="-601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>
            <a:extLst>
              <a:ext uri="{FF2B5EF4-FFF2-40B4-BE49-F238E27FC236}">
                <a16:creationId xmlns:a16="http://schemas.microsoft.com/office/drawing/2014/main" id="{21D23E1F-24CB-FD26-F69E-8D90508217DB}"/>
              </a:ext>
            </a:extLst>
          </p:cNvPr>
          <p:cNvSpPr txBox="1"/>
          <p:nvPr/>
        </p:nvSpPr>
        <p:spPr>
          <a:xfrm>
            <a:off x="174458" y="3348217"/>
            <a:ext cx="7388249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NOTHING OBVIOUSLY WRONG</a:t>
            </a:r>
          </a:p>
        </p:txBody>
      </p:sp>
    </p:spTree>
    <p:extLst>
      <p:ext uri="{BB962C8B-B14F-4D97-AF65-F5344CB8AC3E}">
        <p14:creationId xmlns:p14="http://schemas.microsoft.com/office/powerpoint/2010/main" val="361164542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Chart, histogram&#10;&#10;AI-generated content may be incorrect.">
            <a:extLst>
              <a:ext uri="{FF2B5EF4-FFF2-40B4-BE49-F238E27FC236}">
                <a16:creationId xmlns:a16="http://schemas.microsoft.com/office/drawing/2014/main" id="{17F01FB9-AB19-4D05-8E00-5B5890B1EE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0041" y="1057078"/>
            <a:ext cx="3981224" cy="3541250"/>
          </a:xfrm>
          <a:prstGeom prst="rect">
            <a:avLst/>
          </a:prstGeom>
        </p:spPr>
      </p:pic>
      <p:pic>
        <p:nvPicPr>
          <p:cNvPr id="5" name="Picture 4" descr="Graphical user interface&#10;&#10;AI-generated content may be incorrect.">
            <a:extLst>
              <a:ext uri="{FF2B5EF4-FFF2-40B4-BE49-F238E27FC236}">
                <a16:creationId xmlns:a16="http://schemas.microsoft.com/office/drawing/2014/main" id="{9E5FA3FE-9B81-FEF5-A1FE-848BAAE4F5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6524" y="1111213"/>
            <a:ext cx="3975228" cy="348711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F51BFEE-C133-B716-E8CB-3082FA9FE4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41" y="61835"/>
            <a:ext cx="8884118" cy="900879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Fall 2024/Spring 2025</a:t>
            </a:r>
            <a:br>
              <a:rPr lang="en-US" dirty="0">
                <a:latin typeface="Goudy Old Style" panose="02020502050305020303" pitchFamily="18" charset="0"/>
              </a:rPr>
            </a:br>
            <a:r>
              <a:rPr lang="en-US" dirty="0">
                <a:latin typeface="Goudy Old Style" panose="02020502050305020303" pitchFamily="18" charset="0"/>
              </a:rPr>
              <a:t>Transitioning to Production Running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3E5B488-EF80-55F0-CE37-0CA52494F9C9}"/>
              </a:ext>
            </a:extLst>
          </p:cNvPr>
          <p:cNvSpPr/>
          <p:nvPr/>
        </p:nvSpPr>
        <p:spPr>
          <a:xfrm rot="18900000">
            <a:off x="888284" y="2570879"/>
            <a:ext cx="2966198" cy="692497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B38F55E-1054-F07A-EDC7-F904E0CAC3E3}"/>
              </a:ext>
            </a:extLst>
          </p:cNvPr>
          <p:cNvSpPr/>
          <p:nvPr/>
        </p:nvSpPr>
        <p:spPr>
          <a:xfrm rot="18900000">
            <a:off x="5328237" y="2333251"/>
            <a:ext cx="2966198" cy="692497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Preliminary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A57A4602-2CA1-1710-019B-8045929CA438}"/>
              </a:ext>
            </a:extLst>
          </p:cNvPr>
          <p:cNvCxnSpPr>
            <a:cxnSpLocks/>
          </p:cNvCxnSpPr>
          <p:nvPr/>
        </p:nvCxnSpPr>
        <p:spPr>
          <a:xfrm>
            <a:off x="2371384" y="3742191"/>
            <a:ext cx="0" cy="383507"/>
          </a:xfrm>
          <a:prstGeom prst="straightConnector1">
            <a:avLst/>
          </a:prstGeom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9423E653-CACD-5F01-952A-DECE0994CE05}"/>
              </a:ext>
            </a:extLst>
          </p:cNvPr>
          <p:cNvSpPr txBox="1"/>
          <p:nvPr/>
        </p:nvSpPr>
        <p:spPr>
          <a:xfrm>
            <a:off x="3970389" y="4392610"/>
            <a:ext cx="275374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Courtesy of W. Schreyer</a:t>
            </a:r>
          </a:p>
        </p:txBody>
      </p:sp>
    </p:spTree>
    <p:extLst>
      <p:ext uri="{BB962C8B-B14F-4D97-AF65-F5344CB8AC3E}">
        <p14:creationId xmlns:p14="http://schemas.microsoft.com/office/powerpoint/2010/main" val="35799692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E7FA413-6D3B-4E85-EB50-ACE0E1BB34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064" y="66640"/>
            <a:ext cx="8985871" cy="85725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Preliminary results from 2025:  phase space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398D706F-542E-C97F-3522-D3950A34788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17772" y="954519"/>
                <a:ext cx="3262872" cy="3678204"/>
              </a:xfrm>
            </p:spPr>
            <p:txBody>
              <a:bodyPr>
                <a:normAutofit fontScale="62500" lnSpcReduction="20000"/>
              </a:bodyPr>
              <a:lstStyle/>
              <a:p>
                <a:r>
                  <a:rPr lang="en-US" dirty="0">
                    <a:latin typeface="Goudy Old Style" panose="02020502050305020303" pitchFamily="18" charset="0"/>
                  </a:rPr>
                  <a:t>Today:  regularly producing clean “teardrops” with sharper and cleaner edges 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2025 data-taking goal:  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Similar precision to </a:t>
                </a:r>
                <a:r>
                  <a:rPr lang="en-US" dirty="0" err="1">
                    <a:latin typeface="Goudy Old Style" panose="02020502050305020303" pitchFamily="18" charset="0"/>
                  </a:rPr>
                  <a:t>aSPECT</a:t>
                </a:r>
                <a:r>
                  <a:rPr lang="en-US" dirty="0">
                    <a:latin typeface="Goudy Old Style" panose="02020502050305020303" pitchFamily="18" charset="0"/>
                  </a:rPr>
                  <a:t> = inform discrepancy</a:t>
                </a:r>
              </a:p>
              <a:p>
                <a:pPr lvl="1"/>
                <a:r>
                  <a:rPr lang="en-US" dirty="0">
                    <a:latin typeface="Goudy Old Style" panose="02020502050305020303" pitchFamily="18" charset="0"/>
                  </a:rPr>
                  <a:t>Understand systematics for ultimate precision goal </a:t>
                </a:r>
                <a:r>
                  <a:rPr lang="en-US" sz="1500" dirty="0">
                    <a:latin typeface="Goudy Old Style" panose="02020502050305020303" pitchFamily="18" charset="0"/>
                    <a:ea typeface="Calibri" panose="020F0502020204030204" pitchFamily="34" charset="0"/>
                    <a:cs typeface="Calibri" panose="020F0502020204030204" pitchFamily="34" charset="0"/>
                  </a:rPr>
                  <a:t>(</a:t>
                </a:r>
                <a14:m>
                  <m:oMath xmlns:m="http://schemas.openxmlformats.org/officeDocument/2006/math">
                    <m:f>
                      <m:fPr>
                        <m:type m:val="lin"/>
                        <m:ctrlPr>
                          <a:rPr lang="en-US" sz="1500" i="1"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Calibri" panose="020F0502020204030204" pitchFamily="34" charset="0"/>
                          </a:rPr>
                        </m:ctrlPr>
                      </m:fPr>
                      <m:num>
                        <m:r>
                          <m:rPr>
                            <m:sty m:val="p"/>
                          </m:rPr>
                          <a:rPr lang="en-US" sz="1500"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Calibri" panose="020F0502020204030204" pitchFamily="34" charset="0"/>
                          </a:rPr>
                          <m:t>Δ</m:t>
                        </m:r>
                        <m:r>
                          <a:rPr lang="en-US" sz="1500" i="1"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Calibri" panose="020F0502020204030204" pitchFamily="34" charset="0"/>
                          </a:rPr>
                          <m:t>𝑎</m:t>
                        </m:r>
                      </m:num>
                      <m:den>
                        <m:r>
                          <a:rPr lang="en-US" sz="1500" i="1"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Calibri" panose="020F0502020204030204" pitchFamily="34" charset="0"/>
                          </a:rPr>
                          <m:t>𝑎</m:t>
                        </m:r>
                      </m:den>
                    </m:f>
                    <m:r>
                      <a:rPr lang="en-US" sz="1500" i="1">
                        <a:latin typeface="Cambria Math" panose="02040503050406030204" pitchFamily="18" charset="0"/>
                        <a:ea typeface="Calibri" panose="020F0502020204030204" pitchFamily="34" charset="0"/>
                        <a:cs typeface="Calibri" panose="020F0502020204030204" pitchFamily="34" charset="0"/>
                      </a:rPr>
                      <m:t>=0.1%</m:t>
                    </m:r>
                  </m:oMath>
                </a14:m>
                <a:r>
                  <a:rPr lang="en-US" sz="1500" dirty="0">
                    <a:latin typeface="Goudy Old Style" panose="02020502050305020303" pitchFamily="18" charset="0"/>
                    <a:ea typeface="Calibri" panose="020F0502020204030204" pitchFamily="34" charset="0"/>
                    <a:cs typeface="Calibri" panose="020F0502020204030204" pitchFamily="34" charset="0"/>
                  </a:rPr>
                  <a:t>)</a:t>
                </a:r>
              </a:p>
              <a:p>
                <a:r>
                  <a:rPr lang="en-US" dirty="0">
                    <a:latin typeface="Goudy Old Style" panose="02020502050305020303" pitchFamily="18" charset="0"/>
                    <a:cs typeface="Calibri" panose="020F0502020204030204" pitchFamily="34" charset="0"/>
                  </a:rPr>
                  <a:t>High precision data-taking starts in 226</a:t>
                </a:r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398D706F-542E-C97F-3522-D3950A34788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17772" y="954519"/>
                <a:ext cx="3262872" cy="3678204"/>
              </a:xfrm>
              <a:blipFill>
                <a:blip r:embed="rId2"/>
                <a:stretch>
                  <a:fillRect l="-1682" t="-2488" r="-336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8E4F1E0-0955-E9F2-D45C-39BAAFEC304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37505" y="4767264"/>
            <a:ext cx="2722574" cy="224122"/>
          </a:xfrm>
        </p:spPr>
        <p:txBody>
          <a:bodyPr/>
          <a:lstStyle/>
          <a:p>
            <a:r>
              <a:rPr lang="en-US" sz="1600" i="1" dirty="0">
                <a:latin typeface="Goudy Old Style" panose="02020502050305020303" pitchFamily="18" charset="0"/>
              </a:rPr>
              <a:t>Slide courtesy </a:t>
            </a:r>
            <a:r>
              <a:rPr lang="en-US" sz="1600" i="1" dirty="0" err="1">
                <a:latin typeface="Goudy Old Style" panose="02020502050305020303" pitchFamily="18" charset="0"/>
              </a:rPr>
              <a:t>fo</a:t>
            </a:r>
            <a:r>
              <a:rPr lang="en-US" sz="1600" i="1" dirty="0">
                <a:latin typeface="Goudy Old Style" panose="02020502050305020303" pitchFamily="18" charset="0"/>
              </a:rPr>
              <a:t> Leah Broussard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FD6C683-D394-0CB4-EF00-E010AF876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A3FCE-671A-41FE-945B-B74051A514BC}" type="slidenum">
              <a:rPr lang="en-US" smtClean="0"/>
              <a:pPr/>
              <a:t>42</a:t>
            </a:fld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0FE6523-BE73-CE9B-3524-6AA0FCEFA8FA}"/>
              </a:ext>
            </a:extLst>
          </p:cNvPr>
          <p:cNvGrpSpPr/>
          <p:nvPr/>
        </p:nvGrpSpPr>
        <p:grpSpPr>
          <a:xfrm>
            <a:off x="3680643" y="1082099"/>
            <a:ext cx="5151721" cy="3613458"/>
            <a:chOff x="4306970" y="4009768"/>
            <a:chExt cx="4199269" cy="2945402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3146417-1A0C-0C81-63AE-E46799EF56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306970" y="4155416"/>
              <a:ext cx="4010649" cy="257319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AAC8F868-003D-8872-B984-B17BDA53B9D1}"/>
                    </a:ext>
                  </a:extLst>
                </p:cNvPr>
                <p:cNvSpPr txBox="1"/>
                <p:nvPr/>
              </p:nvSpPr>
              <p:spPr>
                <a:xfrm rot="16200000">
                  <a:off x="3257063" y="5059675"/>
                  <a:ext cx="2508018" cy="408203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noAutofit/>
                </a:bodyPr>
                <a:lstStyle/>
                <a:p>
                  <a:pPr algn="ctr"/>
                  <a:r>
                    <a:rPr lang="en-US" dirty="0">
                      <a:latin typeface="Garamond" panose="02020404030301010803" pitchFamily="18" charset="0"/>
                    </a:rPr>
                    <a:t>Estimate for </a:t>
                  </a:r>
                  <a14:m>
                    <m:oMath xmlns:m="http://schemas.openxmlformats.org/officeDocument/2006/math">
                      <m:sSubSup>
                        <m:sSubSup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𝑝</m:t>
                          </m:r>
                        </m:sub>
                        <m: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bSup>
                    </m:oMath>
                  </a14:m>
                  <a:r>
                    <a:rPr lang="en-US" dirty="0">
                      <a:latin typeface="Garamond" panose="02020404030301010803" pitchFamily="18" charset="0"/>
                    </a:rPr>
                    <a:t> [A.U.] →</a:t>
                  </a:r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AAC8F868-003D-8872-B984-B17BDA53B9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3257063" y="5059675"/>
                  <a:ext cx="2508018" cy="408203"/>
                </a:xfrm>
                <a:prstGeom prst="rect">
                  <a:avLst/>
                </a:prstGeom>
                <a:blipFill>
                  <a:blip r:embed="rId4"/>
                  <a:stretch>
                    <a:fillRect l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41E4BB4-6813-7FA4-1057-80A9BA21890A}"/>
                </a:ext>
              </a:extLst>
            </p:cNvPr>
            <p:cNvSpPr txBox="1"/>
            <p:nvPr/>
          </p:nvSpPr>
          <p:spPr>
            <a:xfrm rot="16200000">
              <a:off x="7100721" y="5207407"/>
              <a:ext cx="2299455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noAutofit/>
            </a:bodyPr>
            <a:lstStyle/>
            <a:p>
              <a:pPr algn="ctr"/>
              <a:r>
                <a:rPr lang="en-US" dirty="0">
                  <a:latin typeface="Garamond" panose="02020404030301010803" pitchFamily="18" charset="0"/>
                </a:rPr>
                <a:t>         Intensity →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B477093-3E00-9285-9FEF-D93347AEE3E7}"/>
                    </a:ext>
                  </a:extLst>
                </p:cNvPr>
                <p:cNvSpPr txBox="1"/>
                <p:nvPr/>
              </p:nvSpPr>
              <p:spPr>
                <a:xfrm>
                  <a:off x="4723750" y="6461407"/>
                  <a:ext cx="3316154" cy="338554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noAutofit/>
                </a:bodyPr>
                <a:lstStyle/>
                <a:p>
                  <a:pPr algn="ctr"/>
                  <a:r>
                    <a:rPr lang="en-US" dirty="0">
                      <a:latin typeface="Garamond" panose="02020404030301010803" pitchFamily="18" charset="0"/>
                    </a:rPr>
                    <a:t>Estimate for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𝑒</m:t>
                          </m:r>
                        </m:sub>
                      </m:sSub>
                    </m:oMath>
                  </a14:m>
                  <a:r>
                    <a:rPr lang="en-US" dirty="0">
                      <a:latin typeface="Garamond" panose="02020404030301010803" pitchFamily="18" charset="0"/>
                    </a:rPr>
                    <a:t> [A.U.] →</a:t>
                  </a:r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B477093-3E00-9285-9FEF-D93347AEE3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23750" y="6461407"/>
                  <a:ext cx="3316154" cy="338554"/>
                </a:xfrm>
                <a:prstGeom prst="rect">
                  <a:avLst/>
                </a:prstGeom>
                <a:blipFill>
                  <a:blip r:embed="rId5"/>
                  <a:stretch>
                    <a:fillRect t="-8889" b="-88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814CD3E-9B85-91E6-5BCE-85B132A2B15B}"/>
                </a:ext>
              </a:extLst>
            </p:cNvPr>
            <p:cNvSpPr txBox="1"/>
            <p:nvPr/>
          </p:nvSpPr>
          <p:spPr>
            <a:xfrm>
              <a:off x="7295145" y="6729383"/>
              <a:ext cx="1211094" cy="2257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200" dirty="0">
                  <a:latin typeface="Garamond" panose="02020404030301010803" pitchFamily="18" charset="0"/>
                </a:rPr>
                <a:t>A. Hagemeier (UVA)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7669F04-437E-8147-E56E-B95BA179576D}"/>
                </a:ext>
              </a:extLst>
            </p:cNvPr>
            <p:cNvSpPr txBox="1"/>
            <p:nvPr/>
          </p:nvSpPr>
          <p:spPr>
            <a:xfrm rot="19623000">
              <a:off x="4873194" y="4921134"/>
              <a:ext cx="2808418" cy="605756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r>
                <a:rPr lang="en-US" sz="4950" b="1" dirty="0">
                  <a:solidFill>
                    <a:schemeClr val="tx1">
                      <a:alpha val="30000"/>
                    </a:schemeClr>
                  </a:solidFill>
                  <a:latin typeface="Garamond" panose="02020404030301010803" pitchFamily="18" charset="0"/>
                </a:rPr>
                <a:t>Preliminary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353037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A076D9EB-7222-03AB-1FC0-6998353D7FA4}"/>
              </a:ext>
            </a:extLst>
          </p:cNvPr>
          <p:cNvSpPr/>
          <p:nvPr/>
        </p:nvSpPr>
        <p:spPr>
          <a:xfrm>
            <a:off x="0" y="4322502"/>
            <a:ext cx="9144000" cy="8182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2" descr="http://www.nsf.gov/images/logos/nsf1.jpg">
            <a:extLst>
              <a:ext uri="{FF2B5EF4-FFF2-40B4-BE49-F238E27FC236}">
                <a16:creationId xmlns:a16="http://schemas.microsoft.com/office/drawing/2014/main" id="{DE91F131-80D6-4E4B-F98A-F5249702A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4950" y="4333063"/>
            <a:ext cx="739439" cy="7438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http://science.energy.gov/~/media/_/images/about/resources/logos/jpg/high-res/RGB_Color-Seal_Green-Mark_SC_Vertical.jpg">
            <a:extLst>
              <a:ext uri="{FF2B5EF4-FFF2-40B4-BE49-F238E27FC236}">
                <a16:creationId xmlns:a16="http://schemas.microsoft.com/office/drawing/2014/main" id="{427DB856-8636-65EA-485E-7002FF546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85900" y="4333063"/>
            <a:ext cx="2148285" cy="695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FE1F2E35-DEC0-20D1-F437-F9BDB6DFB1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5466" y="285000"/>
            <a:ext cx="1471500" cy="9231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8391F266-0F9D-F0AE-A1FD-3AD52A126A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6277" y="131039"/>
            <a:ext cx="1431553" cy="771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384072E-B259-C3F1-CA37-5ED74DE547B3}"/>
              </a:ext>
            </a:extLst>
          </p:cNvPr>
          <p:cNvSpPr txBox="1"/>
          <p:nvPr/>
        </p:nvSpPr>
        <p:spPr>
          <a:xfrm>
            <a:off x="19568" y="3984550"/>
            <a:ext cx="1869486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Main project funding: </a:t>
            </a:r>
          </a:p>
        </p:txBody>
      </p:sp>
      <p:pic>
        <p:nvPicPr>
          <p:cNvPr id="9" name="Picture 2" descr="See the source image">
            <a:extLst>
              <a:ext uri="{FF2B5EF4-FFF2-40B4-BE49-F238E27FC236}">
                <a16:creationId xmlns:a16="http://schemas.microsoft.com/office/drawing/2014/main" id="{08D00D61-7F7C-DB34-B17C-48A5EC302B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399" y="1712986"/>
            <a:ext cx="2673668" cy="481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See the source image">
            <a:extLst>
              <a:ext uri="{FF2B5EF4-FFF2-40B4-BE49-F238E27FC236}">
                <a16:creationId xmlns:a16="http://schemas.microsoft.com/office/drawing/2014/main" id="{ACCD3E4E-509D-9363-DA2E-40FDD60467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8272" y="3511976"/>
            <a:ext cx="1626216" cy="4688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See the source image">
            <a:extLst>
              <a:ext uri="{FF2B5EF4-FFF2-40B4-BE49-F238E27FC236}">
                <a16:creationId xmlns:a16="http://schemas.microsoft.com/office/drawing/2014/main" id="{F65CAA75-B78D-B0F2-5AF3-4F70E0EC1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4695" y="716252"/>
            <a:ext cx="2557856" cy="2678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0" descr="See the source image">
            <a:extLst>
              <a:ext uri="{FF2B5EF4-FFF2-40B4-BE49-F238E27FC236}">
                <a16:creationId xmlns:a16="http://schemas.microsoft.com/office/drawing/2014/main" id="{5D40D368-84DF-951F-4238-4866E7DE9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3624" y="1361244"/>
            <a:ext cx="1360664" cy="764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See the source image">
            <a:extLst>
              <a:ext uri="{FF2B5EF4-FFF2-40B4-BE49-F238E27FC236}">
                <a16:creationId xmlns:a16="http://schemas.microsoft.com/office/drawing/2014/main" id="{734107A3-B6D4-C4D4-280B-70282CF4F3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854" y="2282182"/>
            <a:ext cx="1460146" cy="927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4" descr="See the source image">
            <a:extLst>
              <a:ext uri="{FF2B5EF4-FFF2-40B4-BE49-F238E27FC236}">
                <a16:creationId xmlns:a16="http://schemas.microsoft.com/office/drawing/2014/main" id="{8EF22CAD-799B-DB45-E88C-2DB2178A5D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05" b="19004"/>
          <a:stretch/>
        </p:blipFill>
        <p:spPr bwMode="auto">
          <a:xfrm>
            <a:off x="138916" y="2208059"/>
            <a:ext cx="1827186" cy="8866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See the source image">
            <a:extLst>
              <a:ext uri="{FF2B5EF4-FFF2-40B4-BE49-F238E27FC236}">
                <a16:creationId xmlns:a16="http://schemas.microsoft.com/office/drawing/2014/main" id="{1ED6BD6A-C678-229D-B77D-72955BE1AF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7872" y="2286678"/>
            <a:ext cx="966363" cy="1075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The University of Tennessee Logo | Brand Guidelines">
            <a:extLst>
              <a:ext uri="{FF2B5EF4-FFF2-40B4-BE49-F238E27FC236}">
                <a16:creationId xmlns:a16="http://schemas.microsoft.com/office/drawing/2014/main" id="{B1BE6ACD-2AFD-F212-587A-78BE88659E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2551" y="104064"/>
            <a:ext cx="2030958" cy="938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 descr="A picture containing text&#10;&#10;Description automatically generated">
            <a:extLst>
              <a:ext uri="{FF2B5EF4-FFF2-40B4-BE49-F238E27FC236}">
                <a16:creationId xmlns:a16="http://schemas.microsoft.com/office/drawing/2014/main" id="{6CA053A3-8206-162E-EE81-2E94855707A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266" y="1147651"/>
            <a:ext cx="1759134" cy="345461"/>
          </a:xfrm>
          <a:prstGeom prst="rect">
            <a:avLst/>
          </a:prstGeom>
        </p:spPr>
      </p:pic>
      <p:pic>
        <p:nvPicPr>
          <p:cNvPr id="18" name="Picture 17" descr="A picture containing text&#10;&#10;Description automatically generated">
            <a:extLst>
              <a:ext uri="{FF2B5EF4-FFF2-40B4-BE49-F238E27FC236}">
                <a16:creationId xmlns:a16="http://schemas.microsoft.com/office/drawing/2014/main" id="{1EE24716-C659-E523-F5D1-E661A2DE1131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5373" y="1014385"/>
            <a:ext cx="1052996" cy="1052996"/>
          </a:xfrm>
          <a:prstGeom prst="rect">
            <a:avLst/>
          </a:prstGeom>
        </p:spPr>
      </p:pic>
      <p:pic>
        <p:nvPicPr>
          <p:cNvPr id="19" name="Picture 6">
            <a:extLst>
              <a:ext uri="{FF2B5EF4-FFF2-40B4-BE49-F238E27FC236}">
                <a16:creationId xmlns:a16="http://schemas.microsoft.com/office/drawing/2014/main" id="{3050CBA8-4FF5-8FBB-1330-D721FA157E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09563" y="4333063"/>
            <a:ext cx="1052996" cy="66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2">
            <a:extLst>
              <a:ext uri="{FF2B5EF4-FFF2-40B4-BE49-F238E27FC236}">
                <a16:creationId xmlns:a16="http://schemas.microsoft.com/office/drawing/2014/main" id="{17A076AE-B79B-48BF-6550-94F7DE1399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73988" y="4333063"/>
            <a:ext cx="1285875" cy="692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20" descr="See the source image">
            <a:extLst>
              <a:ext uri="{FF2B5EF4-FFF2-40B4-BE49-F238E27FC236}">
                <a16:creationId xmlns:a16="http://schemas.microsoft.com/office/drawing/2014/main" id="{BAB30945-3C31-DF27-40D9-1EAA9894C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3927" y="1401392"/>
            <a:ext cx="2148285" cy="65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C3513C27-A371-9ED2-46E9-B488B37E858D}"/>
              </a:ext>
            </a:extLst>
          </p:cNvPr>
          <p:cNvSpPr txBox="1"/>
          <p:nvPr/>
        </p:nvSpPr>
        <p:spPr>
          <a:xfrm>
            <a:off x="2151204" y="5271"/>
            <a:ext cx="506541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7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Nab Collaboration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EACB6C-6B43-47EF-26AF-7417872F19FF}"/>
              </a:ext>
            </a:extLst>
          </p:cNvPr>
          <p:cNvCxnSpPr/>
          <p:nvPr/>
        </p:nvCxnSpPr>
        <p:spPr>
          <a:xfrm>
            <a:off x="0" y="4264182"/>
            <a:ext cx="91440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Picture 4" descr="University Of South Carolina Transparent, HD Png Download , Transparent Png  Image - PNGitem">
            <a:extLst>
              <a:ext uri="{FF2B5EF4-FFF2-40B4-BE49-F238E27FC236}">
                <a16:creationId xmlns:a16="http://schemas.microsoft.com/office/drawing/2014/main" id="{43BCD8BE-309A-0AE7-83FC-FDD15078CB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374" y="3230050"/>
            <a:ext cx="1478719" cy="909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Western Kentucky University - Home | Facebook">
            <a:extLst>
              <a:ext uri="{FF2B5EF4-FFF2-40B4-BE49-F238E27FC236}">
                <a16:creationId xmlns:a16="http://schemas.microsoft.com/office/drawing/2014/main" id="{2F4E4187-DA55-3A48-14B1-7D4078AFBA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0394" y="3133604"/>
            <a:ext cx="966363" cy="966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Universidad Nacional Autónoma de México in Mexico : Reviews ...">
            <a:extLst>
              <a:ext uri="{FF2B5EF4-FFF2-40B4-BE49-F238E27FC236}">
                <a16:creationId xmlns:a16="http://schemas.microsoft.com/office/drawing/2014/main" id="{5E3DC100-C650-941B-D742-947777CD98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70" b="18209"/>
          <a:stretch/>
        </p:blipFill>
        <p:spPr bwMode="auto">
          <a:xfrm>
            <a:off x="7024211" y="2191451"/>
            <a:ext cx="1887639" cy="914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Magnetismus und Medizin eng verknüpft">
            <a:extLst>
              <a:ext uri="{FF2B5EF4-FFF2-40B4-BE49-F238E27FC236}">
                <a16:creationId xmlns:a16="http://schemas.microsoft.com/office/drawing/2014/main" id="{03B11E7F-F85C-0A21-39A4-5B5106A36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6926" y="3662413"/>
            <a:ext cx="2700958" cy="437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 descr="Georgia Tech tops UGA in women's basketball | College ...">
            <a:extLst>
              <a:ext uri="{FF2B5EF4-FFF2-40B4-BE49-F238E27FC236}">
                <a16:creationId xmlns:a16="http://schemas.microsoft.com/office/drawing/2014/main" id="{CEC0B632-5E57-7C42-D26B-F926FF30A7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2905" y="2476484"/>
            <a:ext cx="1068584" cy="695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Graphic 3">
            <a:extLst>
              <a:ext uri="{FF2B5EF4-FFF2-40B4-BE49-F238E27FC236}">
                <a16:creationId xmlns:a16="http://schemas.microsoft.com/office/drawing/2014/main" id="{0ED215E7-E9CF-442A-0390-A1C370BC7CFE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830102" y="3085536"/>
            <a:ext cx="1410995" cy="283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766574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343CA2-A224-AFF2-1BEC-C20E59CE3A3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44</a:t>
            </a:fld>
            <a:endParaRPr lang="e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0" name="Rectangle 329">
                <a:extLst>
                  <a:ext uri="{FF2B5EF4-FFF2-40B4-BE49-F238E27FC236}">
                    <a16:creationId xmlns:a16="http://schemas.microsoft.com/office/drawing/2014/main" id="{F1C8565F-B92C-2032-17BC-CDC1781E5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90" y="76585"/>
                <a:ext cx="6858000" cy="487739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</p:spPr>
            <p:txBody>
              <a:bodyPr lIns="0" rIns="6858" anchor="ctr"/>
              <a:lstStyle/>
              <a:p>
                <a:pPr algn="ctr"/>
                <a:r>
                  <a:rPr lang="en-US" sz="3200" dirty="0">
                    <a:latin typeface="Goudy Old Style" panose="02020502050305020303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Nab and </a:t>
                </a:r>
                <a:r>
                  <a:rPr lang="en-US" sz="3200" dirty="0" err="1">
                    <a:latin typeface="Goudy Old Style" panose="02020502050305020303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pNAB</a:t>
                </a:r>
                <a:r>
                  <a:rPr lang="en-US" sz="3200" dirty="0">
                    <a:latin typeface="Goudy Old Style" panose="02020502050305020303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</a:t>
                </a:r>
                <a14:m>
                  <m:oMath xmlns:m="http://schemas.openxmlformats.org/officeDocument/2006/math">
                    <m:r>
                      <a:rPr lang="en-US" sz="3200" b="0" i="1">
                        <a:latin typeface="Cambria Math" panose="02040503050406030204" pitchFamily="18" charset="0"/>
                        <a:ea typeface="Calibri" panose="020F0502020204030204" pitchFamily="34" charset="0"/>
                        <a:cs typeface="Calibri" panose="020F0502020204030204" pitchFamily="34" charset="0"/>
                      </a:rPr>
                      <m:t>𝜆</m:t>
                    </m:r>
                  </m:oMath>
                </a14:m>
                <a:r>
                  <a:rPr lang="en-US" sz="3200" dirty="0">
                    <a:latin typeface="Goudy Old Style" panose="02020502050305020303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for CKM Unitarity test</a:t>
                </a:r>
              </a:p>
            </p:txBody>
          </p:sp>
        </mc:Choice>
        <mc:Fallback xmlns="">
          <p:sp>
            <p:nvSpPr>
              <p:cNvPr id="330" name="Rectangle 329">
                <a:extLst>
                  <a:ext uri="{FF2B5EF4-FFF2-40B4-BE49-F238E27FC236}">
                    <a16:creationId xmlns:a16="http://schemas.microsoft.com/office/drawing/2014/main" id="{F1C8565F-B92C-2032-17BC-CDC1781E5E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40190" y="76585"/>
                <a:ext cx="6858000" cy="487739"/>
              </a:xfrm>
              <a:prstGeom prst="rect">
                <a:avLst/>
              </a:prstGeom>
              <a:blipFill>
                <a:blip r:embed="rId3"/>
                <a:stretch>
                  <a:fillRect l="-2489" t="-26250" r="-2489" b="-50000"/>
                </a:stretch>
              </a:blipFill>
              <a:ln w="3810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27" name="TextBox 1226">
                <a:extLst>
                  <a:ext uri="{FF2B5EF4-FFF2-40B4-BE49-F238E27FC236}">
                    <a16:creationId xmlns:a16="http://schemas.microsoft.com/office/drawing/2014/main" id="{FC616423-B886-32BC-4D31-22BE2DDCEDE9}"/>
                  </a:ext>
                </a:extLst>
              </p:cNvPr>
              <p:cNvSpPr txBox="1"/>
              <p:nvPr/>
            </p:nvSpPr>
            <p:spPr>
              <a:xfrm>
                <a:off x="439212" y="728081"/>
                <a:ext cx="396474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With Nab and </a:t>
                </a:r>
                <a:r>
                  <a:rPr lang="en-US" sz="1200" dirty="0" err="1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pNAB</a:t>
                </a: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, we can measure both </a:t>
                </a:r>
                <a14:m>
                  <m:oMath xmlns:m="http://schemas.openxmlformats.org/officeDocument/2006/math">
                    <m:r>
                      <a:rPr lang="en-US" sz="1200" i="1"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and </a:t>
                </a:r>
                <a14:m>
                  <m:oMath xmlns:m="http://schemas.openxmlformats.org/officeDocument/2006/math">
                    <m:r>
                      <a:rPr lang="en-US" sz="1200" i="1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correlation coefficients in the </a:t>
                </a:r>
                <a:r>
                  <a:rPr lang="en-US" sz="1200" b="1" i="1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same apparatus</a:t>
                </a:r>
                <a:r>
                  <a:rPr lang="en-US" sz="12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1227" name="TextBox 1226">
                <a:extLst>
                  <a:ext uri="{FF2B5EF4-FFF2-40B4-BE49-F238E27FC236}">
                    <a16:creationId xmlns:a16="http://schemas.microsoft.com/office/drawing/2014/main" id="{FC616423-B886-32BC-4D31-22BE2DDCED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9212" y="728081"/>
                <a:ext cx="3964742" cy="461665"/>
              </a:xfrm>
              <a:prstGeom prst="rect">
                <a:avLst/>
              </a:prstGeom>
              <a:blipFill>
                <a:blip r:embed="rId4"/>
                <a:stretch>
                  <a:fillRect b="-92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2">
            <a:extLst>
              <a:ext uri="{FF2B5EF4-FFF2-40B4-BE49-F238E27FC236}">
                <a16:creationId xmlns:a16="http://schemas.microsoft.com/office/drawing/2014/main" id="{E910AB03-DDB8-8B66-E58D-C13F95F5FD53}"/>
              </a:ext>
            </a:extLst>
          </p:cNvPr>
          <p:cNvGrpSpPr>
            <a:grpSpLocks noChangeAspect="1"/>
          </p:cNvGrpSpPr>
          <p:nvPr/>
        </p:nvGrpSpPr>
        <p:grpSpPr>
          <a:xfrm>
            <a:off x="4860631" y="1032206"/>
            <a:ext cx="3393759" cy="3434432"/>
            <a:chOff x="819869" y="2669675"/>
            <a:chExt cx="2931730" cy="2966867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78D037DE-33AA-9959-3352-98B55DCB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966" y="5334145"/>
              <a:ext cx="2538633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Line 6">
              <a:extLst>
                <a:ext uri="{FF2B5EF4-FFF2-40B4-BE49-F238E27FC236}">
                  <a16:creationId xmlns:a16="http://schemas.microsoft.com/office/drawing/2014/main" id="{B0589636-8E76-A910-450D-2B02B6578E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2966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Rectangle 7">
                  <a:extLst>
                    <a:ext uri="{FF2B5EF4-FFF2-40B4-BE49-F238E27FC236}">
                      <a16:creationId xmlns:a16="http://schemas.microsoft.com/office/drawing/2014/main" id="{E5836A9C-A403-6882-D791-A2B22CF738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2327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7" name="Rectangle 7">
                  <a:extLst>
                    <a:ext uri="{FF2B5EF4-FFF2-40B4-BE49-F238E27FC236}">
                      <a16:creationId xmlns:a16="http://schemas.microsoft.com/office/drawing/2014/main" id="{E5836A9C-A403-6882-D791-A2B22CF738E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182327" y="5364203"/>
                  <a:ext cx="250644" cy="139585"/>
                </a:xfrm>
                <a:prstGeom prst="rect">
                  <a:avLst/>
                </a:prstGeom>
                <a:blipFill>
                  <a:blip r:embed="rId5"/>
                  <a:stretch>
                    <a:fillRect l="-10417" r="-8333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Line 11">
              <a:extLst>
                <a:ext uri="{FF2B5EF4-FFF2-40B4-BE49-F238E27FC236}">
                  <a16:creationId xmlns:a16="http://schemas.microsoft.com/office/drawing/2014/main" id="{25F144F1-D660-6792-35D3-1C8FEAE6E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26767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" name="Line 12">
              <a:extLst>
                <a:ext uri="{FF2B5EF4-FFF2-40B4-BE49-F238E27FC236}">
                  <a16:creationId xmlns:a16="http://schemas.microsoft.com/office/drawing/2014/main" id="{641648C0-8784-6B3D-E4C8-4518BB718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3850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Line 13">
              <a:extLst>
                <a:ext uri="{FF2B5EF4-FFF2-40B4-BE49-F238E27FC236}">
                  <a16:creationId xmlns:a16="http://schemas.microsoft.com/office/drawing/2014/main" id="{C13B2D92-5209-2641-BD9F-C1A3DAC0E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7650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1" name="Line 14">
              <a:extLst>
                <a:ext uri="{FF2B5EF4-FFF2-40B4-BE49-F238E27FC236}">
                  <a16:creationId xmlns:a16="http://schemas.microsoft.com/office/drawing/2014/main" id="{28849C87-A013-7198-037E-23A0B05BF8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4734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 15">
                  <a:extLst>
                    <a:ext uri="{FF2B5EF4-FFF2-40B4-BE49-F238E27FC236}">
                      <a16:creationId xmlns:a16="http://schemas.microsoft.com/office/drawing/2014/main" id="{0E924DEF-3E4A-CB65-928E-5CBCC6665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2970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02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2" name="Rectangle 15">
                  <a:extLst>
                    <a:ext uri="{FF2B5EF4-FFF2-40B4-BE49-F238E27FC236}">
                      <a16:creationId xmlns:a16="http://schemas.microsoft.com/office/drawing/2014/main" id="{0E924DEF-3E4A-CB65-928E-5CBCC666586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572970" y="5364203"/>
                  <a:ext cx="250644" cy="139585"/>
                </a:xfrm>
                <a:prstGeom prst="rect">
                  <a:avLst/>
                </a:prstGeom>
                <a:blipFill>
                  <a:blip r:embed="rId6"/>
                  <a:stretch>
                    <a:fillRect l="-10417" r="-8333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" name="Line 19">
              <a:extLst>
                <a:ext uri="{FF2B5EF4-FFF2-40B4-BE49-F238E27FC236}">
                  <a16:creationId xmlns:a16="http://schemas.microsoft.com/office/drawing/2014/main" id="{557CE47E-E786-8AF2-9FE4-D218C1ACC2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8535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4" name="Line 20">
              <a:extLst>
                <a:ext uri="{FF2B5EF4-FFF2-40B4-BE49-F238E27FC236}">
                  <a16:creationId xmlns:a16="http://schemas.microsoft.com/office/drawing/2014/main" id="{B79432DB-AA03-E6B8-1176-800A1C7E28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05619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5" name="Line 21">
              <a:extLst>
                <a:ext uri="{FF2B5EF4-FFF2-40B4-BE49-F238E27FC236}">
                  <a16:creationId xmlns:a16="http://schemas.microsoft.com/office/drawing/2014/main" id="{0F89C7DC-3EE1-7EF4-0FA5-4BB6846A0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9420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6" name="Line 22">
              <a:extLst>
                <a:ext uri="{FF2B5EF4-FFF2-40B4-BE49-F238E27FC236}">
                  <a16:creationId xmlns:a16="http://schemas.microsoft.com/office/drawing/2014/main" id="{1BAE190F-6302-D60D-3868-AC9022DB5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503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angle 23">
                  <a:extLst>
                    <a:ext uri="{FF2B5EF4-FFF2-40B4-BE49-F238E27FC236}">
                      <a16:creationId xmlns:a16="http://schemas.microsoft.com/office/drawing/2014/main" id="{8C65CB15-7026-708C-E62E-9CA498EE5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4739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04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17" name="Rectangle 23">
                  <a:extLst>
                    <a:ext uri="{FF2B5EF4-FFF2-40B4-BE49-F238E27FC236}">
                      <a16:creationId xmlns:a16="http://schemas.microsoft.com/office/drawing/2014/main" id="{8C65CB15-7026-708C-E62E-9CA498EE506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2034739" y="5364203"/>
                  <a:ext cx="250644" cy="139585"/>
                </a:xfrm>
                <a:prstGeom prst="rect">
                  <a:avLst/>
                </a:prstGeom>
                <a:blipFill>
                  <a:blip r:embed="rId7"/>
                  <a:stretch>
                    <a:fillRect l="-10417" r="-8333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ine 27">
              <a:extLst>
                <a:ext uri="{FF2B5EF4-FFF2-40B4-BE49-F238E27FC236}">
                  <a16:creationId xmlns:a16="http://schemas.microsoft.com/office/drawing/2014/main" id="{3B30D581-9816-3A00-46CA-517B0DC24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304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9" name="Line 28">
              <a:extLst>
                <a:ext uri="{FF2B5EF4-FFF2-40B4-BE49-F238E27FC236}">
                  <a16:creationId xmlns:a16="http://schemas.microsoft.com/office/drawing/2014/main" id="{A19B5C89-1D73-5C66-F6FF-5F5AD4A12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7387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0" name="Line 29">
              <a:extLst>
                <a:ext uri="{FF2B5EF4-FFF2-40B4-BE49-F238E27FC236}">
                  <a16:creationId xmlns:a16="http://schemas.microsoft.com/office/drawing/2014/main" id="{54A3220B-290D-C370-1BDD-C6A5FEA4C8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2282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1" name="Line 30">
              <a:extLst>
                <a:ext uri="{FF2B5EF4-FFF2-40B4-BE49-F238E27FC236}">
                  <a16:creationId xmlns:a16="http://schemas.microsoft.com/office/drawing/2014/main" id="{DA05BCBF-F1A7-D452-CFA4-31FC86A7FA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9366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" name="Rectangle 31">
                  <a:extLst>
                    <a:ext uri="{FF2B5EF4-FFF2-40B4-BE49-F238E27FC236}">
                      <a16:creationId xmlns:a16="http://schemas.microsoft.com/office/drawing/2014/main" id="{1769645A-F073-190B-8EA0-7AF9C65E2C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6507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06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2" name="Rectangle 31">
                  <a:extLst>
                    <a:ext uri="{FF2B5EF4-FFF2-40B4-BE49-F238E27FC236}">
                      <a16:creationId xmlns:a16="http://schemas.microsoft.com/office/drawing/2014/main" id="{1769645A-F073-190B-8EA0-7AF9C65E2C3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2496507" y="5364203"/>
                  <a:ext cx="250644" cy="139585"/>
                </a:xfrm>
                <a:prstGeom prst="rect">
                  <a:avLst/>
                </a:prstGeom>
                <a:blipFill>
                  <a:blip r:embed="rId8"/>
                  <a:stretch>
                    <a:fillRect l="-10638" r="-10638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3" name="Line 35">
              <a:extLst>
                <a:ext uri="{FF2B5EF4-FFF2-40B4-BE49-F238E27FC236}">
                  <a16:creationId xmlns:a16="http://schemas.microsoft.com/office/drawing/2014/main" id="{86B8EACE-A6C7-964A-2691-A266BD891A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3167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4" name="Line 36">
              <a:extLst>
                <a:ext uri="{FF2B5EF4-FFF2-40B4-BE49-F238E27FC236}">
                  <a16:creationId xmlns:a16="http://schemas.microsoft.com/office/drawing/2014/main" id="{92632CFC-4FE6-EDF4-5D01-21A1A758A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0250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5" name="Line 37">
              <a:extLst>
                <a:ext uri="{FF2B5EF4-FFF2-40B4-BE49-F238E27FC236}">
                  <a16:creationId xmlns:a16="http://schemas.microsoft.com/office/drawing/2014/main" id="{F7BFCD4B-D2C8-B7AA-8069-93FDDB61D2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4051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6" name="Line 38">
              <a:extLst>
                <a:ext uri="{FF2B5EF4-FFF2-40B4-BE49-F238E27FC236}">
                  <a16:creationId xmlns:a16="http://schemas.microsoft.com/office/drawing/2014/main" id="{E619449A-B812-7666-0B0D-6A7338D14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57852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Rectangle 39">
                  <a:extLst>
                    <a:ext uri="{FF2B5EF4-FFF2-40B4-BE49-F238E27FC236}">
                      <a16:creationId xmlns:a16="http://schemas.microsoft.com/office/drawing/2014/main" id="{282F2BBB-AD9A-92A2-66B0-F9E092E416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9371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08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27" name="Rectangle 39">
                  <a:extLst>
                    <a:ext uri="{FF2B5EF4-FFF2-40B4-BE49-F238E27FC236}">
                      <a16:creationId xmlns:a16="http://schemas.microsoft.com/office/drawing/2014/main" id="{282F2BBB-AD9A-92A2-66B0-F9E092E416A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2959371" y="5364203"/>
                  <a:ext cx="250644" cy="139585"/>
                </a:xfrm>
                <a:prstGeom prst="rect">
                  <a:avLst/>
                </a:prstGeom>
                <a:blipFill>
                  <a:blip r:embed="rId9"/>
                  <a:stretch>
                    <a:fillRect l="-10638" r="-10638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" name="Line 43">
              <a:extLst>
                <a:ext uri="{FF2B5EF4-FFF2-40B4-BE49-F238E27FC236}">
                  <a16:creationId xmlns:a16="http://schemas.microsoft.com/office/drawing/2014/main" id="{DED515CA-051E-C89F-DB5E-E3C99F1BEE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74935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29" name="Line 44">
              <a:extLst>
                <a:ext uri="{FF2B5EF4-FFF2-40B4-BE49-F238E27FC236}">
                  <a16:creationId xmlns:a16="http://schemas.microsoft.com/office/drawing/2014/main" id="{95C3FABC-4854-1C61-FBAE-3A1E2FC9D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8736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0" name="Line 45">
              <a:extLst>
                <a:ext uri="{FF2B5EF4-FFF2-40B4-BE49-F238E27FC236}">
                  <a16:creationId xmlns:a16="http://schemas.microsoft.com/office/drawing/2014/main" id="{7595DBEF-DC19-1DCF-B15E-E46D62B17A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5820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1" name="Line 46">
              <a:extLst>
                <a:ext uri="{FF2B5EF4-FFF2-40B4-BE49-F238E27FC236}">
                  <a16:creationId xmlns:a16="http://schemas.microsoft.com/office/drawing/2014/main" id="{397DC417-9251-B7EC-0688-8D0BF27698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19621" y="5259737"/>
              <a:ext cx="0" cy="744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8" name="Rectangle 47">
                  <a:extLst>
                    <a:ext uri="{FF2B5EF4-FFF2-40B4-BE49-F238E27FC236}">
                      <a16:creationId xmlns:a16="http://schemas.microsoft.com/office/drawing/2014/main" id="{05CB2EDF-F930-7D9C-7AF3-31EEA1A9D4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1139" y="5364203"/>
                  <a:ext cx="250644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28" name="Rectangle 47">
                  <a:extLst>
                    <a:ext uri="{FF2B5EF4-FFF2-40B4-BE49-F238E27FC236}">
                      <a16:creationId xmlns:a16="http://schemas.microsoft.com/office/drawing/2014/main" id="{05CB2EDF-F930-7D9C-7AF3-31EEA1A9D47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3421139" y="5364203"/>
                  <a:ext cx="250644" cy="139585"/>
                </a:xfrm>
                <a:prstGeom prst="rect">
                  <a:avLst/>
                </a:prstGeom>
                <a:blipFill>
                  <a:blip r:embed="rId10"/>
                  <a:stretch>
                    <a:fillRect l="-10417" r="-8333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29" name="Line 51">
              <a:extLst>
                <a:ext uri="{FF2B5EF4-FFF2-40B4-BE49-F238E27FC236}">
                  <a16:creationId xmlns:a16="http://schemas.microsoft.com/office/drawing/2014/main" id="{5F193565-A9C1-E8E6-4EBA-B44C57D49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704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0" name="Line 52">
              <a:extLst>
                <a:ext uri="{FF2B5EF4-FFF2-40B4-BE49-F238E27FC236}">
                  <a16:creationId xmlns:a16="http://schemas.microsoft.com/office/drawing/2014/main" id="{0BC10791-FB9E-547F-73A2-FAB0298C51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1599" y="5295846"/>
              <a:ext cx="0" cy="382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1" name="Rectangle 53">
                  <a:extLst>
                    <a:ext uri="{FF2B5EF4-FFF2-40B4-BE49-F238E27FC236}">
                      <a16:creationId xmlns:a16="http://schemas.microsoft.com/office/drawing/2014/main" id="{06862C90-ED7E-6A88-B1B1-9ED88602B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2942" y="5496957"/>
                  <a:ext cx="533242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type m:val="lin"/>
                            <m:ctrlPr>
                              <a:rPr lang="en-US" altLang="en-US" sz="105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m:rPr>
                                <m:sty m:val="p"/>
                              </m:rPr>
                              <a:rPr lang="en-US" altLang="en-US" sz="1050">
                                <a:latin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en-US" sz="1050" i="1">
                                <a:latin typeface="Cambria Math" panose="02040503050406030204" pitchFamily="18" charset="0"/>
                              </a:rPr>
                              <m:t>𝜆</m:t>
                            </m:r>
                          </m:num>
                          <m:den>
                            <m:d>
                              <m:dPr>
                                <m:begChr m:val="|"/>
                                <m:endChr m:val="|"/>
                                <m:ctrlPr>
                                  <a:rPr lang="en-US" altLang="en-US" sz="105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en-US" sz="1050" i="1">
                                    <a:latin typeface="Cambria Math" panose="02040503050406030204" pitchFamily="18" charset="0"/>
                                  </a:rPr>
                                  <m:t>𝜆</m:t>
                                </m:r>
                              </m:e>
                            </m:d>
                          </m:den>
                        </m:f>
                        <m:r>
                          <a:rPr lang="en-US" altLang="en-US" sz="1050" i="1">
                            <a:latin typeface="Cambria Math" panose="02040503050406030204" pitchFamily="18" charset="0"/>
                          </a:rPr>
                          <m:t>[%]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31" name="Rectangle 53">
                  <a:extLst>
                    <a:ext uri="{FF2B5EF4-FFF2-40B4-BE49-F238E27FC236}">
                      <a16:creationId xmlns:a16="http://schemas.microsoft.com/office/drawing/2014/main" id="{06862C90-ED7E-6A88-B1B1-9ED88602BC4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2202942" y="5496957"/>
                  <a:ext cx="533242" cy="139585"/>
                </a:xfrm>
                <a:prstGeom prst="rect">
                  <a:avLst/>
                </a:prstGeom>
                <a:blipFill>
                  <a:blip r:embed="rId11"/>
                  <a:stretch>
                    <a:fillRect l="-15842" t="-170370" r="-11881" b="-251852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32" name="Freeform 60">
              <a:extLst>
                <a:ext uri="{FF2B5EF4-FFF2-40B4-BE49-F238E27FC236}">
                  <a16:creationId xmlns:a16="http://schemas.microsoft.com/office/drawing/2014/main" id="{9323B326-7FD0-F7E3-985B-E9D97CD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966" y="2723293"/>
              <a:ext cx="0" cy="2610852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3" name="Line 61">
              <a:extLst>
                <a:ext uri="{FF2B5EF4-FFF2-40B4-BE49-F238E27FC236}">
                  <a16:creationId xmlns:a16="http://schemas.microsoft.com/office/drawing/2014/main" id="{AE11954B-3148-1B1D-97E1-777FADFEA5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5334145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4" name="Rectangle 62">
                  <a:extLst>
                    <a:ext uri="{FF2B5EF4-FFF2-40B4-BE49-F238E27FC236}">
                      <a16:creationId xmlns:a16="http://schemas.microsoft.com/office/drawing/2014/main" id="{23C42F60-7E23-FCF2-B459-2C4FB4891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5279433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34" name="Rectangle 62">
                  <a:extLst>
                    <a:ext uri="{FF2B5EF4-FFF2-40B4-BE49-F238E27FC236}">
                      <a16:creationId xmlns:a16="http://schemas.microsoft.com/office/drawing/2014/main" id="{23C42F60-7E23-FCF2-B459-2C4FB489153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5279433"/>
                  <a:ext cx="185559" cy="139585"/>
                </a:xfrm>
                <a:prstGeom prst="rect">
                  <a:avLst/>
                </a:prstGeom>
                <a:blipFill>
                  <a:blip r:embed="rId12"/>
                  <a:stretch>
                    <a:fillRect l="-14286" r="-14286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35" name="Line 65">
              <a:extLst>
                <a:ext uri="{FF2B5EF4-FFF2-40B4-BE49-F238E27FC236}">
                  <a16:creationId xmlns:a16="http://schemas.microsoft.com/office/drawing/2014/main" id="{95F6A75E-C2B4-2D42-9C47-58A2AF0FC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5244417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6" name="Line 66">
              <a:extLst>
                <a:ext uri="{FF2B5EF4-FFF2-40B4-BE49-F238E27FC236}">
                  <a16:creationId xmlns:a16="http://schemas.microsoft.com/office/drawing/2014/main" id="{B7DF6C39-07B4-C07E-6137-7B81030135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5156878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7" name="Line 67">
              <a:extLst>
                <a:ext uri="{FF2B5EF4-FFF2-40B4-BE49-F238E27FC236}">
                  <a16:creationId xmlns:a16="http://schemas.microsoft.com/office/drawing/2014/main" id="{D57DBDEE-EAED-1255-D82E-4D9D349D2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5070433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8" name="Line 68">
              <a:extLst>
                <a:ext uri="{FF2B5EF4-FFF2-40B4-BE49-F238E27FC236}">
                  <a16:creationId xmlns:a16="http://schemas.microsoft.com/office/drawing/2014/main" id="{93F2DCD9-0013-5CE2-9FB2-248722181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982894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39" name="Line 69">
              <a:extLst>
                <a:ext uri="{FF2B5EF4-FFF2-40B4-BE49-F238E27FC236}">
                  <a16:creationId xmlns:a16="http://schemas.microsoft.com/office/drawing/2014/main" id="{2864C4B4-EF9F-E270-6F7C-42D7B8203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899732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0" name="Rectangle 70">
                  <a:extLst>
                    <a:ext uri="{FF2B5EF4-FFF2-40B4-BE49-F238E27FC236}">
                      <a16:creationId xmlns:a16="http://schemas.microsoft.com/office/drawing/2014/main" id="{AB3CCB60-87DE-40A8-14CB-51C5E402F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4845020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40" name="Rectangle 70">
                  <a:extLst>
                    <a:ext uri="{FF2B5EF4-FFF2-40B4-BE49-F238E27FC236}">
                      <a16:creationId xmlns:a16="http://schemas.microsoft.com/office/drawing/2014/main" id="{AB3CCB60-87DE-40A8-14CB-51C5E402F23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4845020"/>
                  <a:ext cx="185559" cy="139585"/>
                </a:xfrm>
                <a:prstGeom prst="rect">
                  <a:avLst/>
                </a:prstGeom>
                <a:blipFill>
                  <a:blip r:embed="rId13"/>
                  <a:stretch>
                    <a:fillRect l="-14286" r="-14286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41" name="Line 73">
              <a:extLst>
                <a:ext uri="{FF2B5EF4-FFF2-40B4-BE49-F238E27FC236}">
                  <a16:creationId xmlns:a16="http://schemas.microsoft.com/office/drawing/2014/main" id="{133F6407-1289-006E-A6AA-1719A313A2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808911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2" name="Line 74">
              <a:extLst>
                <a:ext uri="{FF2B5EF4-FFF2-40B4-BE49-F238E27FC236}">
                  <a16:creationId xmlns:a16="http://schemas.microsoft.com/office/drawing/2014/main" id="{8C584A62-7E11-7717-1E53-0260FA28E0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725749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3" name="Line 75">
              <a:extLst>
                <a:ext uri="{FF2B5EF4-FFF2-40B4-BE49-F238E27FC236}">
                  <a16:creationId xmlns:a16="http://schemas.microsoft.com/office/drawing/2014/main" id="{BB36B2A3-E271-6D39-B52E-CEC912E38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634926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4" name="Line 76">
              <a:extLst>
                <a:ext uri="{FF2B5EF4-FFF2-40B4-BE49-F238E27FC236}">
                  <a16:creationId xmlns:a16="http://schemas.microsoft.com/office/drawing/2014/main" id="{9FFC3CFB-2D4C-ED2A-A191-1375FD22C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550670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5" name="Line 77">
              <a:extLst>
                <a:ext uri="{FF2B5EF4-FFF2-40B4-BE49-F238E27FC236}">
                  <a16:creationId xmlns:a16="http://schemas.microsoft.com/office/drawing/2014/main" id="{A68EDBA5-473A-6CAE-DF79-5239EF1E9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464225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6" name="Rectangle 78">
                  <a:extLst>
                    <a:ext uri="{FF2B5EF4-FFF2-40B4-BE49-F238E27FC236}">
                      <a16:creationId xmlns:a16="http://schemas.microsoft.com/office/drawing/2014/main" id="{FEFDCDBA-BACF-88AD-DE1D-7EC12CA67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4409513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46" name="Rectangle 78">
                  <a:extLst>
                    <a:ext uri="{FF2B5EF4-FFF2-40B4-BE49-F238E27FC236}">
                      <a16:creationId xmlns:a16="http://schemas.microsoft.com/office/drawing/2014/main" id="{FEFDCDBA-BACF-88AD-DE1D-7EC12CA67C1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4409513"/>
                  <a:ext cx="185559" cy="139585"/>
                </a:xfrm>
                <a:prstGeom prst="rect">
                  <a:avLst/>
                </a:prstGeom>
                <a:blipFill>
                  <a:blip r:embed="rId14"/>
                  <a:stretch>
                    <a:fillRect l="-14286" r="-14286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47" name="Line 81">
              <a:extLst>
                <a:ext uri="{FF2B5EF4-FFF2-40B4-BE49-F238E27FC236}">
                  <a16:creationId xmlns:a16="http://schemas.microsoft.com/office/drawing/2014/main" id="{01375780-439D-7525-979B-ADA08AEFA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374498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8" name="Line 82">
              <a:extLst>
                <a:ext uri="{FF2B5EF4-FFF2-40B4-BE49-F238E27FC236}">
                  <a16:creationId xmlns:a16="http://schemas.microsoft.com/office/drawing/2014/main" id="{2F718FC8-4065-58CF-DD6B-3DAFE3317F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290242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49" name="Line 83">
              <a:extLst>
                <a:ext uri="{FF2B5EF4-FFF2-40B4-BE49-F238E27FC236}">
                  <a16:creationId xmlns:a16="http://schemas.microsoft.com/office/drawing/2014/main" id="{19EBBFE5-2078-21DE-4BFD-1C7311ED6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200514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50" name="Line 84">
              <a:extLst>
                <a:ext uri="{FF2B5EF4-FFF2-40B4-BE49-F238E27FC236}">
                  <a16:creationId xmlns:a16="http://schemas.microsoft.com/office/drawing/2014/main" id="{27F558D7-2E05-3E46-8C10-42B182F40E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116258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51" name="Line 85">
              <a:extLst>
                <a:ext uri="{FF2B5EF4-FFF2-40B4-BE49-F238E27FC236}">
                  <a16:creationId xmlns:a16="http://schemas.microsoft.com/office/drawing/2014/main" id="{31D7B03D-2DE4-9008-5C3E-73A80E8E3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028719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2" name="Rectangle 86">
                  <a:extLst>
                    <a:ext uri="{FF2B5EF4-FFF2-40B4-BE49-F238E27FC236}">
                      <a16:creationId xmlns:a16="http://schemas.microsoft.com/office/drawing/2014/main" id="{D507BC8D-CFF4-9B32-AB14-2C515B485B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3975101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52" name="Rectangle 86">
                  <a:extLst>
                    <a:ext uri="{FF2B5EF4-FFF2-40B4-BE49-F238E27FC236}">
                      <a16:creationId xmlns:a16="http://schemas.microsoft.com/office/drawing/2014/main" id="{D507BC8D-CFF4-9B32-AB14-2C515B485B9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3975101"/>
                  <a:ext cx="185559" cy="139585"/>
                </a:xfrm>
                <a:prstGeom prst="rect">
                  <a:avLst/>
                </a:prstGeom>
                <a:blipFill>
                  <a:blip r:embed="rId15"/>
                  <a:stretch>
                    <a:fillRect l="-14286" r="-14286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62" name="Line 89">
              <a:extLst>
                <a:ext uri="{FF2B5EF4-FFF2-40B4-BE49-F238E27FC236}">
                  <a16:creationId xmlns:a16="http://schemas.microsoft.com/office/drawing/2014/main" id="{D6669DD9-9209-69D3-8051-B93E46BB7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942274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64" name="Line 90">
              <a:extLst>
                <a:ext uri="{FF2B5EF4-FFF2-40B4-BE49-F238E27FC236}">
                  <a16:creationId xmlns:a16="http://schemas.microsoft.com/office/drawing/2014/main" id="{7D3C3FC4-33F6-48F4-0CA1-26F9C1451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854735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66" name="Line 91">
              <a:extLst>
                <a:ext uri="{FF2B5EF4-FFF2-40B4-BE49-F238E27FC236}">
                  <a16:creationId xmlns:a16="http://schemas.microsoft.com/office/drawing/2014/main" id="{16E77E9A-73E8-5166-31C3-37F98B55E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768290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68" name="Line 92">
              <a:extLst>
                <a:ext uri="{FF2B5EF4-FFF2-40B4-BE49-F238E27FC236}">
                  <a16:creationId xmlns:a16="http://schemas.microsoft.com/office/drawing/2014/main" id="{EEB09ED2-8D81-86E2-6EAC-F26414437D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680751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69" name="Line 93">
              <a:extLst>
                <a:ext uri="{FF2B5EF4-FFF2-40B4-BE49-F238E27FC236}">
                  <a16:creationId xmlns:a16="http://schemas.microsoft.com/office/drawing/2014/main" id="{64478EA0-0FE6-CE9A-F1E2-8FA66A9D58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594306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0" name="Rectangle 94">
                  <a:extLst>
                    <a:ext uri="{FF2B5EF4-FFF2-40B4-BE49-F238E27FC236}">
                      <a16:creationId xmlns:a16="http://schemas.microsoft.com/office/drawing/2014/main" id="{CFC59ADB-7047-7A74-DAC6-D293026C4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3539595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70" name="Rectangle 94">
                  <a:extLst>
                    <a:ext uri="{FF2B5EF4-FFF2-40B4-BE49-F238E27FC236}">
                      <a16:creationId xmlns:a16="http://schemas.microsoft.com/office/drawing/2014/main" id="{CFC59ADB-7047-7A74-DAC6-D293026C404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3539595"/>
                  <a:ext cx="185559" cy="139585"/>
                </a:xfrm>
                <a:prstGeom prst="rect">
                  <a:avLst/>
                </a:prstGeom>
                <a:blipFill>
                  <a:blip r:embed="rId16"/>
                  <a:stretch>
                    <a:fillRect l="-14286" r="-14286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1" name="Line 97">
              <a:extLst>
                <a:ext uri="{FF2B5EF4-FFF2-40B4-BE49-F238E27FC236}">
                  <a16:creationId xmlns:a16="http://schemas.microsoft.com/office/drawing/2014/main" id="{F6F5AD55-4E61-9DDB-795D-70E5F21D5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506767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2" name="Line 98">
              <a:extLst>
                <a:ext uri="{FF2B5EF4-FFF2-40B4-BE49-F238E27FC236}">
                  <a16:creationId xmlns:a16="http://schemas.microsoft.com/office/drawing/2014/main" id="{D9C1399F-E1EC-C1FB-B6AC-BC08FD0EA1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420322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3" name="Line 99">
              <a:extLst>
                <a:ext uri="{FF2B5EF4-FFF2-40B4-BE49-F238E27FC236}">
                  <a16:creationId xmlns:a16="http://schemas.microsoft.com/office/drawing/2014/main" id="{F49C8E01-FDA2-D8BA-A024-387F007EA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332783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4" name="Line 100">
              <a:extLst>
                <a:ext uri="{FF2B5EF4-FFF2-40B4-BE49-F238E27FC236}">
                  <a16:creationId xmlns:a16="http://schemas.microsoft.com/office/drawing/2014/main" id="{F0F040D8-A481-6B7B-D438-ED2EE35B41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246339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5" name="Line 101">
              <a:extLst>
                <a:ext uri="{FF2B5EF4-FFF2-40B4-BE49-F238E27FC236}">
                  <a16:creationId xmlns:a16="http://schemas.microsoft.com/office/drawing/2014/main" id="{9A84FE36-8212-1D8B-A717-CD06A5363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158800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6" name="Rectangle 102">
                  <a:extLst>
                    <a:ext uri="{FF2B5EF4-FFF2-40B4-BE49-F238E27FC236}">
                      <a16:creationId xmlns:a16="http://schemas.microsoft.com/office/drawing/2014/main" id="{3FE974ED-2959-BB9F-76F6-46C7DEC97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3104088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76" name="Rectangle 102">
                  <a:extLst>
                    <a:ext uri="{FF2B5EF4-FFF2-40B4-BE49-F238E27FC236}">
                      <a16:creationId xmlns:a16="http://schemas.microsoft.com/office/drawing/2014/main" id="{3FE974ED-2959-BB9F-76F6-46C7DEC9700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3104088"/>
                  <a:ext cx="185559" cy="139585"/>
                </a:xfrm>
                <a:prstGeom prst="rect">
                  <a:avLst/>
                </a:prstGeom>
                <a:blipFill>
                  <a:blip r:embed="rId17"/>
                  <a:stretch>
                    <a:fillRect l="-14286" r="-14286" b="-11538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7" name="Line 105">
              <a:extLst>
                <a:ext uri="{FF2B5EF4-FFF2-40B4-BE49-F238E27FC236}">
                  <a16:creationId xmlns:a16="http://schemas.microsoft.com/office/drawing/2014/main" id="{908D7D8C-962D-1BC9-DDE6-4EA0CE8D1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072355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8" name="Line 106">
              <a:extLst>
                <a:ext uri="{FF2B5EF4-FFF2-40B4-BE49-F238E27FC236}">
                  <a16:creationId xmlns:a16="http://schemas.microsoft.com/office/drawing/2014/main" id="{75814F87-C032-F9AA-2D51-6017495C1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2984816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79" name="Line 107">
              <a:extLst>
                <a:ext uri="{FF2B5EF4-FFF2-40B4-BE49-F238E27FC236}">
                  <a16:creationId xmlns:a16="http://schemas.microsoft.com/office/drawing/2014/main" id="{7C66B5E4-ADD6-9BB1-0366-A84565291B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2898371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0" name="Line 108">
              <a:extLst>
                <a:ext uri="{FF2B5EF4-FFF2-40B4-BE49-F238E27FC236}">
                  <a16:creationId xmlns:a16="http://schemas.microsoft.com/office/drawing/2014/main" id="{94D9B025-C710-2A3B-8B1F-D204814B0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2810832"/>
              <a:ext cx="35016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1" name="Line 109">
              <a:extLst>
                <a:ext uri="{FF2B5EF4-FFF2-40B4-BE49-F238E27FC236}">
                  <a16:creationId xmlns:a16="http://schemas.microsoft.com/office/drawing/2014/main" id="{E5971FAA-0B55-00BD-70A5-2F20D4E14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2723293"/>
              <a:ext cx="74408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2" name="Rectangle 110">
                  <a:extLst>
                    <a:ext uri="{FF2B5EF4-FFF2-40B4-BE49-F238E27FC236}">
                      <a16:creationId xmlns:a16="http://schemas.microsoft.com/office/drawing/2014/main" id="{0CE4AC3D-3073-D355-07EE-E742863AA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265" y="2669675"/>
                  <a:ext cx="185559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82" name="Rectangle 110">
                  <a:extLst>
                    <a:ext uri="{FF2B5EF4-FFF2-40B4-BE49-F238E27FC236}">
                      <a16:creationId xmlns:a16="http://schemas.microsoft.com/office/drawing/2014/main" id="{0CE4AC3D-3073-D355-07EE-E742863AA8D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42265" y="2669675"/>
                  <a:ext cx="185559" cy="139585"/>
                </a:xfrm>
                <a:prstGeom prst="rect">
                  <a:avLst/>
                </a:prstGeom>
                <a:blipFill>
                  <a:blip r:embed="rId18"/>
                  <a:stretch>
                    <a:fillRect l="-14286" r="-14286" b="-740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3" name="Rectangle 113">
                  <a:extLst>
                    <a:ext uri="{FF2B5EF4-FFF2-40B4-BE49-F238E27FC236}">
                      <a16:creationId xmlns:a16="http://schemas.microsoft.com/office/drawing/2014/main" id="{AA67E2CF-202D-4E01-11CA-8F44A485D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0474" y="4037076"/>
                  <a:ext cx="378375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altLang="en-US" sz="1050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Δ</m:t>
                        </m:r>
                        <m:sSub>
                          <m:sSubPr>
                            <m:ctrlPr>
                              <a:rPr lang="en-US" altLang="en-US" sz="1050" i="1" dirty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en-US" sz="1050" i="1" dirty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a:rPr lang="en-US" altLang="en-US" sz="1050" i="1" dirty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 [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  <m:r>
                          <a:rPr lang="en-US" altLang="en-US" sz="105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]</m:t>
                        </m:r>
                      </m:oMath>
                    </m:oMathPara>
                  </a14:m>
                  <a:endParaRPr lang="en-US" altLang="en-US" sz="1050" dirty="0"/>
                </a:p>
              </p:txBody>
            </p:sp>
          </mc:Choice>
          <mc:Fallback xmlns="">
            <p:sp>
              <p:nvSpPr>
                <p:cNvPr id="983" name="Rectangle 113">
                  <a:extLst>
                    <a:ext uri="{FF2B5EF4-FFF2-40B4-BE49-F238E27FC236}">
                      <a16:creationId xmlns:a16="http://schemas.microsoft.com/office/drawing/2014/main" id="{AA67E2CF-202D-4E01-11CA-8F44A485D84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16200000">
                  <a:off x="700474" y="4037076"/>
                  <a:ext cx="378375" cy="139585"/>
                </a:xfrm>
                <a:prstGeom prst="rect">
                  <a:avLst/>
                </a:prstGeom>
                <a:blipFill>
                  <a:blip r:embed="rId19"/>
                  <a:stretch>
                    <a:fillRect t="-11111" r="-37037" b="-6944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84" name="Freeform 119">
              <a:extLst>
                <a:ext uri="{FF2B5EF4-FFF2-40B4-BE49-F238E27FC236}">
                  <a16:creationId xmlns:a16="http://schemas.microsoft.com/office/drawing/2014/main" id="{CE4E6881-D3C5-D2A7-5194-06F3DAA3E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966" y="2723293"/>
              <a:ext cx="2538633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5" name="Line 120">
              <a:extLst>
                <a:ext uri="{FF2B5EF4-FFF2-40B4-BE49-F238E27FC236}">
                  <a16:creationId xmlns:a16="http://schemas.microsoft.com/office/drawing/2014/main" id="{7512746D-6BA8-0412-24C0-5444DA3CD6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7" name="Line 121">
              <a:extLst>
                <a:ext uri="{FF2B5EF4-FFF2-40B4-BE49-F238E27FC236}">
                  <a16:creationId xmlns:a16="http://schemas.microsoft.com/office/drawing/2014/main" id="{6808992B-A0B3-A00A-6257-D090B5988D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6767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8" name="Line 122">
              <a:extLst>
                <a:ext uri="{FF2B5EF4-FFF2-40B4-BE49-F238E27FC236}">
                  <a16:creationId xmlns:a16="http://schemas.microsoft.com/office/drawing/2014/main" id="{511D7AB9-2A5C-C861-2A46-AB3254BD5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3850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89" name="Line 123">
              <a:extLst>
                <a:ext uri="{FF2B5EF4-FFF2-40B4-BE49-F238E27FC236}">
                  <a16:creationId xmlns:a16="http://schemas.microsoft.com/office/drawing/2014/main" id="{4F4D8A6F-F061-7861-645D-0B581589AC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7650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0" name="Line 124">
              <a:extLst>
                <a:ext uri="{FF2B5EF4-FFF2-40B4-BE49-F238E27FC236}">
                  <a16:creationId xmlns:a16="http://schemas.microsoft.com/office/drawing/2014/main" id="{F1852D5B-E61F-1EB6-1D84-44899C361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4734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1" name="Line 125">
              <a:extLst>
                <a:ext uri="{FF2B5EF4-FFF2-40B4-BE49-F238E27FC236}">
                  <a16:creationId xmlns:a16="http://schemas.microsoft.com/office/drawing/2014/main" id="{7C9BB309-9826-6BDA-502F-3A1D98FCFB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8535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0" name="Line 126">
              <a:extLst>
                <a:ext uri="{FF2B5EF4-FFF2-40B4-BE49-F238E27FC236}">
                  <a16:creationId xmlns:a16="http://schemas.microsoft.com/office/drawing/2014/main" id="{FB73292F-07CA-B702-9EBC-8F35C53384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5619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1" name="Line 127">
              <a:extLst>
                <a:ext uri="{FF2B5EF4-FFF2-40B4-BE49-F238E27FC236}">
                  <a16:creationId xmlns:a16="http://schemas.microsoft.com/office/drawing/2014/main" id="{029D68D7-3C1C-6D3B-C404-47C9D4F2C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420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2" name="Line 128">
              <a:extLst>
                <a:ext uri="{FF2B5EF4-FFF2-40B4-BE49-F238E27FC236}">
                  <a16:creationId xmlns:a16="http://schemas.microsoft.com/office/drawing/2014/main" id="{0CABD16B-533A-B1CA-80FE-335DA25FC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503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3" name="Line 129">
              <a:extLst>
                <a:ext uri="{FF2B5EF4-FFF2-40B4-BE49-F238E27FC236}">
                  <a16:creationId xmlns:a16="http://schemas.microsoft.com/office/drawing/2014/main" id="{6F74292C-D80F-240B-F900-10CA6DBD88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0304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4" name="Line 130">
              <a:extLst>
                <a:ext uri="{FF2B5EF4-FFF2-40B4-BE49-F238E27FC236}">
                  <a16:creationId xmlns:a16="http://schemas.microsoft.com/office/drawing/2014/main" id="{00320BB0-7888-AAA1-BD5D-2C5E398D42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7387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5" name="Line 131">
              <a:extLst>
                <a:ext uri="{FF2B5EF4-FFF2-40B4-BE49-F238E27FC236}">
                  <a16:creationId xmlns:a16="http://schemas.microsoft.com/office/drawing/2014/main" id="{4333D443-CEF5-1D97-BB06-E1E8C7240A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2282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6" name="Line 132">
              <a:extLst>
                <a:ext uri="{FF2B5EF4-FFF2-40B4-BE49-F238E27FC236}">
                  <a16:creationId xmlns:a16="http://schemas.microsoft.com/office/drawing/2014/main" id="{CEF3383D-F80A-1519-185B-1331576B3A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9366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7" name="Line 133">
              <a:extLst>
                <a:ext uri="{FF2B5EF4-FFF2-40B4-BE49-F238E27FC236}">
                  <a16:creationId xmlns:a16="http://schemas.microsoft.com/office/drawing/2014/main" id="{BED7A6E9-5901-8D72-CE30-4D55BEDA4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3167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8" name="Line 134">
              <a:extLst>
                <a:ext uri="{FF2B5EF4-FFF2-40B4-BE49-F238E27FC236}">
                  <a16:creationId xmlns:a16="http://schemas.microsoft.com/office/drawing/2014/main" id="{B66CBA8A-3F28-7568-E432-D70A2BB472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0250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29" name="Line 135">
              <a:extLst>
                <a:ext uri="{FF2B5EF4-FFF2-40B4-BE49-F238E27FC236}">
                  <a16:creationId xmlns:a16="http://schemas.microsoft.com/office/drawing/2014/main" id="{EB368605-F941-CDB6-F9BF-80865F000C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051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1" name="Line 136">
              <a:extLst>
                <a:ext uri="{FF2B5EF4-FFF2-40B4-BE49-F238E27FC236}">
                  <a16:creationId xmlns:a16="http://schemas.microsoft.com/office/drawing/2014/main" id="{166BAFC4-1E60-2F99-FC98-421E3502A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7852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2" name="Line 137">
              <a:extLst>
                <a:ext uri="{FF2B5EF4-FFF2-40B4-BE49-F238E27FC236}">
                  <a16:creationId xmlns:a16="http://schemas.microsoft.com/office/drawing/2014/main" id="{623360C0-60DA-C9CB-C6C2-94B39291D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4935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3" name="Line 138">
              <a:extLst>
                <a:ext uri="{FF2B5EF4-FFF2-40B4-BE49-F238E27FC236}">
                  <a16:creationId xmlns:a16="http://schemas.microsoft.com/office/drawing/2014/main" id="{E73CECD5-5F78-57CE-8BAF-8B1D48681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736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4" name="Line 139">
              <a:extLst>
                <a:ext uri="{FF2B5EF4-FFF2-40B4-BE49-F238E27FC236}">
                  <a16:creationId xmlns:a16="http://schemas.microsoft.com/office/drawing/2014/main" id="{4949DA66-18A6-E1EA-D728-C3FC12BE74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5820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5" name="Line 140">
              <a:extLst>
                <a:ext uri="{FF2B5EF4-FFF2-40B4-BE49-F238E27FC236}">
                  <a16:creationId xmlns:a16="http://schemas.microsoft.com/office/drawing/2014/main" id="{A0FD45B4-F6D0-FE35-FB90-A83E16FF42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621" y="2723293"/>
              <a:ext cx="0" cy="722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6" name="Line 141">
              <a:extLst>
                <a:ext uri="{FF2B5EF4-FFF2-40B4-BE49-F238E27FC236}">
                  <a16:creationId xmlns:a16="http://schemas.microsoft.com/office/drawing/2014/main" id="{21F12B41-121E-C071-B8B7-7EF6C1001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704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7" name="Line 142">
              <a:extLst>
                <a:ext uri="{FF2B5EF4-FFF2-40B4-BE49-F238E27FC236}">
                  <a16:creationId xmlns:a16="http://schemas.microsoft.com/office/drawing/2014/main" id="{17130AD4-D170-5D37-784A-0E5EA33520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1599" y="2723293"/>
              <a:ext cx="0" cy="361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8" name="Freeform 143">
              <a:extLst>
                <a:ext uri="{FF2B5EF4-FFF2-40B4-BE49-F238E27FC236}">
                  <a16:creationId xmlns:a16="http://schemas.microsoft.com/office/drawing/2014/main" id="{0503C98A-8D7E-43D2-23D6-E19D126A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599" y="2723293"/>
              <a:ext cx="0" cy="2610852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39" name="Line 144">
              <a:extLst>
                <a:ext uri="{FF2B5EF4-FFF2-40B4-BE49-F238E27FC236}">
                  <a16:creationId xmlns:a16="http://schemas.microsoft.com/office/drawing/2014/main" id="{344AA888-5574-0624-6282-A94F9CB99E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5334145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0" name="Line 145">
              <a:extLst>
                <a:ext uri="{FF2B5EF4-FFF2-40B4-BE49-F238E27FC236}">
                  <a16:creationId xmlns:a16="http://schemas.microsoft.com/office/drawing/2014/main" id="{4B5FCB91-F5EB-2E19-5B74-3DE2DA85BB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5244417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1" name="Line 146">
              <a:extLst>
                <a:ext uri="{FF2B5EF4-FFF2-40B4-BE49-F238E27FC236}">
                  <a16:creationId xmlns:a16="http://schemas.microsoft.com/office/drawing/2014/main" id="{48CD2D4C-F8CA-17D9-AA01-E5B300990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5156878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2" name="Line 147">
              <a:extLst>
                <a:ext uri="{FF2B5EF4-FFF2-40B4-BE49-F238E27FC236}">
                  <a16:creationId xmlns:a16="http://schemas.microsoft.com/office/drawing/2014/main" id="{00CA39A8-C65B-5104-FD1D-CBC8227072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5070433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3" name="Line 148">
              <a:extLst>
                <a:ext uri="{FF2B5EF4-FFF2-40B4-BE49-F238E27FC236}">
                  <a16:creationId xmlns:a16="http://schemas.microsoft.com/office/drawing/2014/main" id="{F5186804-0DB9-84DD-B0C9-393145B9F3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982894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4" name="Line 149">
              <a:extLst>
                <a:ext uri="{FF2B5EF4-FFF2-40B4-BE49-F238E27FC236}">
                  <a16:creationId xmlns:a16="http://schemas.microsoft.com/office/drawing/2014/main" id="{155F6333-1371-84D8-0298-8E28BD17B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4899732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5" name="Line 150">
              <a:extLst>
                <a:ext uri="{FF2B5EF4-FFF2-40B4-BE49-F238E27FC236}">
                  <a16:creationId xmlns:a16="http://schemas.microsoft.com/office/drawing/2014/main" id="{BBE5D584-4E2C-39CD-C06B-AAF71EA0B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808911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6" name="Line 151">
              <a:extLst>
                <a:ext uri="{FF2B5EF4-FFF2-40B4-BE49-F238E27FC236}">
                  <a16:creationId xmlns:a16="http://schemas.microsoft.com/office/drawing/2014/main" id="{EF818101-CD8F-81F9-A773-5F92ED07E9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725749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7" name="Line 152">
              <a:extLst>
                <a:ext uri="{FF2B5EF4-FFF2-40B4-BE49-F238E27FC236}">
                  <a16:creationId xmlns:a16="http://schemas.microsoft.com/office/drawing/2014/main" id="{1A51009B-498B-04EA-4FCC-EFAA793427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634926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8" name="Line 153">
              <a:extLst>
                <a:ext uri="{FF2B5EF4-FFF2-40B4-BE49-F238E27FC236}">
                  <a16:creationId xmlns:a16="http://schemas.microsoft.com/office/drawing/2014/main" id="{751F7F6C-F983-420B-58CD-8A7622A8A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550670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49" name="Line 154">
              <a:extLst>
                <a:ext uri="{FF2B5EF4-FFF2-40B4-BE49-F238E27FC236}">
                  <a16:creationId xmlns:a16="http://schemas.microsoft.com/office/drawing/2014/main" id="{CDB9366C-5DED-293D-1BCD-44F1EBF7E0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4464225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50" name="Line 155">
              <a:extLst>
                <a:ext uri="{FF2B5EF4-FFF2-40B4-BE49-F238E27FC236}">
                  <a16:creationId xmlns:a16="http://schemas.microsoft.com/office/drawing/2014/main" id="{6EAC351B-A88C-92D0-C782-D3962E4AC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374498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351" name="Line 156">
              <a:extLst>
                <a:ext uri="{FF2B5EF4-FFF2-40B4-BE49-F238E27FC236}">
                  <a16:creationId xmlns:a16="http://schemas.microsoft.com/office/drawing/2014/main" id="{0B566F03-6BE4-5871-407A-EC831B6FB8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290242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2" name="Line 157">
              <a:extLst>
                <a:ext uri="{FF2B5EF4-FFF2-40B4-BE49-F238E27FC236}">
                  <a16:creationId xmlns:a16="http://schemas.microsoft.com/office/drawing/2014/main" id="{E5C57F33-7F40-1602-145D-F34A43734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200514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3" name="Line 158">
              <a:extLst>
                <a:ext uri="{FF2B5EF4-FFF2-40B4-BE49-F238E27FC236}">
                  <a16:creationId xmlns:a16="http://schemas.microsoft.com/office/drawing/2014/main" id="{4CB23E9D-82A2-D615-6F2D-6CFFAA1801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4116258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4" name="Line 159">
              <a:extLst>
                <a:ext uri="{FF2B5EF4-FFF2-40B4-BE49-F238E27FC236}">
                  <a16:creationId xmlns:a16="http://schemas.microsoft.com/office/drawing/2014/main" id="{08364742-B765-AD8E-7113-7F38EDC237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4028719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5" name="Line 160">
              <a:extLst>
                <a:ext uri="{FF2B5EF4-FFF2-40B4-BE49-F238E27FC236}">
                  <a16:creationId xmlns:a16="http://schemas.microsoft.com/office/drawing/2014/main" id="{B4E3E529-6E5B-B009-C5B8-D23572CF96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942274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7" name="Line 161">
              <a:extLst>
                <a:ext uri="{FF2B5EF4-FFF2-40B4-BE49-F238E27FC236}">
                  <a16:creationId xmlns:a16="http://schemas.microsoft.com/office/drawing/2014/main" id="{52381FEA-3E56-3019-BF70-AC29A27C38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854735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8" name="Line 162">
              <a:extLst>
                <a:ext uri="{FF2B5EF4-FFF2-40B4-BE49-F238E27FC236}">
                  <a16:creationId xmlns:a16="http://schemas.microsoft.com/office/drawing/2014/main" id="{A1183712-1E0E-23B3-6D2F-BA120557F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768290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999" name="Line 163">
              <a:extLst>
                <a:ext uri="{FF2B5EF4-FFF2-40B4-BE49-F238E27FC236}">
                  <a16:creationId xmlns:a16="http://schemas.microsoft.com/office/drawing/2014/main" id="{B686C4C0-0A00-CD92-56BB-A23464EC54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680751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0" name="Line 164">
              <a:extLst>
                <a:ext uri="{FF2B5EF4-FFF2-40B4-BE49-F238E27FC236}">
                  <a16:creationId xmlns:a16="http://schemas.microsoft.com/office/drawing/2014/main" id="{A482A5DF-A9A0-39AA-9CA6-884E0502D7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3594306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1" name="Line 165">
              <a:extLst>
                <a:ext uri="{FF2B5EF4-FFF2-40B4-BE49-F238E27FC236}">
                  <a16:creationId xmlns:a16="http://schemas.microsoft.com/office/drawing/2014/main" id="{AB27DF9B-C78E-7EFA-0758-1C16DF3374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506767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2" name="Line 166">
              <a:extLst>
                <a:ext uri="{FF2B5EF4-FFF2-40B4-BE49-F238E27FC236}">
                  <a16:creationId xmlns:a16="http://schemas.microsoft.com/office/drawing/2014/main" id="{07F59794-B527-7676-28C5-C3C6565832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420322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3" name="Line 167">
              <a:extLst>
                <a:ext uri="{FF2B5EF4-FFF2-40B4-BE49-F238E27FC236}">
                  <a16:creationId xmlns:a16="http://schemas.microsoft.com/office/drawing/2014/main" id="{2E00AA58-E369-1BC9-2B2D-D354A2409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332783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4" name="Line 168">
              <a:extLst>
                <a:ext uri="{FF2B5EF4-FFF2-40B4-BE49-F238E27FC236}">
                  <a16:creationId xmlns:a16="http://schemas.microsoft.com/office/drawing/2014/main" id="{F79FE074-39CE-E8DC-A323-E0BC30B57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246339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5" name="Line 169">
              <a:extLst>
                <a:ext uri="{FF2B5EF4-FFF2-40B4-BE49-F238E27FC236}">
                  <a16:creationId xmlns:a16="http://schemas.microsoft.com/office/drawing/2014/main" id="{FCCF0E18-10AC-7C95-06D0-3F87B7F07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3158800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6" name="Line 170">
              <a:extLst>
                <a:ext uri="{FF2B5EF4-FFF2-40B4-BE49-F238E27FC236}">
                  <a16:creationId xmlns:a16="http://schemas.microsoft.com/office/drawing/2014/main" id="{A88D05A7-CB7A-31A5-FE28-BE3EFA1A7E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3072355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8" name="Line 171">
              <a:extLst>
                <a:ext uri="{FF2B5EF4-FFF2-40B4-BE49-F238E27FC236}">
                  <a16:creationId xmlns:a16="http://schemas.microsoft.com/office/drawing/2014/main" id="{064A306A-ACB8-5047-BA03-75723249BC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2984816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09" name="Line 172">
              <a:extLst>
                <a:ext uri="{FF2B5EF4-FFF2-40B4-BE49-F238E27FC236}">
                  <a16:creationId xmlns:a16="http://schemas.microsoft.com/office/drawing/2014/main" id="{4D3CD69E-AEF6-6AA4-9D36-7C0D022C0B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2898371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10" name="Line 173">
              <a:extLst>
                <a:ext uri="{FF2B5EF4-FFF2-40B4-BE49-F238E27FC236}">
                  <a16:creationId xmlns:a16="http://schemas.microsoft.com/office/drawing/2014/main" id="{801261D5-1EB6-F207-73D7-7160D4B5B8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489" y="2810832"/>
              <a:ext cx="3611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11" name="Line 174">
              <a:extLst>
                <a:ext uri="{FF2B5EF4-FFF2-40B4-BE49-F238E27FC236}">
                  <a16:creationId xmlns:a16="http://schemas.microsoft.com/office/drawing/2014/main" id="{6A1A8713-FF49-DBA8-E5C0-8F0E83A45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79379" y="2723293"/>
              <a:ext cx="72220" cy="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12" name="Freeform 175">
              <a:extLst>
                <a:ext uri="{FF2B5EF4-FFF2-40B4-BE49-F238E27FC236}">
                  <a16:creationId xmlns:a16="http://schemas.microsoft.com/office/drawing/2014/main" id="{649D0396-D06A-D15A-1A81-F4DB40F6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966" y="2828340"/>
              <a:ext cx="911501" cy="2421549"/>
            </a:xfrm>
            <a:custGeom>
              <a:avLst/>
              <a:gdLst>
                <a:gd name="T0" fmla="*/ 3 w 304"/>
                <a:gd name="T1" fmla="*/ 0 h 807"/>
                <a:gd name="T2" fmla="*/ 8 w 304"/>
                <a:gd name="T3" fmla="*/ 0 h 807"/>
                <a:gd name="T4" fmla="*/ 14 w 304"/>
                <a:gd name="T5" fmla="*/ 1 h 807"/>
                <a:gd name="T6" fmla="*/ 18 w 304"/>
                <a:gd name="T7" fmla="*/ 2 h 807"/>
                <a:gd name="T8" fmla="*/ 24 w 304"/>
                <a:gd name="T9" fmla="*/ 3 h 807"/>
                <a:gd name="T10" fmla="*/ 29 w 304"/>
                <a:gd name="T11" fmla="*/ 4 h 807"/>
                <a:gd name="T12" fmla="*/ 34 w 304"/>
                <a:gd name="T13" fmla="*/ 5 h 807"/>
                <a:gd name="T14" fmla="*/ 39 w 304"/>
                <a:gd name="T15" fmla="*/ 7 h 807"/>
                <a:gd name="T16" fmla="*/ 44 w 304"/>
                <a:gd name="T17" fmla="*/ 9 h 807"/>
                <a:gd name="T18" fmla="*/ 49 w 304"/>
                <a:gd name="T19" fmla="*/ 11 h 807"/>
                <a:gd name="T20" fmla="*/ 54 w 304"/>
                <a:gd name="T21" fmla="*/ 13 h 807"/>
                <a:gd name="T22" fmla="*/ 59 w 304"/>
                <a:gd name="T23" fmla="*/ 16 h 807"/>
                <a:gd name="T24" fmla="*/ 64 w 304"/>
                <a:gd name="T25" fmla="*/ 19 h 807"/>
                <a:gd name="T26" fmla="*/ 70 w 304"/>
                <a:gd name="T27" fmla="*/ 22 h 807"/>
                <a:gd name="T28" fmla="*/ 74 w 304"/>
                <a:gd name="T29" fmla="*/ 25 h 807"/>
                <a:gd name="T30" fmla="*/ 80 w 304"/>
                <a:gd name="T31" fmla="*/ 29 h 807"/>
                <a:gd name="T32" fmla="*/ 85 w 304"/>
                <a:gd name="T33" fmla="*/ 33 h 807"/>
                <a:gd name="T34" fmla="*/ 90 w 304"/>
                <a:gd name="T35" fmla="*/ 37 h 807"/>
                <a:gd name="T36" fmla="*/ 95 w 304"/>
                <a:gd name="T37" fmla="*/ 42 h 807"/>
                <a:gd name="T38" fmla="*/ 100 w 304"/>
                <a:gd name="T39" fmla="*/ 46 h 807"/>
                <a:gd name="T40" fmla="*/ 105 w 304"/>
                <a:gd name="T41" fmla="*/ 52 h 807"/>
                <a:gd name="T42" fmla="*/ 110 w 304"/>
                <a:gd name="T43" fmla="*/ 57 h 807"/>
                <a:gd name="T44" fmla="*/ 115 w 304"/>
                <a:gd name="T45" fmla="*/ 62 h 807"/>
                <a:gd name="T46" fmla="*/ 120 w 304"/>
                <a:gd name="T47" fmla="*/ 68 h 807"/>
                <a:gd name="T48" fmla="*/ 125 w 304"/>
                <a:gd name="T49" fmla="*/ 75 h 807"/>
                <a:gd name="T50" fmla="*/ 130 w 304"/>
                <a:gd name="T51" fmla="*/ 81 h 807"/>
                <a:gd name="T52" fmla="*/ 136 w 304"/>
                <a:gd name="T53" fmla="*/ 88 h 807"/>
                <a:gd name="T54" fmla="*/ 141 w 304"/>
                <a:gd name="T55" fmla="*/ 95 h 807"/>
                <a:gd name="T56" fmla="*/ 146 w 304"/>
                <a:gd name="T57" fmla="*/ 102 h 807"/>
                <a:gd name="T58" fmla="*/ 151 w 304"/>
                <a:gd name="T59" fmla="*/ 110 h 807"/>
                <a:gd name="T60" fmla="*/ 156 w 304"/>
                <a:gd name="T61" fmla="*/ 118 h 807"/>
                <a:gd name="T62" fmla="*/ 161 w 304"/>
                <a:gd name="T63" fmla="*/ 127 h 807"/>
                <a:gd name="T64" fmla="*/ 166 w 304"/>
                <a:gd name="T65" fmla="*/ 136 h 807"/>
                <a:gd name="T66" fmla="*/ 171 w 304"/>
                <a:gd name="T67" fmla="*/ 145 h 807"/>
                <a:gd name="T68" fmla="*/ 176 w 304"/>
                <a:gd name="T69" fmla="*/ 155 h 807"/>
                <a:gd name="T70" fmla="*/ 181 w 304"/>
                <a:gd name="T71" fmla="*/ 165 h 807"/>
                <a:gd name="T72" fmla="*/ 186 w 304"/>
                <a:gd name="T73" fmla="*/ 176 h 807"/>
                <a:gd name="T74" fmla="*/ 192 w 304"/>
                <a:gd name="T75" fmla="*/ 187 h 807"/>
                <a:gd name="T76" fmla="*/ 197 w 304"/>
                <a:gd name="T77" fmla="*/ 199 h 807"/>
                <a:gd name="T78" fmla="*/ 202 w 304"/>
                <a:gd name="T79" fmla="*/ 211 h 807"/>
                <a:gd name="T80" fmla="*/ 207 w 304"/>
                <a:gd name="T81" fmla="*/ 223 h 807"/>
                <a:gd name="T82" fmla="*/ 212 w 304"/>
                <a:gd name="T83" fmla="*/ 237 h 807"/>
                <a:gd name="T84" fmla="*/ 217 w 304"/>
                <a:gd name="T85" fmla="*/ 251 h 807"/>
                <a:gd name="T86" fmla="*/ 222 w 304"/>
                <a:gd name="T87" fmla="*/ 265 h 807"/>
                <a:gd name="T88" fmla="*/ 227 w 304"/>
                <a:gd name="T89" fmla="*/ 281 h 807"/>
                <a:gd name="T90" fmla="*/ 232 w 304"/>
                <a:gd name="T91" fmla="*/ 297 h 807"/>
                <a:gd name="T92" fmla="*/ 237 w 304"/>
                <a:gd name="T93" fmla="*/ 314 h 807"/>
                <a:gd name="T94" fmla="*/ 242 w 304"/>
                <a:gd name="T95" fmla="*/ 332 h 807"/>
                <a:gd name="T96" fmla="*/ 248 w 304"/>
                <a:gd name="T97" fmla="*/ 351 h 807"/>
                <a:gd name="T98" fmla="*/ 253 w 304"/>
                <a:gd name="T99" fmla="*/ 371 h 807"/>
                <a:gd name="T100" fmla="*/ 258 w 304"/>
                <a:gd name="T101" fmla="*/ 393 h 807"/>
                <a:gd name="T102" fmla="*/ 263 w 304"/>
                <a:gd name="T103" fmla="*/ 416 h 807"/>
                <a:gd name="T104" fmla="*/ 268 w 304"/>
                <a:gd name="T105" fmla="*/ 441 h 807"/>
                <a:gd name="T106" fmla="*/ 273 w 304"/>
                <a:gd name="T107" fmla="*/ 469 h 807"/>
                <a:gd name="T108" fmla="*/ 278 w 304"/>
                <a:gd name="T109" fmla="*/ 499 h 807"/>
                <a:gd name="T110" fmla="*/ 283 w 304"/>
                <a:gd name="T111" fmla="*/ 533 h 807"/>
                <a:gd name="T112" fmla="*/ 288 w 304"/>
                <a:gd name="T113" fmla="*/ 572 h 807"/>
                <a:gd name="T114" fmla="*/ 293 w 304"/>
                <a:gd name="T115" fmla="*/ 619 h 807"/>
                <a:gd name="T116" fmla="*/ 298 w 304"/>
                <a:gd name="T117" fmla="*/ 680 h 807"/>
                <a:gd name="T118" fmla="*/ 304 w 304"/>
                <a:gd name="T119" fmla="*/ 80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807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51" y="12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61" y="17"/>
                  </a:lnTo>
                  <a:lnTo>
                    <a:pt x="63" y="18"/>
                  </a:lnTo>
                  <a:lnTo>
                    <a:pt x="64" y="19"/>
                  </a:lnTo>
                  <a:lnTo>
                    <a:pt x="66" y="20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1" y="23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8" y="28"/>
                  </a:lnTo>
                  <a:lnTo>
                    <a:pt x="80" y="29"/>
                  </a:lnTo>
                  <a:lnTo>
                    <a:pt x="81" y="30"/>
                  </a:lnTo>
                  <a:lnTo>
                    <a:pt x="83" y="32"/>
                  </a:lnTo>
                  <a:lnTo>
                    <a:pt x="85" y="33"/>
                  </a:lnTo>
                  <a:lnTo>
                    <a:pt x="86" y="35"/>
                  </a:lnTo>
                  <a:lnTo>
                    <a:pt x="88" y="36"/>
                  </a:lnTo>
                  <a:lnTo>
                    <a:pt x="90" y="37"/>
                  </a:lnTo>
                  <a:lnTo>
                    <a:pt x="91" y="39"/>
                  </a:lnTo>
                  <a:lnTo>
                    <a:pt x="93" y="40"/>
                  </a:lnTo>
                  <a:lnTo>
                    <a:pt x="95" y="42"/>
                  </a:lnTo>
                  <a:lnTo>
                    <a:pt x="97" y="43"/>
                  </a:lnTo>
                  <a:lnTo>
                    <a:pt x="98" y="45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3" y="50"/>
                  </a:lnTo>
                  <a:lnTo>
                    <a:pt x="105" y="52"/>
                  </a:lnTo>
                  <a:lnTo>
                    <a:pt x="107" y="53"/>
                  </a:lnTo>
                  <a:lnTo>
                    <a:pt x="108" y="55"/>
                  </a:lnTo>
                  <a:lnTo>
                    <a:pt x="110" y="57"/>
                  </a:lnTo>
                  <a:lnTo>
                    <a:pt x="112" y="59"/>
                  </a:lnTo>
                  <a:lnTo>
                    <a:pt x="114" y="61"/>
                  </a:lnTo>
                  <a:lnTo>
                    <a:pt x="115" y="62"/>
                  </a:lnTo>
                  <a:lnTo>
                    <a:pt x="117" y="64"/>
                  </a:lnTo>
                  <a:lnTo>
                    <a:pt x="119" y="66"/>
                  </a:lnTo>
                  <a:lnTo>
                    <a:pt x="120" y="68"/>
                  </a:lnTo>
                  <a:lnTo>
                    <a:pt x="122" y="70"/>
                  </a:lnTo>
                  <a:lnTo>
                    <a:pt x="124" y="72"/>
                  </a:lnTo>
                  <a:lnTo>
                    <a:pt x="125" y="75"/>
                  </a:lnTo>
                  <a:lnTo>
                    <a:pt x="127" y="77"/>
                  </a:lnTo>
                  <a:lnTo>
                    <a:pt x="129" y="79"/>
                  </a:lnTo>
                  <a:lnTo>
                    <a:pt x="130" y="81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6" y="88"/>
                  </a:lnTo>
                  <a:lnTo>
                    <a:pt x="137" y="90"/>
                  </a:lnTo>
                  <a:lnTo>
                    <a:pt x="139" y="93"/>
                  </a:lnTo>
                  <a:lnTo>
                    <a:pt x="141" y="95"/>
                  </a:lnTo>
                  <a:lnTo>
                    <a:pt x="142" y="97"/>
                  </a:lnTo>
                  <a:lnTo>
                    <a:pt x="144" y="100"/>
                  </a:lnTo>
                  <a:lnTo>
                    <a:pt x="146" y="102"/>
                  </a:lnTo>
                  <a:lnTo>
                    <a:pt x="147" y="105"/>
                  </a:lnTo>
                  <a:lnTo>
                    <a:pt x="149" y="108"/>
                  </a:lnTo>
                  <a:lnTo>
                    <a:pt x="151" y="110"/>
                  </a:lnTo>
                  <a:lnTo>
                    <a:pt x="153" y="113"/>
                  </a:lnTo>
                  <a:lnTo>
                    <a:pt x="154" y="116"/>
                  </a:lnTo>
                  <a:lnTo>
                    <a:pt x="156" y="118"/>
                  </a:lnTo>
                  <a:lnTo>
                    <a:pt x="158" y="121"/>
                  </a:lnTo>
                  <a:lnTo>
                    <a:pt x="159" y="124"/>
                  </a:lnTo>
                  <a:lnTo>
                    <a:pt x="161" y="127"/>
                  </a:lnTo>
                  <a:lnTo>
                    <a:pt x="163" y="130"/>
                  </a:lnTo>
                  <a:lnTo>
                    <a:pt x="164" y="133"/>
                  </a:lnTo>
                  <a:lnTo>
                    <a:pt x="166" y="136"/>
                  </a:lnTo>
                  <a:lnTo>
                    <a:pt x="168" y="139"/>
                  </a:lnTo>
                  <a:lnTo>
                    <a:pt x="170" y="142"/>
                  </a:lnTo>
                  <a:lnTo>
                    <a:pt x="171" y="145"/>
                  </a:lnTo>
                  <a:lnTo>
                    <a:pt x="173" y="149"/>
                  </a:lnTo>
                  <a:lnTo>
                    <a:pt x="175" y="152"/>
                  </a:lnTo>
                  <a:lnTo>
                    <a:pt x="176" y="155"/>
                  </a:lnTo>
                  <a:lnTo>
                    <a:pt x="178" y="158"/>
                  </a:lnTo>
                  <a:lnTo>
                    <a:pt x="180" y="162"/>
                  </a:lnTo>
                  <a:lnTo>
                    <a:pt x="181" y="165"/>
                  </a:lnTo>
                  <a:lnTo>
                    <a:pt x="183" y="169"/>
                  </a:lnTo>
                  <a:lnTo>
                    <a:pt x="185" y="172"/>
                  </a:lnTo>
                  <a:lnTo>
                    <a:pt x="186" y="176"/>
                  </a:lnTo>
                  <a:lnTo>
                    <a:pt x="188" y="180"/>
                  </a:lnTo>
                  <a:lnTo>
                    <a:pt x="190" y="183"/>
                  </a:lnTo>
                  <a:lnTo>
                    <a:pt x="192" y="187"/>
                  </a:lnTo>
                  <a:lnTo>
                    <a:pt x="193" y="191"/>
                  </a:lnTo>
                  <a:lnTo>
                    <a:pt x="195" y="195"/>
                  </a:lnTo>
                  <a:lnTo>
                    <a:pt x="197" y="199"/>
                  </a:lnTo>
                  <a:lnTo>
                    <a:pt x="198" y="203"/>
                  </a:lnTo>
                  <a:lnTo>
                    <a:pt x="200" y="207"/>
                  </a:lnTo>
                  <a:lnTo>
                    <a:pt x="202" y="211"/>
                  </a:lnTo>
                  <a:lnTo>
                    <a:pt x="203" y="215"/>
                  </a:lnTo>
                  <a:lnTo>
                    <a:pt x="205" y="219"/>
                  </a:lnTo>
                  <a:lnTo>
                    <a:pt x="207" y="223"/>
                  </a:lnTo>
                  <a:lnTo>
                    <a:pt x="209" y="228"/>
                  </a:lnTo>
                  <a:lnTo>
                    <a:pt x="210" y="232"/>
                  </a:lnTo>
                  <a:lnTo>
                    <a:pt x="212" y="237"/>
                  </a:lnTo>
                  <a:lnTo>
                    <a:pt x="214" y="241"/>
                  </a:lnTo>
                  <a:lnTo>
                    <a:pt x="215" y="246"/>
                  </a:lnTo>
                  <a:lnTo>
                    <a:pt x="217" y="251"/>
                  </a:lnTo>
                  <a:lnTo>
                    <a:pt x="219" y="256"/>
                  </a:lnTo>
                  <a:lnTo>
                    <a:pt x="220" y="260"/>
                  </a:lnTo>
                  <a:lnTo>
                    <a:pt x="222" y="265"/>
                  </a:lnTo>
                  <a:lnTo>
                    <a:pt x="224" y="270"/>
                  </a:lnTo>
                  <a:lnTo>
                    <a:pt x="226" y="276"/>
                  </a:lnTo>
                  <a:lnTo>
                    <a:pt x="227" y="281"/>
                  </a:lnTo>
                  <a:lnTo>
                    <a:pt x="229" y="286"/>
                  </a:lnTo>
                  <a:lnTo>
                    <a:pt x="231" y="292"/>
                  </a:lnTo>
                  <a:lnTo>
                    <a:pt x="232" y="297"/>
                  </a:lnTo>
                  <a:lnTo>
                    <a:pt x="234" y="303"/>
                  </a:lnTo>
                  <a:lnTo>
                    <a:pt x="236" y="308"/>
                  </a:lnTo>
                  <a:lnTo>
                    <a:pt x="237" y="314"/>
                  </a:lnTo>
                  <a:lnTo>
                    <a:pt x="239" y="320"/>
                  </a:lnTo>
                  <a:lnTo>
                    <a:pt x="241" y="326"/>
                  </a:lnTo>
                  <a:lnTo>
                    <a:pt x="242" y="332"/>
                  </a:lnTo>
                  <a:lnTo>
                    <a:pt x="244" y="338"/>
                  </a:lnTo>
                  <a:lnTo>
                    <a:pt x="246" y="345"/>
                  </a:lnTo>
                  <a:lnTo>
                    <a:pt x="248" y="351"/>
                  </a:lnTo>
                  <a:lnTo>
                    <a:pt x="249" y="358"/>
                  </a:lnTo>
                  <a:lnTo>
                    <a:pt x="251" y="365"/>
                  </a:lnTo>
                  <a:lnTo>
                    <a:pt x="253" y="371"/>
                  </a:lnTo>
                  <a:lnTo>
                    <a:pt x="254" y="379"/>
                  </a:lnTo>
                  <a:lnTo>
                    <a:pt x="256" y="386"/>
                  </a:lnTo>
                  <a:lnTo>
                    <a:pt x="258" y="393"/>
                  </a:lnTo>
                  <a:lnTo>
                    <a:pt x="259" y="401"/>
                  </a:lnTo>
                  <a:lnTo>
                    <a:pt x="261" y="408"/>
                  </a:lnTo>
                  <a:lnTo>
                    <a:pt x="263" y="416"/>
                  </a:lnTo>
                  <a:lnTo>
                    <a:pt x="265" y="424"/>
                  </a:lnTo>
                  <a:lnTo>
                    <a:pt x="266" y="433"/>
                  </a:lnTo>
                  <a:lnTo>
                    <a:pt x="268" y="441"/>
                  </a:lnTo>
                  <a:lnTo>
                    <a:pt x="270" y="450"/>
                  </a:lnTo>
                  <a:lnTo>
                    <a:pt x="271" y="459"/>
                  </a:lnTo>
                  <a:lnTo>
                    <a:pt x="273" y="469"/>
                  </a:lnTo>
                  <a:lnTo>
                    <a:pt x="275" y="479"/>
                  </a:lnTo>
                  <a:lnTo>
                    <a:pt x="276" y="489"/>
                  </a:lnTo>
                  <a:lnTo>
                    <a:pt x="278" y="499"/>
                  </a:lnTo>
                  <a:lnTo>
                    <a:pt x="280" y="510"/>
                  </a:lnTo>
                  <a:lnTo>
                    <a:pt x="282" y="521"/>
                  </a:lnTo>
                  <a:lnTo>
                    <a:pt x="283" y="533"/>
                  </a:lnTo>
                  <a:lnTo>
                    <a:pt x="285" y="545"/>
                  </a:lnTo>
                  <a:lnTo>
                    <a:pt x="287" y="558"/>
                  </a:lnTo>
                  <a:lnTo>
                    <a:pt x="288" y="572"/>
                  </a:lnTo>
                  <a:lnTo>
                    <a:pt x="290" y="586"/>
                  </a:lnTo>
                  <a:lnTo>
                    <a:pt x="292" y="602"/>
                  </a:lnTo>
                  <a:lnTo>
                    <a:pt x="293" y="619"/>
                  </a:lnTo>
                  <a:lnTo>
                    <a:pt x="295" y="637"/>
                  </a:lnTo>
                  <a:lnTo>
                    <a:pt x="297" y="657"/>
                  </a:lnTo>
                  <a:lnTo>
                    <a:pt x="298" y="680"/>
                  </a:lnTo>
                  <a:lnTo>
                    <a:pt x="300" y="707"/>
                  </a:lnTo>
                  <a:lnTo>
                    <a:pt x="302" y="742"/>
                  </a:lnTo>
                  <a:lnTo>
                    <a:pt x="304" y="807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13" name="Line 176">
              <a:extLst>
                <a:ext uri="{FF2B5EF4-FFF2-40B4-BE49-F238E27FC236}">
                  <a16:creationId xmlns:a16="http://schemas.microsoft.com/office/drawing/2014/main" id="{EB03777A-EBFB-6643-DB77-F6E0C4109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4953" y="3158800"/>
              <a:ext cx="237724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14" name="Rectangle 177">
              <a:extLst>
                <a:ext uri="{FF2B5EF4-FFF2-40B4-BE49-F238E27FC236}">
                  <a16:creationId xmlns:a16="http://schemas.microsoft.com/office/drawing/2014/main" id="{84BC04D7-F88B-5305-603E-F41F7DD2C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577" y="3013044"/>
              <a:ext cx="555869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PDG2024</a:t>
              </a:r>
              <a:endParaRPr lang="en-US" altLang="en-US" sz="1050" dirty="0"/>
            </a:p>
          </p:txBody>
        </p:sp>
        <p:sp>
          <p:nvSpPr>
            <p:cNvPr id="1015" name="Rectangle 178">
              <a:extLst>
                <a:ext uri="{FF2B5EF4-FFF2-40B4-BE49-F238E27FC236}">
                  <a16:creationId xmlns:a16="http://schemas.microsoft.com/office/drawing/2014/main" id="{40A7F8D6-C314-CC83-50AF-2A54C232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366" y="3081108"/>
              <a:ext cx="56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endParaRPr lang="en-US" altLang="en-US" sz="1050" dirty="0"/>
            </a:p>
          </p:txBody>
        </p:sp>
        <p:sp>
          <p:nvSpPr>
            <p:cNvPr id="1016" name="Rectangle 179">
              <a:extLst>
                <a:ext uri="{FF2B5EF4-FFF2-40B4-BE49-F238E27FC236}">
                  <a16:creationId xmlns:a16="http://schemas.microsoft.com/office/drawing/2014/main" id="{1AA6606F-CEA6-FDE3-D75C-FDA8CDDE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130" y="3081108"/>
              <a:ext cx="56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endParaRPr lang="en-US" altLang="en-US" sz="1050" dirty="0"/>
            </a:p>
          </p:txBody>
        </p:sp>
        <p:sp>
          <p:nvSpPr>
            <p:cNvPr id="1017" name="Line 180">
              <a:extLst>
                <a:ext uri="{FF2B5EF4-FFF2-40B4-BE49-F238E27FC236}">
                  <a16:creationId xmlns:a16="http://schemas.microsoft.com/office/drawing/2014/main" id="{97E442ED-14B9-A97E-2C68-10206A1B2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3782515"/>
              <a:ext cx="126931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dirty="0"/>
            </a:p>
          </p:txBody>
        </p:sp>
        <p:sp>
          <p:nvSpPr>
            <p:cNvPr id="1221" name="Rectangle 181">
              <a:extLst>
                <a:ext uri="{FF2B5EF4-FFF2-40B4-BE49-F238E27FC236}">
                  <a16:creationId xmlns:a16="http://schemas.microsoft.com/office/drawing/2014/main" id="{831682A9-1E5C-0C88-0E7A-DC8FB1110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581" y="3706783"/>
              <a:ext cx="916300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UCNTAU only</a:t>
              </a:r>
              <a:endParaRPr lang="en-US" altLang="en-US" sz="1050" dirty="0"/>
            </a:p>
          </p:txBody>
        </p:sp>
        <p:sp>
          <p:nvSpPr>
            <p:cNvPr id="1226" name="Line 187">
              <a:extLst>
                <a:ext uri="{FF2B5EF4-FFF2-40B4-BE49-F238E27FC236}">
                  <a16:creationId xmlns:a16="http://schemas.microsoft.com/office/drawing/2014/main" id="{F68659E9-D6EA-22BE-A5D1-4C550EF44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028719"/>
              <a:ext cx="126931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28" name="Rectangle 188">
              <a:extLst>
                <a:ext uri="{FF2B5EF4-FFF2-40B4-BE49-F238E27FC236}">
                  <a16:creationId xmlns:a16="http://schemas.microsoft.com/office/drawing/2014/main" id="{E55AE84C-F7DE-56CA-F3A9-6D389E7C5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581" y="3949704"/>
              <a:ext cx="512364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BL3 (goal)</a:t>
              </a:r>
              <a:endParaRPr lang="en-US" altLang="en-US" sz="1050" dirty="0"/>
            </a:p>
          </p:txBody>
        </p:sp>
        <p:sp>
          <p:nvSpPr>
            <p:cNvPr id="1229" name="Line 197">
              <a:extLst>
                <a:ext uri="{FF2B5EF4-FFF2-40B4-BE49-F238E27FC236}">
                  <a16:creationId xmlns:a16="http://schemas.microsoft.com/office/drawing/2014/main" id="{E85AD372-5B33-C889-A110-B3BCB70D7D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966" y="4679791"/>
              <a:ext cx="1269317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30" name="Rectangle 198">
              <a:extLst>
                <a:ext uri="{FF2B5EF4-FFF2-40B4-BE49-F238E27FC236}">
                  <a16:creationId xmlns:a16="http://schemas.microsoft.com/office/drawing/2014/main" id="{2FD9E2FF-508C-BD5D-BDAB-51049915C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581" y="4601870"/>
              <a:ext cx="857172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UCNTAU+ (goal)</a:t>
              </a:r>
              <a:endParaRPr lang="en-US" altLang="en-US" sz="105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1" name="Rectangle 178">
                  <a:extLst>
                    <a:ext uri="{FF2B5EF4-FFF2-40B4-BE49-F238E27FC236}">
                      <a16:creationId xmlns:a16="http://schemas.microsoft.com/office/drawing/2014/main" id="{E3F02BE9-DCB1-C5AA-CDAE-F9791231F6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4581" y="2786751"/>
                  <a:ext cx="774721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050" i="1" dirty="0">
                              <a:solidFill>
                                <a:srgbClr val="6262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en-US" sz="1050" dirty="0">
                              <a:solidFill>
                                <a:srgbClr val="6262FF"/>
                              </a:solidFill>
                              <a:latin typeface="Cambria Math" panose="02040503050406030204" pitchFamily="18" charset="0"/>
                            </a:rPr>
                            <m:t>Δ</m:t>
                          </m:r>
                          <m:r>
                            <a:rPr lang="en-US" altLang="en-US" sz="1050" i="1" dirty="0">
                              <a:solidFill>
                                <a:srgbClr val="6262FF"/>
                              </a:solidFill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n-US" altLang="en-US" sz="1050" i="1" dirty="0">
                              <a:solidFill>
                                <a:srgbClr val="6262FF"/>
                              </a:solidFill>
                              <a:latin typeface="Cambria Math" panose="02040503050406030204" pitchFamily="18" charset="0"/>
                            </a:rPr>
                            <m:t>𝑢𝑑</m:t>
                          </m:r>
                        </m:sub>
                      </m:sSub>
                    </m:oMath>
                  </a14:m>
                  <a:r>
                    <a:rPr lang="en-US" altLang="en-US" sz="1050" dirty="0">
                      <a:solidFill>
                        <a:srgbClr val="6262FF"/>
                      </a:solidFill>
                      <a:latin typeface="+mn-lt"/>
                    </a:rPr>
                    <a:t> from SAF</a:t>
                  </a:r>
                </a:p>
              </p:txBody>
            </p:sp>
          </mc:Choice>
          <mc:Fallback xmlns="">
            <p:sp>
              <p:nvSpPr>
                <p:cNvPr id="1231" name="Rectangle 178">
                  <a:extLst>
                    <a:ext uri="{FF2B5EF4-FFF2-40B4-BE49-F238E27FC236}">
                      <a16:creationId xmlns:a16="http://schemas.microsoft.com/office/drawing/2014/main" id="{E3F02BE9-DCB1-C5AA-CDAE-F9791231F67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514581" y="2786751"/>
                  <a:ext cx="774721" cy="139585"/>
                </a:xfrm>
                <a:prstGeom prst="rect">
                  <a:avLst/>
                </a:prstGeom>
                <a:blipFill>
                  <a:blip r:embed="rId20"/>
                  <a:stretch>
                    <a:fillRect l="-5442" t="-23077" b="-53846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32" name="Rectangle 212">
              <a:extLst>
                <a:ext uri="{FF2B5EF4-FFF2-40B4-BE49-F238E27FC236}">
                  <a16:creationId xmlns:a16="http://schemas.microsoft.com/office/drawing/2014/main" id="{92E74C69-2362-D6CF-305D-3E7D0AC9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625" y="4603194"/>
              <a:ext cx="56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endParaRPr lang="en-US" altLang="en-US" sz="1050" dirty="0"/>
            </a:p>
          </p:txBody>
        </p:sp>
        <p:sp>
          <p:nvSpPr>
            <p:cNvPr id="1233" name="Rectangle 213">
              <a:extLst>
                <a:ext uri="{FF2B5EF4-FFF2-40B4-BE49-F238E27FC236}">
                  <a16:creationId xmlns:a16="http://schemas.microsoft.com/office/drawing/2014/main" id="{EA003B3C-6458-F219-20D1-4CEAE41E4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997" y="4603194"/>
              <a:ext cx="56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endParaRPr lang="en-US" altLang="en-US" sz="1050" dirty="0"/>
            </a:p>
          </p:txBody>
        </p:sp>
        <p:sp>
          <p:nvSpPr>
            <p:cNvPr id="1234" name="Line 215">
              <a:extLst>
                <a:ext uri="{FF2B5EF4-FFF2-40B4-BE49-F238E27FC236}">
                  <a16:creationId xmlns:a16="http://schemas.microsoft.com/office/drawing/2014/main" id="{3A8E2001-D3C3-3B1F-FC98-A2E624B25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65578" y="3127007"/>
              <a:ext cx="0" cy="22096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35" name="Rectangle 217">
              <a:extLst>
                <a:ext uri="{FF2B5EF4-FFF2-40B4-BE49-F238E27FC236}">
                  <a16:creationId xmlns:a16="http://schemas.microsoft.com/office/drawing/2014/main" id="{F5650297-F3C6-8D2D-3B6F-B486383133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214408" y="3466053"/>
              <a:ext cx="528680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PDG2024</a:t>
              </a:r>
              <a:endParaRPr lang="en-US" altLang="en-US" sz="1050" dirty="0"/>
            </a:p>
          </p:txBody>
        </p:sp>
        <p:sp>
          <p:nvSpPr>
            <p:cNvPr id="1236" name="Line 219">
              <a:extLst>
                <a:ext uri="{FF2B5EF4-FFF2-40B4-BE49-F238E27FC236}">
                  <a16:creationId xmlns:a16="http://schemas.microsoft.com/office/drawing/2014/main" id="{4C28CB3F-30C5-8BE2-E745-F9A3761E6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7932" y="3428470"/>
              <a:ext cx="0" cy="191127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37" name="Line 238">
              <a:extLst>
                <a:ext uri="{FF2B5EF4-FFF2-40B4-BE49-F238E27FC236}">
                  <a16:creationId xmlns:a16="http://schemas.microsoft.com/office/drawing/2014/main" id="{38F2244A-15C8-91FF-99BB-3D5EE51D4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503" y="3587928"/>
              <a:ext cx="0" cy="173752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38" name="Line 248">
              <a:extLst>
                <a:ext uri="{FF2B5EF4-FFF2-40B4-BE49-F238E27FC236}">
                  <a16:creationId xmlns:a16="http://schemas.microsoft.com/office/drawing/2014/main" id="{57C9C4A3-C8A9-D230-2BA2-20F069A21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4734" y="3595480"/>
              <a:ext cx="0" cy="1737524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39" name="Line 259">
              <a:extLst>
                <a:ext uri="{FF2B5EF4-FFF2-40B4-BE49-F238E27FC236}">
                  <a16:creationId xmlns:a16="http://schemas.microsoft.com/office/drawing/2014/main" id="{CA01C7A3-28F1-AD1E-1E22-FB7C9179C5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0750" y="3596686"/>
              <a:ext cx="0" cy="17375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40" name="Rectangle 217">
              <a:extLst>
                <a:ext uri="{FF2B5EF4-FFF2-40B4-BE49-F238E27FC236}">
                  <a16:creationId xmlns:a16="http://schemas.microsoft.com/office/drawing/2014/main" id="{21F5F626-733C-AFE2-F9A0-C009D7123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759724" y="3580063"/>
              <a:ext cx="567538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Nab (goal)</a:t>
              </a:r>
              <a:endParaRPr lang="en-US" altLang="en-US" sz="1050" dirty="0">
                <a:solidFill>
                  <a:srgbClr val="FF0000"/>
                </a:solidFill>
              </a:endParaRPr>
            </a:p>
          </p:txBody>
        </p:sp>
        <p:sp>
          <p:nvSpPr>
            <p:cNvPr id="1241" name="Rectangle 217">
              <a:extLst>
                <a:ext uri="{FF2B5EF4-FFF2-40B4-BE49-F238E27FC236}">
                  <a16:creationId xmlns:a16="http://schemas.microsoft.com/office/drawing/2014/main" id="{C831F246-46A9-81AF-1CA2-A55E631E44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417391" y="4251772"/>
              <a:ext cx="668629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 err="1">
                  <a:solidFill>
                    <a:srgbClr val="FF0000"/>
                  </a:solidFill>
                  <a:latin typeface="Times New Roman" panose="02020603050405020304" pitchFamily="18" charset="0"/>
                </a:rPr>
                <a:t>pNab</a:t>
              </a:r>
              <a:r>
                <a:rPr lang="en-US" altLang="en-US" sz="105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 (goal)</a:t>
              </a:r>
              <a:endParaRPr lang="en-US" altLang="en-US" sz="1050" dirty="0">
                <a:solidFill>
                  <a:srgbClr val="FF0000"/>
                </a:solidFill>
              </a:endParaRPr>
            </a:p>
          </p:txBody>
        </p:sp>
        <p:sp>
          <p:nvSpPr>
            <p:cNvPr id="1242" name="Rectangle 217">
              <a:extLst>
                <a:ext uri="{FF2B5EF4-FFF2-40B4-BE49-F238E27FC236}">
                  <a16:creationId xmlns:a16="http://schemas.microsoft.com/office/drawing/2014/main" id="{7ED43670-3128-1D04-5D7F-31D2B15134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855920" y="4720276"/>
              <a:ext cx="833631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PERKEO III only</a:t>
              </a:r>
              <a:endParaRPr lang="en-US" altLang="en-US" sz="1050" dirty="0"/>
            </a:p>
          </p:txBody>
        </p:sp>
        <p:cxnSp>
          <p:nvCxnSpPr>
            <p:cNvPr id="1243" name="Straight Arrow Connector 1242">
              <a:extLst>
                <a:ext uri="{FF2B5EF4-FFF2-40B4-BE49-F238E27FC236}">
                  <a16:creationId xmlns:a16="http://schemas.microsoft.com/office/drawing/2014/main" id="{1B8983F4-ED37-6EE7-C95B-BEA5929215E1}"/>
                </a:ext>
              </a:extLst>
            </p:cNvPr>
            <p:cNvCxnSpPr>
              <a:cxnSpLocks/>
              <a:stCxn id="1231" idx="2"/>
            </p:cNvCxnSpPr>
            <p:nvPr/>
          </p:nvCxnSpPr>
          <p:spPr>
            <a:xfrm flipH="1">
              <a:off x="1624333" y="2926336"/>
              <a:ext cx="277609" cy="172612"/>
            </a:xfrm>
            <a:prstGeom prst="straightConnector1">
              <a:avLst/>
            </a:prstGeom>
            <a:ln>
              <a:solidFill>
                <a:srgbClr val="6262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4" name="Rectangle 217">
              <a:extLst>
                <a:ext uri="{FF2B5EF4-FFF2-40B4-BE49-F238E27FC236}">
                  <a16:creationId xmlns:a16="http://schemas.microsoft.com/office/drawing/2014/main" id="{CB532E49-A11C-E7E7-8724-63CBC1150B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052112" y="3576861"/>
              <a:ext cx="703199" cy="139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en-US" sz="105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PERC (goal)</a:t>
              </a:r>
              <a:endParaRPr lang="en-US" altLang="en-US" sz="1050" dirty="0"/>
            </a:p>
          </p:txBody>
        </p:sp>
        <p:sp>
          <p:nvSpPr>
            <p:cNvPr id="1245" name="Freeform 176">
              <a:extLst>
                <a:ext uri="{FF2B5EF4-FFF2-40B4-BE49-F238E27FC236}">
                  <a16:creationId xmlns:a16="http://schemas.microsoft.com/office/drawing/2014/main" id="{AC0BBEB9-7ED4-55A8-601A-29B671EFB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394" y="2725029"/>
              <a:ext cx="266700" cy="2495550"/>
            </a:xfrm>
            <a:custGeom>
              <a:avLst/>
              <a:gdLst>
                <a:gd name="T0" fmla="*/ 1 w 89"/>
                <a:gd name="T1" fmla="*/ 3 h 831"/>
                <a:gd name="T2" fmla="*/ 3 w 89"/>
                <a:gd name="T3" fmla="*/ 10 h 831"/>
                <a:gd name="T4" fmla="*/ 4 w 89"/>
                <a:gd name="T5" fmla="*/ 18 h 831"/>
                <a:gd name="T6" fmla="*/ 6 w 89"/>
                <a:gd name="T7" fmla="*/ 26 h 831"/>
                <a:gd name="T8" fmla="*/ 8 w 89"/>
                <a:gd name="T9" fmla="*/ 34 h 831"/>
                <a:gd name="T10" fmla="*/ 9 w 89"/>
                <a:gd name="T11" fmla="*/ 42 h 831"/>
                <a:gd name="T12" fmla="*/ 11 w 89"/>
                <a:gd name="T13" fmla="*/ 50 h 831"/>
                <a:gd name="T14" fmla="*/ 13 w 89"/>
                <a:gd name="T15" fmla="*/ 59 h 831"/>
                <a:gd name="T16" fmla="*/ 15 w 89"/>
                <a:gd name="T17" fmla="*/ 67 h 831"/>
                <a:gd name="T18" fmla="*/ 16 w 89"/>
                <a:gd name="T19" fmla="*/ 76 h 831"/>
                <a:gd name="T20" fmla="*/ 18 w 89"/>
                <a:gd name="T21" fmla="*/ 84 h 831"/>
                <a:gd name="T22" fmla="*/ 20 w 89"/>
                <a:gd name="T23" fmla="*/ 93 h 831"/>
                <a:gd name="T24" fmla="*/ 21 w 89"/>
                <a:gd name="T25" fmla="*/ 102 h 831"/>
                <a:gd name="T26" fmla="*/ 23 w 89"/>
                <a:gd name="T27" fmla="*/ 111 h 831"/>
                <a:gd name="T28" fmla="*/ 25 w 89"/>
                <a:gd name="T29" fmla="*/ 120 h 831"/>
                <a:gd name="T30" fmla="*/ 26 w 89"/>
                <a:gd name="T31" fmla="*/ 130 h 831"/>
                <a:gd name="T32" fmla="*/ 28 w 89"/>
                <a:gd name="T33" fmla="*/ 139 h 831"/>
                <a:gd name="T34" fmla="*/ 30 w 89"/>
                <a:gd name="T35" fmla="*/ 149 h 831"/>
                <a:gd name="T36" fmla="*/ 32 w 89"/>
                <a:gd name="T37" fmla="*/ 159 h 831"/>
                <a:gd name="T38" fmla="*/ 33 w 89"/>
                <a:gd name="T39" fmla="*/ 169 h 831"/>
                <a:gd name="T40" fmla="*/ 35 w 89"/>
                <a:gd name="T41" fmla="*/ 179 h 831"/>
                <a:gd name="T42" fmla="*/ 37 w 89"/>
                <a:gd name="T43" fmla="*/ 189 h 831"/>
                <a:gd name="T44" fmla="*/ 38 w 89"/>
                <a:gd name="T45" fmla="*/ 200 h 831"/>
                <a:gd name="T46" fmla="*/ 40 w 89"/>
                <a:gd name="T47" fmla="*/ 211 h 831"/>
                <a:gd name="T48" fmla="*/ 42 w 89"/>
                <a:gd name="T49" fmla="*/ 222 h 831"/>
                <a:gd name="T50" fmla="*/ 43 w 89"/>
                <a:gd name="T51" fmla="*/ 233 h 831"/>
                <a:gd name="T52" fmla="*/ 45 w 89"/>
                <a:gd name="T53" fmla="*/ 244 h 831"/>
                <a:gd name="T54" fmla="*/ 47 w 89"/>
                <a:gd name="T55" fmla="*/ 256 h 831"/>
                <a:gd name="T56" fmla="*/ 48 w 89"/>
                <a:gd name="T57" fmla="*/ 268 h 831"/>
                <a:gd name="T58" fmla="*/ 50 w 89"/>
                <a:gd name="T59" fmla="*/ 280 h 831"/>
                <a:gd name="T60" fmla="*/ 52 w 89"/>
                <a:gd name="T61" fmla="*/ 292 h 831"/>
                <a:gd name="T62" fmla="*/ 54 w 89"/>
                <a:gd name="T63" fmla="*/ 305 h 831"/>
                <a:gd name="T64" fmla="*/ 55 w 89"/>
                <a:gd name="T65" fmla="*/ 318 h 831"/>
                <a:gd name="T66" fmla="*/ 57 w 89"/>
                <a:gd name="T67" fmla="*/ 332 h 831"/>
                <a:gd name="T68" fmla="*/ 59 w 89"/>
                <a:gd name="T69" fmla="*/ 346 h 831"/>
                <a:gd name="T70" fmla="*/ 60 w 89"/>
                <a:gd name="T71" fmla="*/ 360 h 831"/>
                <a:gd name="T72" fmla="*/ 62 w 89"/>
                <a:gd name="T73" fmla="*/ 375 h 831"/>
                <a:gd name="T74" fmla="*/ 64 w 89"/>
                <a:gd name="T75" fmla="*/ 390 h 831"/>
                <a:gd name="T76" fmla="*/ 65 w 89"/>
                <a:gd name="T77" fmla="*/ 406 h 831"/>
                <a:gd name="T78" fmla="*/ 67 w 89"/>
                <a:gd name="T79" fmla="*/ 422 h 831"/>
                <a:gd name="T80" fmla="*/ 69 w 89"/>
                <a:gd name="T81" fmla="*/ 439 h 831"/>
                <a:gd name="T82" fmla="*/ 70 w 89"/>
                <a:gd name="T83" fmla="*/ 457 h 831"/>
                <a:gd name="T84" fmla="*/ 72 w 89"/>
                <a:gd name="T85" fmla="*/ 476 h 831"/>
                <a:gd name="T86" fmla="*/ 74 w 89"/>
                <a:gd name="T87" fmla="*/ 496 h 831"/>
                <a:gd name="T88" fmla="*/ 75 w 89"/>
                <a:gd name="T89" fmla="*/ 517 h 831"/>
                <a:gd name="T90" fmla="*/ 77 w 89"/>
                <a:gd name="T91" fmla="*/ 539 h 831"/>
                <a:gd name="T92" fmla="*/ 79 w 89"/>
                <a:gd name="T93" fmla="*/ 563 h 831"/>
                <a:gd name="T94" fmla="*/ 81 w 89"/>
                <a:gd name="T95" fmla="*/ 589 h 831"/>
                <a:gd name="T96" fmla="*/ 82 w 89"/>
                <a:gd name="T97" fmla="*/ 618 h 831"/>
                <a:gd name="T98" fmla="*/ 84 w 89"/>
                <a:gd name="T99" fmla="*/ 651 h 831"/>
                <a:gd name="T100" fmla="*/ 86 w 89"/>
                <a:gd name="T101" fmla="*/ 689 h 831"/>
                <a:gd name="T102" fmla="*/ 87 w 89"/>
                <a:gd name="T103" fmla="*/ 739 h 831"/>
                <a:gd name="T104" fmla="*/ 89 w 89"/>
                <a:gd name="T105" fmla="*/ 831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831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6" y="26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10" y="45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4" y="64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6" y="73"/>
                  </a:lnTo>
                  <a:lnTo>
                    <a:pt x="16" y="76"/>
                  </a:lnTo>
                  <a:lnTo>
                    <a:pt x="17" y="79"/>
                  </a:lnTo>
                  <a:lnTo>
                    <a:pt x="17" y="82"/>
                  </a:lnTo>
                  <a:lnTo>
                    <a:pt x="18" y="84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20" y="93"/>
                  </a:lnTo>
                  <a:lnTo>
                    <a:pt x="20" y="96"/>
                  </a:lnTo>
                  <a:lnTo>
                    <a:pt x="21" y="99"/>
                  </a:lnTo>
                  <a:lnTo>
                    <a:pt x="21" y="102"/>
                  </a:lnTo>
                  <a:lnTo>
                    <a:pt x="22" y="105"/>
                  </a:lnTo>
                  <a:lnTo>
                    <a:pt x="22" y="108"/>
                  </a:lnTo>
                  <a:lnTo>
                    <a:pt x="23" y="111"/>
                  </a:lnTo>
                  <a:lnTo>
                    <a:pt x="24" y="114"/>
                  </a:lnTo>
                  <a:lnTo>
                    <a:pt x="24" y="117"/>
                  </a:lnTo>
                  <a:lnTo>
                    <a:pt x="25" y="120"/>
                  </a:lnTo>
                  <a:lnTo>
                    <a:pt x="25" y="124"/>
                  </a:lnTo>
                  <a:lnTo>
                    <a:pt x="26" y="127"/>
                  </a:lnTo>
                  <a:lnTo>
                    <a:pt x="26" y="130"/>
                  </a:lnTo>
                  <a:lnTo>
                    <a:pt x="27" y="133"/>
                  </a:lnTo>
                  <a:lnTo>
                    <a:pt x="28" y="136"/>
                  </a:lnTo>
                  <a:lnTo>
                    <a:pt x="28" y="139"/>
                  </a:lnTo>
                  <a:lnTo>
                    <a:pt x="29" y="143"/>
                  </a:lnTo>
                  <a:lnTo>
                    <a:pt x="29" y="146"/>
                  </a:lnTo>
                  <a:lnTo>
                    <a:pt x="30" y="149"/>
                  </a:lnTo>
                  <a:lnTo>
                    <a:pt x="30" y="152"/>
                  </a:lnTo>
                  <a:lnTo>
                    <a:pt x="31" y="155"/>
                  </a:lnTo>
                  <a:lnTo>
                    <a:pt x="32" y="159"/>
                  </a:lnTo>
                  <a:lnTo>
                    <a:pt x="32" y="162"/>
                  </a:lnTo>
                  <a:lnTo>
                    <a:pt x="33" y="166"/>
                  </a:lnTo>
                  <a:lnTo>
                    <a:pt x="33" y="169"/>
                  </a:lnTo>
                  <a:lnTo>
                    <a:pt x="34" y="172"/>
                  </a:lnTo>
                  <a:lnTo>
                    <a:pt x="34" y="176"/>
                  </a:lnTo>
                  <a:lnTo>
                    <a:pt x="35" y="179"/>
                  </a:lnTo>
                  <a:lnTo>
                    <a:pt x="35" y="182"/>
                  </a:lnTo>
                  <a:lnTo>
                    <a:pt x="36" y="186"/>
                  </a:lnTo>
                  <a:lnTo>
                    <a:pt x="37" y="189"/>
                  </a:lnTo>
                  <a:lnTo>
                    <a:pt x="37" y="193"/>
                  </a:lnTo>
                  <a:lnTo>
                    <a:pt x="38" y="196"/>
                  </a:lnTo>
                  <a:lnTo>
                    <a:pt x="38" y="200"/>
                  </a:lnTo>
                  <a:lnTo>
                    <a:pt x="39" y="203"/>
                  </a:lnTo>
                  <a:lnTo>
                    <a:pt x="39" y="207"/>
                  </a:lnTo>
                  <a:lnTo>
                    <a:pt x="40" y="211"/>
                  </a:lnTo>
                  <a:lnTo>
                    <a:pt x="40" y="214"/>
                  </a:lnTo>
                  <a:lnTo>
                    <a:pt x="41" y="218"/>
                  </a:lnTo>
                  <a:lnTo>
                    <a:pt x="42" y="222"/>
                  </a:lnTo>
                  <a:lnTo>
                    <a:pt x="42" y="225"/>
                  </a:lnTo>
                  <a:lnTo>
                    <a:pt x="43" y="229"/>
                  </a:lnTo>
                  <a:lnTo>
                    <a:pt x="43" y="233"/>
                  </a:lnTo>
                  <a:lnTo>
                    <a:pt x="44" y="237"/>
                  </a:lnTo>
                  <a:lnTo>
                    <a:pt x="44" y="240"/>
                  </a:lnTo>
                  <a:lnTo>
                    <a:pt x="45" y="244"/>
                  </a:lnTo>
                  <a:lnTo>
                    <a:pt x="46" y="248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7" y="260"/>
                  </a:lnTo>
                  <a:lnTo>
                    <a:pt x="48" y="264"/>
                  </a:lnTo>
                  <a:lnTo>
                    <a:pt x="48" y="268"/>
                  </a:lnTo>
                  <a:lnTo>
                    <a:pt x="49" y="272"/>
                  </a:lnTo>
                  <a:lnTo>
                    <a:pt x="50" y="276"/>
                  </a:lnTo>
                  <a:lnTo>
                    <a:pt x="50" y="280"/>
                  </a:lnTo>
                  <a:lnTo>
                    <a:pt x="51" y="284"/>
                  </a:lnTo>
                  <a:lnTo>
                    <a:pt x="51" y="288"/>
                  </a:lnTo>
                  <a:lnTo>
                    <a:pt x="52" y="292"/>
                  </a:lnTo>
                  <a:lnTo>
                    <a:pt x="52" y="297"/>
                  </a:lnTo>
                  <a:lnTo>
                    <a:pt x="53" y="301"/>
                  </a:lnTo>
                  <a:lnTo>
                    <a:pt x="54" y="305"/>
                  </a:lnTo>
                  <a:lnTo>
                    <a:pt x="54" y="310"/>
                  </a:lnTo>
                  <a:lnTo>
                    <a:pt x="55" y="314"/>
                  </a:lnTo>
                  <a:lnTo>
                    <a:pt x="55" y="318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7" y="332"/>
                  </a:lnTo>
                  <a:lnTo>
                    <a:pt x="57" y="336"/>
                  </a:lnTo>
                  <a:lnTo>
                    <a:pt x="58" y="341"/>
                  </a:lnTo>
                  <a:lnTo>
                    <a:pt x="59" y="346"/>
                  </a:lnTo>
                  <a:lnTo>
                    <a:pt x="59" y="350"/>
                  </a:lnTo>
                  <a:lnTo>
                    <a:pt x="60" y="355"/>
                  </a:lnTo>
                  <a:lnTo>
                    <a:pt x="60" y="360"/>
                  </a:lnTo>
                  <a:lnTo>
                    <a:pt x="61" y="365"/>
                  </a:lnTo>
                  <a:lnTo>
                    <a:pt x="61" y="370"/>
                  </a:lnTo>
                  <a:lnTo>
                    <a:pt x="62" y="375"/>
                  </a:lnTo>
                  <a:lnTo>
                    <a:pt x="63" y="380"/>
                  </a:lnTo>
                  <a:lnTo>
                    <a:pt x="63" y="385"/>
                  </a:lnTo>
                  <a:lnTo>
                    <a:pt x="64" y="390"/>
                  </a:lnTo>
                  <a:lnTo>
                    <a:pt x="64" y="395"/>
                  </a:lnTo>
                  <a:lnTo>
                    <a:pt x="65" y="401"/>
                  </a:lnTo>
                  <a:lnTo>
                    <a:pt x="65" y="406"/>
                  </a:lnTo>
                  <a:lnTo>
                    <a:pt x="66" y="411"/>
                  </a:lnTo>
                  <a:lnTo>
                    <a:pt x="67" y="417"/>
                  </a:lnTo>
                  <a:lnTo>
                    <a:pt x="67" y="422"/>
                  </a:lnTo>
                  <a:lnTo>
                    <a:pt x="68" y="428"/>
                  </a:lnTo>
                  <a:lnTo>
                    <a:pt x="68" y="434"/>
                  </a:lnTo>
                  <a:lnTo>
                    <a:pt x="69" y="439"/>
                  </a:lnTo>
                  <a:lnTo>
                    <a:pt x="69" y="445"/>
                  </a:lnTo>
                  <a:lnTo>
                    <a:pt x="70" y="451"/>
                  </a:lnTo>
                  <a:lnTo>
                    <a:pt x="70" y="457"/>
                  </a:lnTo>
                  <a:lnTo>
                    <a:pt x="71" y="463"/>
                  </a:lnTo>
                  <a:lnTo>
                    <a:pt x="72" y="470"/>
                  </a:lnTo>
                  <a:lnTo>
                    <a:pt x="72" y="476"/>
                  </a:lnTo>
                  <a:lnTo>
                    <a:pt x="73" y="483"/>
                  </a:lnTo>
                  <a:lnTo>
                    <a:pt x="73" y="489"/>
                  </a:lnTo>
                  <a:lnTo>
                    <a:pt x="74" y="496"/>
                  </a:lnTo>
                  <a:lnTo>
                    <a:pt x="74" y="503"/>
                  </a:lnTo>
                  <a:lnTo>
                    <a:pt x="75" y="510"/>
                  </a:lnTo>
                  <a:lnTo>
                    <a:pt x="75" y="517"/>
                  </a:lnTo>
                  <a:lnTo>
                    <a:pt x="76" y="524"/>
                  </a:lnTo>
                  <a:lnTo>
                    <a:pt x="77" y="531"/>
                  </a:lnTo>
                  <a:lnTo>
                    <a:pt x="77" y="539"/>
                  </a:lnTo>
                  <a:lnTo>
                    <a:pt x="78" y="547"/>
                  </a:lnTo>
                  <a:lnTo>
                    <a:pt x="78" y="555"/>
                  </a:lnTo>
                  <a:lnTo>
                    <a:pt x="79" y="563"/>
                  </a:lnTo>
                  <a:lnTo>
                    <a:pt x="79" y="571"/>
                  </a:lnTo>
                  <a:lnTo>
                    <a:pt x="80" y="580"/>
                  </a:lnTo>
                  <a:lnTo>
                    <a:pt x="81" y="589"/>
                  </a:lnTo>
                  <a:lnTo>
                    <a:pt x="81" y="598"/>
                  </a:lnTo>
                  <a:lnTo>
                    <a:pt x="82" y="608"/>
                  </a:lnTo>
                  <a:lnTo>
                    <a:pt x="82" y="618"/>
                  </a:lnTo>
                  <a:lnTo>
                    <a:pt x="83" y="628"/>
                  </a:lnTo>
                  <a:lnTo>
                    <a:pt x="83" y="639"/>
                  </a:lnTo>
                  <a:lnTo>
                    <a:pt x="84" y="651"/>
                  </a:lnTo>
                  <a:lnTo>
                    <a:pt x="85" y="663"/>
                  </a:lnTo>
                  <a:lnTo>
                    <a:pt x="85" y="675"/>
                  </a:lnTo>
                  <a:lnTo>
                    <a:pt x="86" y="689"/>
                  </a:lnTo>
                  <a:lnTo>
                    <a:pt x="86" y="704"/>
                  </a:lnTo>
                  <a:lnTo>
                    <a:pt x="87" y="721"/>
                  </a:lnTo>
                  <a:lnTo>
                    <a:pt x="87" y="739"/>
                  </a:lnTo>
                  <a:lnTo>
                    <a:pt x="88" y="761"/>
                  </a:lnTo>
                  <a:lnTo>
                    <a:pt x="89" y="788"/>
                  </a:lnTo>
                  <a:lnTo>
                    <a:pt x="89" y="831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46" name="Freeform 177">
              <a:extLst>
                <a:ext uri="{FF2B5EF4-FFF2-40B4-BE49-F238E27FC236}">
                  <a16:creationId xmlns:a16="http://schemas.microsoft.com/office/drawing/2014/main" id="{893E90FF-CC4B-E00B-C5C8-D7DFC3A1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469" y="4088691"/>
              <a:ext cx="454025" cy="1152525"/>
            </a:xfrm>
            <a:custGeom>
              <a:avLst/>
              <a:gdLst>
                <a:gd name="T0" fmla="*/ 2 w 151"/>
                <a:gd name="T1" fmla="*/ 0 h 384"/>
                <a:gd name="T2" fmla="*/ 5 w 151"/>
                <a:gd name="T3" fmla="*/ 0 h 384"/>
                <a:gd name="T4" fmla="*/ 8 w 151"/>
                <a:gd name="T5" fmla="*/ 1 h 384"/>
                <a:gd name="T6" fmla="*/ 11 w 151"/>
                <a:gd name="T7" fmla="*/ 1 h 384"/>
                <a:gd name="T8" fmla="*/ 13 w 151"/>
                <a:gd name="T9" fmla="*/ 2 h 384"/>
                <a:gd name="T10" fmla="*/ 16 w 151"/>
                <a:gd name="T11" fmla="*/ 3 h 384"/>
                <a:gd name="T12" fmla="*/ 19 w 151"/>
                <a:gd name="T13" fmla="*/ 3 h 384"/>
                <a:gd name="T14" fmla="*/ 22 w 151"/>
                <a:gd name="T15" fmla="*/ 5 h 384"/>
                <a:gd name="T16" fmla="*/ 25 w 151"/>
                <a:gd name="T17" fmla="*/ 6 h 384"/>
                <a:gd name="T18" fmla="*/ 28 w 151"/>
                <a:gd name="T19" fmla="*/ 7 h 384"/>
                <a:gd name="T20" fmla="*/ 30 w 151"/>
                <a:gd name="T21" fmla="*/ 9 h 384"/>
                <a:gd name="T22" fmla="*/ 33 w 151"/>
                <a:gd name="T23" fmla="*/ 10 h 384"/>
                <a:gd name="T24" fmla="*/ 36 w 151"/>
                <a:gd name="T25" fmla="*/ 12 h 384"/>
                <a:gd name="T26" fmla="*/ 39 w 151"/>
                <a:gd name="T27" fmla="*/ 14 h 384"/>
                <a:gd name="T28" fmla="*/ 42 w 151"/>
                <a:gd name="T29" fmla="*/ 16 h 384"/>
                <a:gd name="T30" fmla="*/ 45 w 151"/>
                <a:gd name="T31" fmla="*/ 19 h 384"/>
                <a:gd name="T32" fmla="*/ 47 w 151"/>
                <a:gd name="T33" fmla="*/ 21 h 384"/>
                <a:gd name="T34" fmla="*/ 50 w 151"/>
                <a:gd name="T35" fmla="*/ 24 h 384"/>
                <a:gd name="T36" fmla="*/ 53 w 151"/>
                <a:gd name="T37" fmla="*/ 27 h 384"/>
                <a:gd name="T38" fmla="*/ 56 w 151"/>
                <a:gd name="T39" fmla="*/ 30 h 384"/>
                <a:gd name="T40" fmla="*/ 59 w 151"/>
                <a:gd name="T41" fmla="*/ 33 h 384"/>
                <a:gd name="T42" fmla="*/ 61 w 151"/>
                <a:gd name="T43" fmla="*/ 36 h 384"/>
                <a:gd name="T44" fmla="*/ 64 w 151"/>
                <a:gd name="T45" fmla="*/ 40 h 384"/>
                <a:gd name="T46" fmla="*/ 67 w 151"/>
                <a:gd name="T47" fmla="*/ 43 h 384"/>
                <a:gd name="T48" fmla="*/ 70 w 151"/>
                <a:gd name="T49" fmla="*/ 47 h 384"/>
                <a:gd name="T50" fmla="*/ 73 w 151"/>
                <a:gd name="T51" fmla="*/ 52 h 384"/>
                <a:gd name="T52" fmla="*/ 76 w 151"/>
                <a:gd name="T53" fmla="*/ 56 h 384"/>
                <a:gd name="T54" fmla="*/ 78 w 151"/>
                <a:gd name="T55" fmla="*/ 60 h 384"/>
                <a:gd name="T56" fmla="*/ 81 w 151"/>
                <a:gd name="T57" fmla="*/ 65 h 384"/>
                <a:gd name="T58" fmla="*/ 84 w 151"/>
                <a:gd name="T59" fmla="*/ 70 h 384"/>
                <a:gd name="T60" fmla="*/ 87 w 151"/>
                <a:gd name="T61" fmla="*/ 76 h 384"/>
                <a:gd name="T62" fmla="*/ 90 w 151"/>
                <a:gd name="T63" fmla="*/ 81 h 384"/>
                <a:gd name="T64" fmla="*/ 92 w 151"/>
                <a:gd name="T65" fmla="*/ 87 h 384"/>
                <a:gd name="T66" fmla="*/ 95 w 151"/>
                <a:gd name="T67" fmla="*/ 93 h 384"/>
                <a:gd name="T68" fmla="*/ 98 w 151"/>
                <a:gd name="T69" fmla="*/ 100 h 384"/>
                <a:gd name="T70" fmla="*/ 101 w 151"/>
                <a:gd name="T71" fmla="*/ 107 h 384"/>
                <a:gd name="T72" fmla="*/ 104 w 151"/>
                <a:gd name="T73" fmla="*/ 114 h 384"/>
                <a:gd name="T74" fmla="*/ 107 w 151"/>
                <a:gd name="T75" fmla="*/ 121 h 384"/>
                <a:gd name="T76" fmla="*/ 109 w 151"/>
                <a:gd name="T77" fmla="*/ 129 h 384"/>
                <a:gd name="T78" fmla="*/ 112 w 151"/>
                <a:gd name="T79" fmla="*/ 138 h 384"/>
                <a:gd name="T80" fmla="*/ 115 w 151"/>
                <a:gd name="T81" fmla="*/ 146 h 384"/>
                <a:gd name="T82" fmla="*/ 118 w 151"/>
                <a:gd name="T83" fmla="*/ 156 h 384"/>
                <a:gd name="T84" fmla="*/ 121 w 151"/>
                <a:gd name="T85" fmla="*/ 166 h 384"/>
                <a:gd name="T86" fmla="*/ 124 w 151"/>
                <a:gd name="T87" fmla="*/ 177 h 384"/>
                <a:gd name="T88" fmla="*/ 126 w 151"/>
                <a:gd name="T89" fmla="*/ 188 h 384"/>
                <a:gd name="T90" fmla="*/ 129 w 151"/>
                <a:gd name="T91" fmla="*/ 200 h 384"/>
                <a:gd name="T92" fmla="*/ 132 w 151"/>
                <a:gd name="T93" fmla="*/ 214 h 384"/>
                <a:gd name="T94" fmla="*/ 135 w 151"/>
                <a:gd name="T95" fmla="*/ 228 h 384"/>
                <a:gd name="T96" fmla="*/ 138 w 151"/>
                <a:gd name="T97" fmla="*/ 244 h 384"/>
                <a:gd name="T98" fmla="*/ 141 w 151"/>
                <a:gd name="T99" fmla="*/ 263 h 384"/>
                <a:gd name="T100" fmla="*/ 143 w 151"/>
                <a:gd name="T101" fmla="*/ 284 h 384"/>
                <a:gd name="T102" fmla="*/ 146 w 151"/>
                <a:gd name="T103" fmla="*/ 310 h 384"/>
                <a:gd name="T104" fmla="*/ 149 w 151"/>
                <a:gd name="T105" fmla="*/ 34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1" h="384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8" y="32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2" y="37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6" y="42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8" y="44"/>
                  </a:lnTo>
                  <a:lnTo>
                    <a:pt x="68" y="45"/>
                  </a:lnTo>
                  <a:lnTo>
                    <a:pt x="69" y="46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8"/>
                  </a:lnTo>
                  <a:lnTo>
                    <a:pt x="71" y="49"/>
                  </a:lnTo>
                  <a:lnTo>
                    <a:pt x="72" y="50"/>
                  </a:lnTo>
                  <a:lnTo>
                    <a:pt x="72" y="51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4" y="53"/>
                  </a:lnTo>
                  <a:lnTo>
                    <a:pt x="74" y="54"/>
                  </a:lnTo>
                  <a:lnTo>
                    <a:pt x="75" y="55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7" y="58"/>
                  </a:lnTo>
                  <a:lnTo>
                    <a:pt x="77" y="59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9" y="61"/>
                  </a:lnTo>
                  <a:lnTo>
                    <a:pt x="80" y="62"/>
                  </a:lnTo>
                  <a:lnTo>
                    <a:pt x="80" y="63"/>
                  </a:lnTo>
                  <a:lnTo>
                    <a:pt x="81" y="64"/>
                  </a:lnTo>
                  <a:lnTo>
                    <a:pt x="81" y="65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4" y="70"/>
                  </a:lnTo>
                  <a:lnTo>
                    <a:pt x="85" y="71"/>
                  </a:lnTo>
                  <a:lnTo>
                    <a:pt x="85" y="73"/>
                  </a:lnTo>
                  <a:lnTo>
                    <a:pt x="86" y="74"/>
                  </a:lnTo>
                  <a:lnTo>
                    <a:pt x="86" y="75"/>
                  </a:lnTo>
                  <a:lnTo>
                    <a:pt x="87" y="76"/>
                  </a:lnTo>
                  <a:lnTo>
                    <a:pt x="87" y="77"/>
                  </a:lnTo>
                  <a:lnTo>
                    <a:pt x="88" y="78"/>
                  </a:lnTo>
                  <a:lnTo>
                    <a:pt x="88" y="79"/>
                  </a:lnTo>
                  <a:lnTo>
                    <a:pt x="89" y="80"/>
                  </a:lnTo>
                  <a:lnTo>
                    <a:pt x="90" y="81"/>
                  </a:lnTo>
                  <a:lnTo>
                    <a:pt x="90" y="82"/>
                  </a:lnTo>
                  <a:lnTo>
                    <a:pt x="91" y="84"/>
                  </a:lnTo>
                  <a:lnTo>
                    <a:pt x="91" y="85"/>
                  </a:lnTo>
                  <a:lnTo>
                    <a:pt x="92" y="86"/>
                  </a:lnTo>
                  <a:lnTo>
                    <a:pt x="92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4" y="91"/>
                  </a:lnTo>
                  <a:lnTo>
                    <a:pt x="95" y="92"/>
                  </a:lnTo>
                  <a:lnTo>
                    <a:pt x="95" y="93"/>
                  </a:lnTo>
                  <a:lnTo>
                    <a:pt x="96" y="95"/>
                  </a:lnTo>
                  <a:lnTo>
                    <a:pt x="96" y="96"/>
                  </a:lnTo>
                  <a:lnTo>
                    <a:pt x="97" y="97"/>
                  </a:lnTo>
                  <a:lnTo>
                    <a:pt x="98" y="98"/>
                  </a:lnTo>
                  <a:lnTo>
                    <a:pt x="98" y="100"/>
                  </a:lnTo>
                  <a:lnTo>
                    <a:pt x="99" y="101"/>
                  </a:lnTo>
                  <a:lnTo>
                    <a:pt x="99" y="102"/>
                  </a:lnTo>
                  <a:lnTo>
                    <a:pt x="100" y="104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3" y="111"/>
                  </a:lnTo>
                  <a:lnTo>
                    <a:pt x="103" y="112"/>
                  </a:lnTo>
                  <a:lnTo>
                    <a:pt x="104" y="114"/>
                  </a:lnTo>
                  <a:lnTo>
                    <a:pt x="104" y="115"/>
                  </a:lnTo>
                  <a:lnTo>
                    <a:pt x="105" y="117"/>
                  </a:lnTo>
                  <a:lnTo>
                    <a:pt x="106" y="118"/>
                  </a:lnTo>
                  <a:lnTo>
                    <a:pt x="106" y="120"/>
                  </a:lnTo>
                  <a:lnTo>
                    <a:pt x="107" y="121"/>
                  </a:lnTo>
                  <a:lnTo>
                    <a:pt x="107" y="123"/>
                  </a:lnTo>
                  <a:lnTo>
                    <a:pt x="108" y="124"/>
                  </a:lnTo>
                  <a:lnTo>
                    <a:pt x="108" y="126"/>
                  </a:lnTo>
                  <a:lnTo>
                    <a:pt x="109" y="128"/>
                  </a:lnTo>
                  <a:lnTo>
                    <a:pt x="109" y="129"/>
                  </a:lnTo>
                  <a:lnTo>
                    <a:pt x="110" y="131"/>
                  </a:lnTo>
                  <a:lnTo>
                    <a:pt x="111" y="132"/>
                  </a:lnTo>
                  <a:lnTo>
                    <a:pt x="111" y="134"/>
                  </a:lnTo>
                  <a:lnTo>
                    <a:pt x="112" y="136"/>
                  </a:lnTo>
                  <a:lnTo>
                    <a:pt x="112" y="138"/>
                  </a:lnTo>
                  <a:lnTo>
                    <a:pt x="113" y="139"/>
                  </a:lnTo>
                  <a:lnTo>
                    <a:pt x="113" y="141"/>
                  </a:lnTo>
                  <a:lnTo>
                    <a:pt x="114" y="143"/>
                  </a:lnTo>
                  <a:lnTo>
                    <a:pt x="115" y="145"/>
                  </a:lnTo>
                  <a:lnTo>
                    <a:pt x="115" y="146"/>
                  </a:lnTo>
                  <a:lnTo>
                    <a:pt x="116" y="148"/>
                  </a:lnTo>
                  <a:lnTo>
                    <a:pt x="116" y="150"/>
                  </a:lnTo>
                  <a:lnTo>
                    <a:pt x="117" y="152"/>
                  </a:lnTo>
                  <a:lnTo>
                    <a:pt x="117" y="154"/>
                  </a:lnTo>
                  <a:lnTo>
                    <a:pt x="118" y="156"/>
                  </a:lnTo>
                  <a:lnTo>
                    <a:pt x="119" y="158"/>
                  </a:lnTo>
                  <a:lnTo>
                    <a:pt x="119" y="160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2" y="172"/>
                  </a:lnTo>
                  <a:lnTo>
                    <a:pt x="123" y="174"/>
                  </a:lnTo>
                  <a:lnTo>
                    <a:pt x="124" y="177"/>
                  </a:lnTo>
                  <a:lnTo>
                    <a:pt x="124" y="179"/>
                  </a:lnTo>
                  <a:lnTo>
                    <a:pt x="125" y="181"/>
                  </a:lnTo>
                  <a:lnTo>
                    <a:pt x="125" y="183"/>
                  </a:lnTo>
                  <a:lnTo>
                    <a:pt x="126" y="186"/>
                  </a:lnTo>
                  <a:lnTo>
                    <a:pt x="126" y="188"/>
                  </a:lnTo>
                  <a:lnTo>
                    <a:pt x="127" y="190"/>
                  </a:lnTo>
                  <a:lnTo>
                    <a:pt x="127" y="193"/>
                  </a:lnTo>
                  <a:lnTo>
                    <a:pt x="128" y="195"/>
                  </a:lnTo>
                  <a:lnTo>
                    <a:pt x="129" y="198"/>
                  </a:lnTo>
                  <a:lnTo>
                    <a:pt x="129" y="200"/>
                  </a:lnTo>
                  <a:lnTo>
                    <a:pt x="130" y="203"/>
                  </a:lnTo>
                  <a:lnTo>
                    <a:pt x="130" y="205"/>
                  </a:lnTo>
                  <a:lnTo>
                    <a:pt x="131" y="208"/>
                  </a:lnTo>
                  <a:lnTo>
                    <a:pt x="131" y="211"/>
                  </a:lnTo>
                  <a:lnTo>
                    <a:pt x="132" y="214"/>
                  </a:lnTo>
                  <a:lnTo>
                    <a:pt x="133" y="216"/>
                  </a:lnTo>
                  <a:lnTo>
                    <a:pt x="133" y="219"/>
                  </a:lnTo>
                  <a:lnTo>
                    <a:pt x="134" y="222"/>
                  </a:lnTo>
                  <a:lnTo>
                    <a:pt x="134" y="225"/>
                  </a:lnTo>
                  <a:lnTo>
                    <a:pt x="135" y="228"/>
                  </a:lnTo>
                  <a:lnTo>
                    <a:pt x="135" y="231"/>
                  </a:lnTo>
                  <a:lnTo>
                    <a:pt x="136" y="235"/>
                  </a:lnTo>
                  <a:lnTo>
                    <a:pt x="137" y="238"/>
                  </a:lnTo>
                  <a:lnTo>
                    <a:pt x="137" y="241"/>
                  </a:lnTo>
                  <a:lnTo>
                    <a:pt x="138" y="244"/>
                  </a:lnTo>
                  <a:lnTo>
                    <a:pt x="138" y="248"/>
                  </a:lnTo>
                  <a:lnTo>
                    <a:pt x="139" y="252"/>
                  </a:lnTo>
                  <a:lnTo>
                    <a:pt x="139" y="255"/>
                  </a:lnTo>
                  <a:lnTo>
                    <a:pt x="140" y="259"/>
                  </a:lnTo>
                  <a:lnTo>
                    <a:pt x="141" y="263"/>
                  </a:lnTo>
                  <a:lnTo>
                    <a:pt x="141" y="267"/>
                  </a:lnTo>
                  <a:lnTo>
                    <a:pt x="142" y="271"/>
                  </a:lnTo>
                  <a:lnTo>
                    <a:pt x="142" y="275"/>
                  </a:lnTo>
                  <a:lnTo>
                    <a:pt x="143" y="279"/>
                  </a:lnTo>
                  <a:lnTo>
                    <a:pt x="143" y="284"/>
                  </a:lnTo>
                  <a:lnTo>
                    <a:pt x="144" y="289"/>
                  </a:lnTo>
                  <a:lnTo>
                    <a:pt x="144" y="294"/>
                  </a:lnTo>
                  <a:lnTo>
                    <a:pt x="145" y="299"/>
                  </a:lnTo>
                  <a:lnTo>
                    <a:pt x="146" y="304"/>
                  </a:lnTo>
                  <a:lnTo>
                    <a:pt x="146" y="310"/>
                  </a:lnTo>
                  <a:lnTo>
                    <a:pt x="147" y="316"/>
                  </a:lnTo>
                  <a:lnTo>
                    <a:pt x="147" y="323"/>
                  </a:lnTo>
                  <a:lnTo>
                    <a:pt x="148" y="330"/>
                  </a:lnTo>
                  <a:lnTo>
                    <a:pt x="148" y="338"/>
                  </a:lnTo>
                  <a:lnTo>
                    <a:pt x="149" y="346"/>
                  </a:lnTo>
                  <a:lnTo>
                    <a:pt x="150" y="356"/>
                  </a:lnTo>
                  <a:lnTo>
                    <a:pt x="150" y="368"/>
                  </a:lnTo>
                  <a:lnTo>
                    <a:pt x="151" y="384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7" name="Rectangle 178">
                  <a:extLst>
                    <a:ext uri="{FF2B5EF4-FFF2-40B4-BE49-F238E27FC236}">
                      <a16:creationId xmlns:a16="http://schemas.microsoft.com/office/drawing/2014/main" id="{7B9C1711-4F3B-AB57-C47A-03A0BF8D61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1556" y="2810735"/>
                  <a:ext cx="507513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050" i="1" dirty="0">
                            <a:solidFill>
                              <a:srgbClr val="6262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sSub>
                          <m:sSubPr>
                            <m:ctrlP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𝑢𝑑</m:t>
                            </m:r>
                          </m:sub>
                        </m:sSub>
                      </m:oMath>
                    </m:oMathPara>
                  </a14:m>
                  <a:endParaRPr lang="en-US" altLang="en-US" sz="1050" dirty="0">
                    <a:solidFill>
                      <a:srgbClr val="6262FF"/>
                    </a:solidFill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1247" name="Rectangle 178">
                  <a:extLst>
                    <a:ext uri="{FF2B5EF4-FFF2-40B4-BE49-F238E27FC236}">
                      <a16:creationId xmlns:a16="http://schemas.microsoft.com/office/drawing/2014/main" id="{7B9C1711-4F3B-AB57-C47A-03A0BF8D61F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2351556" y="2810735"/>
                  <a:ext cx="507513" cy="139585"/>
                </a:xfrm>
                <a:prstGeom prst="rect">
                  <a:avLst/>
                </a:prstGeom>
                <a:blipFill>
                  <a:blip r:embed="rId21"/>
                  <a:stretch>
                    <a:fillRect b="-14815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071" name="Straight Arrow Connector 1070">
              <a:extLst>
                <a:ext uri="{FF2B5EF4-FFF2-40B4-BE49-F238E27FC236}">
                  <a16:creationId xmlns:a16="http://schemas.microsoft.com/office/drawing/2014/main" id="{D07125AC-1FAC-BFA6-155D-A29789E01AF9}"/>
                </a:ext>
              </a:extLst>
            </p:cNvPr>
            <p:cNvCxnSpPr>
              <a:cxnSpLocks/>
              <a:endCxn id="1245" idx="11"/>
            </p:cNvCxnSpPr>
            <p:nvPr/>
          </p:nvCxnSpPr>
          <p:spPr>
            <a:xfrm>
              <a:off x="2684344" y="2965221"/>
              <a:ext cx="149983" cy="39093"/>
            </a:xfrm>
            <a:prstGeom prst="straightConnector1">
              <a:avLst/>
            </a:prstGeom>
            <a:ln>
              <a:solidFill>
                <a:srgbClr val="6262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8" name="Rectangle 178">
                  <a:extLst>
                    <a:ext uri="{FF2B5EF4-FFF2-40B4-BE49-F238E27FC236}">
                      <a16:creationId xmlns:a16="http://schemas.microsoft.com/office/drawing/2014/main" id="{59718D64-EE02-02DD-EAF1-1D9BE034D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0543" y="5090465"/>
                  <a:ext cx="686831" cy="1395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defTabSz="685800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altLang="en-US" sz="1050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en-US" altLang="en-US" sz="1050" i="1" dirty="0">
                                <a:solidFill>
                                  <a:srgbClr val="6262FF"/>
                                </a:solidFill>
                                <a:latin typeface="Cambria Math" panose="02040503050406030204" pitchFamily="18" charset="0"/>
                              </a:rPr>
                              <m:t>𝑢𝑑</m:t>
                            </m:r>
                          </m:sub>
                        </m:sSub>
                        <m:r>
                          <a:rPr lang="en-US" altLang="en-US" sz="1050" i="1" dirty="0">
                            <a:solidFill>
                              <a:srgbClr val="6262FF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en-US" altLang="en-US" sz="1050" i="1" dirty="0">
                            <a:solidFill>
                              <a:srgbClr val="6262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altLang="en-US" sz="1050" dirty="0">
                    <a:solidFill>
                      <a:srgbClr val="6262FF"/>
                    </a:solidFill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1248" name="Rectangle 178">
                  <a:extLst>
                    <a:ext uri="{FF2B5EF4-FFF2-40B4-BE49-F238E27FC236}">
                      <a16:creationId xmlns:a16="http://schemas.microsoft.com/office/drawing/2014/main" id="{59718D64-EE02-02DD-EAF1-1D9BE034D3F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080543" y="5090465"/>
                  <a:ext cx="686831" cy="139585"/>
                </a:xfrm>
                <a:prstGeom prst="rect">
                  <a:avLst/>
                </a:prstGeom>
                <a:blipFill>
                  <a:blip r:embed="rId22"/>
                  <a:stretch>
                    <a:fillRect t="-3704" b="-37037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249" name="Straight Arrow Connector 1248">
              <a:extLst>
                <a:ext uri="{FF2B5EF4-FFF2-40B4-BE49-F238E27FC236}">
                  <a16:creationId xmlns:a16="http://schemas.microsoft.com/office/drawing/2014/main" id="{90118BAB-FE82-B2AA-7E5D-38C037211C2C}"/>
                </a:ext>
              </a:extLst>
            </p:cNvPr>
            <p:cNvCxnSpPr>
              <a:cxnSpLocks/>
              <a:stCxn id="1248" idx="0"/>
              <a:endCxn id="1246" idx="50"/>
            </p:cNvCxnSpPr>
            <p:nvPr/>
          </p:nvCxnSpPr>
          <p:spPr>
            <a:xfrm flipV="1">
              <a:off x="1423959" y="4941080"/>
              <a:ext cx="221481" cy="149386"/>
            </a:xfrm>
            <a:prstGeom prst="straightConnector1">
              <a:avLst/>
            </a:prstGeom>
            <a:ln>
              <a:solidFill>
                <a:srgbClr val="6262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9525F6A-FD09-59B6-0C00-A631B00E841C}"/>
              </a:ext>
            </a:extLst>
          </p:cNvPr>
          <p:cNvGrpSpPr/>
          <p:nvPr/>
        </p:nvGrpSpPr>
        <p:grpSpPr>
          <a:xfrm>
            <a:off x="5227480" y="2825002"/>
            <a:ext cx="3147113" cy="253916"/>
            <a:chOff x="4988806" y="3387251"/>
            <a:chExt cx="4196151" cy="33855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9F096B0-7AEF-C05B-856B-FEFD6FE74133}"/>
                </a:ext>
              </a:extLst>
            </p:cNvPr>
            <p:cNvCxnSpPr>
              <a:cxnSpLocks/>
            </p:cNvCxnSpPr>
            <p:nvPr/>
          </p:nvCxnSpPr>
          <p:spPr>
            <a:xfrm>
              <a:off x="4988806" y="3541723"/>
              <a:ext cx="1887450" cy="0"/>
            </a:xfrm>
            <a:prstGeom prst="line">
              <a:avLst/>
            </a:prstGeom>
            <a:ln w="63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8F2DDFE-2C94-D478-6882-7A6494230829}"/>
                </a:ext>
              </a:extLst>
            </p:cNvPr>
            <p:cNvSpPr txBox="1"/>
            <p:nvPr/>
          </p:nvSpPr>
          <p:spPr>
            <a:xfrm>
              <a:off x="6833458" y="3387251"/>
              <a:ext cx="2351499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solidFill>
                    <a:srgbClr val="00B05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UCNTAU, updated (Aug 24)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C4A932F-100D-B363-1FFA-255758E06667}"/>
              </a:ext>
            </a:extLst>
          </p:cNvPr>
          <p:cNvGrpSpPr/>
          <p:nvPr/>
        </p:nvGrpSpPr>
        <p:grpSpPr>
          <a:xfrm>
            <a:off x="633739" y="1401634"/>
            <a:ext cx="3364262" cy="2999117"/>
            <a:chOff x="788056" y="519851"/>
            <a:chExt cx="3364262" cy="2999117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DCE9EBD5-B445-8CF5-D6C4-1168BBD0AB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8056" y="519851"/>
              <a:ext cx="3364262" cy="2999117"/>
            </a:xfrm>
            <a:prstGeom prst="rect">
              <a:avLst/>
            </a:prstGeom>
          </p:spPr>
        </p:pic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199C8D3-A9CA-63A1-8F85-3BBF66B8A787}"/>
                </a:ext>
              </a:extLst>
            </p:cNvPr>
            <p:cNvSpPr/>
            <p:nvPr/>
          </p:nvSpPr>
          <p:spPr>
            <a:xfrm>
              <a:off x="1190211" y="1611295"/>
              <a:ext cx="182048" cy="348266"/>
            </a:xfrm>
            <a:prstGeom prst="ellipse">
              <a:avLst/>
            </a:prstGeom>
            <a:solidFill>
              <a:schemeClr val="bg2"/>
            </a:solidFill>
            <a:ln>
              <a:solidFill>
                <a:srgbClr val="FF0000"/>
              </a:solidFill>
            </a:ln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25724" tIns="25724" rIns="25724" bIns="2572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</a:pPr>
              <a:endParaRPr lang="en-US" sz="1013" dirty="0">
                <a:solidFill>
                  <a:schemeClr val="tx1"/>
                </a:solidFill>
              </a:endParaRPr>
            </a:p>
          </p:txBody>
        </p: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D1DBB82F-C74B-3F17-54CE-4CB8AAEFAFEB}"/>
                </a:ext>
              </a:extLst>
            </p:cNvPr>
            <p:cNvCxnSpPr/>
            <p:nvPr/>
          </p:nvCxnSpPr>
          <p:spPr>
            <a:xfrm>
              <a:off x="1281234" y="760092"/>
              <a:ext cx="1706" cy="1025335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25659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D2968-E1B1-247A-CF4E-1B39D651A1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445" y="158675"/>
            <a:ext cx="8520600" cy="5727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65169734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C8F174-D956-6159-629F-2498C8456F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graph with different colored squares&#10;&#10;AI-generated content may be incorrect.">
            <a:extLst>
              <a:ext uri="{FF2B5EF4-FFF2-40B4-BE49-F238E27FC236}">
                <a16:creationId xmlns:a16="http://schemas.microsoft.com/office/drawing/2014/main" id="{9C6142B6-B4AC-F3BA-8823-F53720386F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8672" y="2843178"/>
            <a:ext cx="2830265" cy="214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EADAD39-1AE0-D7A6-26DE-7ECA385E23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2023 Commissioning Results:  Limits on Excited Neutrons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3478B9C-24A8-799F-5A6C-589EA4B8052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8650" y="803564"/>
                <a:ext cx="4939788" cy="4237543"/>
              </a:xfrm>
            </p:spPr>
            <p:txBody>
              <a:bodyPr>
                <a:normAutofit lnSpcReduction="10000"/>
              </a:bodyPr>
              <a:lstStyle/>
              <a:p>
                <a:r>
                  <a:rPr lang="en-US" dirty="0"/>
                  <a:t>Koch et al. (</a:t>
                </a:r>
                <a:r>
                  <a:rPr lang="da-DK" dirty="0">
                    <a:ea typeface="Calibri" panose="020F0502020204030204" pitchFamily="34" charset="0"/>
                    <a:cs typeface="Calibri" panose="020F0502020204030204" pitchFamily="34" charset="0"/>
                  </a:rPr>
                  <a:t>PRD 110, 073004 (2024)):  Neutron lifetime puzzle explained by excited state of neutron:</a:t>
                </a:r>
              </a:p>
              <a:p>
                <a:pPr lvl="1"/>
                <a:r>
                  <a:rPr lang="en-US" dirty="0"/>
                  <a:t>Excitation energy </a:t>
                </a:r>
                <a:r>
                  <a:rPr lang="el-GR" dirty="0"/>
                  <a:t>Δ𝐸≪10 </a:t>
                </a:r>
                <a:r>
                  <a:rPr lang="en-US" dirty="0"/>
                  <a:t>MeV (populated in fission or spallation)</a:t>
                </a:r>
              </a:p>
              <a:p>
                <a:pPr lvl="1"/>
                <a:r>
                  <a:rPr lang="en-US" dirty="0"/>
                  <a:t>Beta decay lifetimes: 𝜏</a:t>
                </a:r>
                <a:r>
                  <a:rPr lang="en-US" baseline="30000" dirty="0"/>
                  <a:t>𝛽′</a:t>
                </a:r>
                <a:r>
                  <a:rPr lang="en-US" dirty="0"/>
                  <a:t>&gt;𝜏</a:t>
                </a:r>
                <a:r>
                  <a:rPr lang="en-US" baseline="30000" dirty="0"/>
                  <a:t>𝛽</a:t>
                </a:r>
              </a:p>
              <a:p>
                <a:pPr lvl="1"/>
                <a:r>
                  <a:rPr lang="en-US" dirty="0"/>
                  <a:t>Transition time: 𝑡</a:t>
                </a:r>
                <a:r>
                  <a:rPr lang="en-US" baseline="-25000" dirty="0"/>
                  <a:t>𝑏𝑒𝑎𝑚</a:t>
                </a:r>
                <a:r>
                  <a:rPr lang="en-US" dirty="0"/>
                  <a:t> (5 </a:t>
                </a:r>
                <a:r>
                  <a:rPr lang="en-US" dirty="0" err="1"/>
                  <a:t>ms</a:t>
                </a:r>
                <a:r>
                  <a:rPr lang="en-US" dirty="0"/>
                  <a:t>)&lt;𝜏</a:t>
                </a:r>
                <a:r>
                  <a:rPr lang="el-GR" baseline="-25000" dirty="0"/>
                  <a:t>γ</a:t>
                </a:r>
                <a:r>
                  <a:rPr lang="en-US" dirty="0"/>
                  <a:t>&lt;𝑡</a:t>
                </a:r>
                <a:r>
                  <a:rPr lang="en-US" baseline="-25000" dirty="0"/>
                  <a:t>𝑏𝑜𝑡𝑡𝑙𝑒</a:t>
                </a:r>
                <a:r>
                  <a:rPr lang="en-US" dirty="0"/>
                  <a:t> (250 𝑠)</a:t>
                </a:r>
              </a:p>
              <a:p>
                <a:pPr lvl="1"/>
                <a:r>
                  <a:rPr lang="en-US" dirty="0"/>
                  <a:t>Nuclei: Excited neutron states are not populated.</a:t>
                </a:r>
              </a:p>
              <a:p>
                <a:r>
                  <a:rPr lang="en-US" dirty="0"/>
                  <a:t>Nab constrains total energy in decay </a:t>
                </a:r>
                <a:r>
                  <a:rPr lang="el-GR" dirty="0"/>
                  <a:t>Δ𝐸</a:t>
                </a:r>
                <a:r>
                  <a:rPr lang="en-US" dirty="0"/>
                  <a:t> via fastest protons / highest energy electrons</a:t>
                </a:r>
              </a:p>
              <a:p>
                <a:pPr lvl="1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>
                        <a:latin typeface="Cambria Math" panose="02040503050406030204" pitchFamily="18" charset="0"/>
                      </a:rPr>
                      <m:t>Δ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max</m:t>
                        </m:r>
                      </m:sub>
                    </m:sSub>
                  </m:oMath>
                </a14:m>
                <a:r>
                  <a:rPr lang="en-US" dirty="0"/>
                  <a:t> ~ 150 ns</a:t>
                </a:r>
                <a:r>
                  <a:rPr lang="en-US" dirty="0">
                    <a:ea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dirty="0"/>
                  <a:t>→ </a:t>
                </a:r>
                <a:r>
                  <a:rPr lang="el-GR" dirty="0"/>
                  <a:t>Δ𝐸</a:t>
                </a:r>
                <a:r>
                  <a:rPr lang="en-US" dirty="0"/>
                  <a:t> &lt; 20 keV (90% C.L.)</a:t>
                </a:r>
              </a:p>
              <a:p>
                <a:r>
                  <a:rPr lang="en-US" dirty="0"/>
                  <a:t>Now addressing collaboration comments on publication draft intended for PRC</a:t>
                </a:r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3478B9C-24A8-799F-5A6C-589EA4B8052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8650" y="803564"/>
                <a:ext cx="4939788" cy="4237543"/>
              </a:xfrm>
              <a:blipFill>
                <a:blip r:embed="rId4"/>
                <a:stretch>
                  <a:fillRect l="-1235" t="-2014" r="-27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" name="Picture 8" descr="Chart, line chart&#10;&#10;AI-generated content may be incorrect.">
            <a:extLst>
              <a:ext uri="{FF2B5EF4-FFF2-40B4-BE49-F238E27FC236}">
                <a16:creationId xmlns:a16="http://schemas.microsoft.com/office/drawing/2014/main" id="{9C36B409-8D93-C855-4EAE-A4F275D45A2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9734" y="744572"/>
            <a:ext cx="2829203" cy="1997814"/>
          </a:xfrm>
          <a:prstGeom prst="rect">
            <a:avLst/>
          </a:prstGeom>
        </p:spPr>
      </p:pic>
      <p:sp>
        <p:nvSpPr>
          <p:cNvPr id="14" name="Arrow: Left 13">
            <a:extLst>
              <a:ext uri="{FF2B5EF4-FFF2-40B4-BE49-F238E27FC236}">
                <a16:creationId xmlns:a16="http://schemas.microsoft.com/office/drawing/2014/main" id="{B96600D9-E3E6-0318-73BE-6354DE2549AD}"/>
              </a:ext>
            </a:extLst>
          </p:cNvPr>
          <p:cNvSpPr/>
          <p:nvPr/>
        </p:nvSpPr>
        <p:spPr>
          <a:xfrm>
            <a:off x="6699703" y="1918506"/>
            <a:ext cx="388166" cy="378213"/>
          </a:xfrm>
          <a:prstGeom prst="leftArrow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Aptos" panose="02110004020202020204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78EF67B-A504-DAFC-5D1B-7E899B8BE278}"/>
              </a:ext>
            </a:extLst>
          </p:cNvPr>
          <p:cNvSpPr txBox="1"/>
          <p:nvPr/>
        </p:nvSpPr>
        <p:spPr>
          <a:xfrm>
            <a:off x="7125447" y="1622865"/>
            <a:ext cx="94889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1350" dirty="0">
                <a:solidFill>
                  <a:prstClr val="black"/>
                </a:solidFill>
                <a:latin typeface="Garamond" panose="02020404030301010803" pitchFamily="18" charset="0"/>
              </a:rPr>
              <a:t>Agreement ~ 10</a:t>
            </a:r>
            <a:r>
              <a:rPr lang="en-US" sz="1350" baseline="30000" dirty="0">
                <a:solidFill>
                  <a:prstClr val="black"/>
                </a:solidFill>
                <a:latin typeface="Garamond" panose="02020404030301010803" pitchFamily="18" charset="0"/>
              </a:rPr>
              <a:t>-3</a:t>
            </a:r>
            <a:r>
              <a:rPr lang="en-US" sz="1350" dirty="0">
                <a:solidFill>
                  <a:prstClr val="black"/>
                </a:solidFill>
                <a:latin typeface="Garamond" panose="02020404030301010803" pitchFamily="18" charset="0"/>
              </a:rPr>
              <a:t> level</a:t>
            </a:r>
            <a:endParaRPr lang="en-US" sz="1350" baseline="30000" dirty="0">
              <a:solidFill>
                <a:prstClr val="black"/>
              </a:solidFill>
              <a:latin typeface="Garamond" panose="02020404030301010803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488968F-6023-E7B1-4F6C-4B5C25C144C1}"/>
              </a:ext>
            </a:extLst>
          </p:cNvPr>
          <p:cNvSpPr txBox="1"/>
          <p:nvPr/>
        </p:nvSpPr>
        <p:spPr>
          <a:xfrm>
            <a:off x="7405113" y="4947476"/>
            <a:ext cx="15376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900" dirty="0">
                <a:solidFill>
                  <a:prstClr val="black"/>
                </a:solidFill>
                <a:latin typeface="Garamond" panose="02020404030301010803" pitchFamily="18" charset="0"/>
              </a:rPr>
              <a:t>Plots by F. Gonzalez (ORNL)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55E2501-0C16-57CD-25C3-071EBB951D53}"/>
              </a:ext>
            </a:extLst>
          </p:cNvPr>
          <p:cNvSpPr txBox="1"/>
          <p:nvPr/>
        </p:nvSpPr>
        <p:spPr>
          <a:xfrm rot="19481031">
            <a:off x="6210524" y="1392032"/>
            <a:ext cx="23891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b="1" dirty="0">
                <a:solidFill>
                  <a:prstClr val="black">
                    <a:alpha val="20000"/>
                  </a:prstClr>
                </a:solidFill>
                <a:latin typeface="Garamond" panose="02020404030301010803" pitchFamily="18" charset="0"/>
              </a:rPr>
              <a:t>PRELIMINARY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339F21-736A-12A0-C931-0AB1D045F709}"/>
              </a:ext>
            </a:extLst>
          </p:cNvPr>
          <p:cNvSpPr txBox="1"/>
          <p:nvPr/>
        </p:nvSpPr>
        <p:spPr>
          <a:xfrm rot="19481031">
            <a:off x="6151403" y="3563304"/>
            <a:ext cx="23891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b="1" dirty="0">
                <a:solidFill>
                  <a:prstClr val="black">
                    <a:alpha val="20000"/>
                  </a:prstClr>
                </a:solidFill>
                <a:latin typeface="Garamond" panose="02020404030301010803" pitchFamily="18" charset="0"/>
              </a:rPr>
              <a:t>PRELIMINARY</a:t>
            </a:r>
          </a:p>
        </p:txBody>
      </p:sp>
    </p:spTree>
    <p:extLst>
      <p:ext uri="{BB962C8B-B14F-4D97-AF65-F5344CB8AC3E}">
        <p14:creationId xmlns:p14="http://schemas.microsoft.com/office/powerpoint/2010/main" val="383632043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5052F0-944B-1E13-0545-D8017991EE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FEDE9D9-5042-94C6-1833-E3502517EA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9525"/>
            <a:ext cx="8515350" cy="616578"/>
          </a:xfrm>
        </p:spPr>
        <p:txBody>
          <a:bodyPr>
            <a:noAutofit/>
          </a:bodyPr>
          <a:lstStyle/>
          <a:p>
            <a:r>
              <a:rPr lang="en-US" sz="3200" dirty="0">
                <a:latin typeface="Goudy Old Style" panose="02020502050305020303" pitchFamily="18" charset="0"/>
              </a:rPr>
              <a:t>Residual neutron polarization measurement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BF65CFAB-5932-12F7-DA97-08772CFD855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-68898" y="671068"/>
                <a:ext cx="5106638" cy="2307351"/>
              </a:xfrm>
            </p:spPr>
            <p:txBody>
              <a:bodyPr>
                <a:normAutofit fontScale="70000" lnSpcReduction="20000"/>
              </a:bodyPr>
              <a:lstStyle/>
              <a:p>
                <a:r>
                  <a:rPr lang="en-US" dirty="0">
                    <a:latin typeface="Goudy Old Style" panose="02020502050305020303" pitchFamily="18" charset="0"/>
                  </a:rPr>
                  <a:t>Nab requires 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𝑃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∼2⋅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−5</m:t>
                        </m:r>
                      </m:sup>
                    </m:sSup>
                  </m:oMath>
                </a14:m>
                <a:r>
                  <a:rPr lang="en-US" dirty="0">
                    <a:latin typeface="Goudy Old Style" panose="02020502050305020303" pitchFamily="18" charset="0"/>
                  </a:rPr>
                  <a:t> to avoid bias from B coefficient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Extracted polarization from transmission through He cell with +, - , 0 polarization</a:t>
                </a:r>
              </a:p>
              <a:p>
                <a:r>
                  <a:rPr lang="en-US" dirty="0">
                    <a:latin typeface="Goudy Old Style" panose="02020502050305020303" pitchFamily="18" charset="0"/>
                  </a:rPr>
                  <a:t>No evidence of polarization found (uncertainty quantification in progress) </a:t>
                </a:r>
              </a:p>
              <a:p>
                <a:endParaRPr lang="en-US" dirty="0">
                  <a:latin typeface="Goudy Old Style" panose="02020502050305020303" pitchFamily="18" charset="0"/>
                </a:endParaRPr>
              </a:p>
            </p:txBody>
          </p:sp>
        </mc:Choice>
        <mc:Fallback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BF65CFAB-5932-12F7-DA97-08772CFD855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-68898" y="671068"/>
                <a:ext cx="5106638" cy="2307351"/>
              </a:xfrm>
              <a:blipFill>
                <a:blip r:embed="rId3"/>
                <a:stretch>
                  <a:fillRect l="-1434" t="-4485" r="-131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1">
            <a:extLst>
              <a:ext uri="{FF2B5EF4-FFF2-40B4-BE49-F238E27FC236}">
                <a16:creationId xmlns:a16="http://schemas.microsoft.com/office/drawing/2014/main" id="{86644465-0CB8-CFF9-EF6B-AFD30496D9D7}"/>
              </a:ext>
            </a:extLst>
          </p:cNvPr>
          <p:cNvGrpSpPr/>
          <p:nvPr/>
        </p:nvGrpSpPr>
        <p:grpSpPr>
          <a:xfrm>
            <a:off x="5160951" y="1000397"/>
            <a:ext cx="3729777" cy="1721049"/>
            <a:chOff x="120131" y="909106"/>
            <a:chExt cx="5575913" cy="2294732"/>
          </a:xfrm>
        </p:grpSpPr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DD668E82-00C2-45BD-D9E0-238CC9FB3796}"/>
                </a:ext>
              </a:extLst>
            </p:cNvPr>
            <p:cNvCxnSpPr/>
            <p:nvPr/>
          </p:nvCxnSpPr>
          <p:spPr>
            <a:xfrm flipV="1">
              <a:off x="394831" y="2415693"/>
              <a:ext cx="4717306" cy="18283"/>
            </a:xfrm>
            <a:prstGeom prst="straightConnector1">
              <a:avLst/>
            </a:prstGeom>
            <a:ln>
              <a:solidFill>
                <a:srgbClr val="00B05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525608C-68DF-C4F9-BF81-D96EF4098233}"/>
                </a:ext>
              </a:extLst>
            </p:cNvPr>
            <p:cNvSpPr txBox="1"/>
            <p:nvPr/>
          </p:nvSpPr>
          <p:spPr>
            <a:xfrm>
              <a:off x="120131" y="2462672"/>
              <a:ext cx="1004686" cy="74116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900" dirty="0">
                  <a:solidFill>
                    <a:srgbClr val="00B05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Neutrons</a:t>
              </a:r>
              <a:endParaRPr lang="en-US" sz="9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r>
                <a:rPr lang="en-US" sz="900" dirty="0">
                  <a:solidFill>
                    <a:srgbClr val="00B05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from FNPB guide</a:t>
              </a:r>
              <a:endParaRPr lang="en-US" sz="9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6B02AE90-B3AF-B368-AC52-E50039CDABCC}"/>
                </a:ext>
              </a:extLst>
            </p:cNvPr>
            <p:cNvSpPr/>
            <p:nvPr/>
          </p:nvSpPr>
          <p:spPr>
            <a:xfrm>
              <a:off x="1313317" y="2297570"/>
              <a:ext cx="310896" cy="27432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050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74F44A6-EA91-C5B4-DC39-1AFD0D976D15}"/>
                </a:ext>
              </a:extLst>
            </p:cNvPr>
            <p:cNvSpPr/>
            <p:nvPr/>
          </p:nvSpPr>
          <p:spPr>
            <a:xfrm>
              <a:off x="1056604" y="2226967"/>
              <a:ext cx="72516" cy="4140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05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7E541D4-E626-FB68-9327-8EC9153DF7B9}"/>
                </a:ext>
              </a:extLst>
            </p:cNvPr>
            <p:cNvSpPr txBox="1"/>
            <p:nvPr/>
          </p:nvSpPr>
          <p:spPr>
            <a:xfrm>
              <a:off x="304071" y="1723096"/>
              <a:ext cx="1641493" cy="48850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900" dirty="0">
                  <a:solidFill>
                    <a:srgbClr val="C0504D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Upstream neutron monitor (not used)</a:t>
              </a:r>
              <a:endParaRPr lang="en-US" sz="900" dirty="0">
                <a:solidFill>
                  <a:srgbClr val="C0504D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ED5B0A4-B4D7-8F0A-55E7-AE84A16000FD}"/>
                </a:ext>
              </a:extLst>
            </p:cNvPr>
            <p:cNvSpPr txBox="1"/>
            <p:nvPr/>
          </p:nvSpPr>
          <p:spPr>
            <a:xfrm>
              <a:off x="1094007" y="2654630"/>
              <a:ext cx="1004686" cy="53472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900" baseline="30000" dirty="0">
                  <a:solidFill>
                    <a:srgbClr val="0070C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sz="900" dirty="0">
                  <a:solidFill>
                    <a:srgbClr val="0070C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He cell</a:t>
              </a:r>
              <a:endParaRPr lang="en-US" sz="90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513198B-394F-A279-88A8-582BAFDD9C06}"/>
                </a:ext>
              </a:extLst>
            </p:cNvPr>
            <p:cNvSpPr/>
            <p:nvPr/>
          </p:nvSpPr>
          <p:spPr>
            <a:xfrm>
              <a:off x="3245614" y="972976"/>
              <a:ext cx="657894" cy="2216378"/>
            </a:xfrm>
            <a:prstGeom prst="rect">
              <a:avLst/>
            </a:prstGeom>
            <a:solidFill>
              <a:srgbClr val="4A9471"/>
            </a:solidFill>
            <a:ln>
              <a:solidFill>
                <a:srgbClr val="4A947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05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B9EAB6E-364F-2851-EE4E-1D54D5F02354}"/>
                </a:ext>
              </a:extLst>
            </p:cNvPr>
            <p:cNvSpPr/>
            <p:nvPr/>
          </p:nvSpPr>
          <p:spPr>
            <a:xfrm>
              <a:off x="3135337" y="2098538"/>
              <a:ext cx="878448" cy="646350"/>
            </a:xfrm>
            <a:prstGeom prst="rect">
              <a:avLst/>
            </a:prstGeom>
            <a:solidFill>
              <a:srgbClr val="4A9471"/>
            </a:solidFill>
            <a:ln>
              <a:solidFill>
                <a:srgbClr val="4A947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05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077FF7E-2A99-6032-431E-081DA0DD78FD}"/>
                </a:ext>
              </a:extLst>
            </p:cNvPr>
            <p:cNvSpPr txBox="1"/>
            <p:nvPr/>
          </p:nvSpPr>
          <p:spPr>
            <a:xfrm>
              <a:off x="3871546" y="909106"/>
              <a:ext cx="1422614" cy="1134891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1050" dirty="0">
                  <a:solidFill>
                    <a:srgbClr val="00000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Spectrometer magnet (not functional at that time)</a:t>
              </a:r>
              <a:endParaRPr lang="en-US" sz="1050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84F38A4-F059-98F7-9A54-E6216B30EF13}"/>
                </a:ext>
              </a:extLst>
            </p:cNvPr>
            <p:cNvSpPr/>
            <p:nvPr/>
          </p:nvSpPr>
          <p:spPr>
            <a:xfrm>
              <a:off x="4738686" y="2234230"/>
              <a:ext cx="72516" cy="4140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050"/>
            </a:p>
          </p:txBody>
        </p:sp>
        <p:sp>
          <p:nvSpPr>
            <p:cNvPr id="29" name="TextBox 23">
              <a:extLst>
                <a:ext uri="{FF2B5EF4-FFF2-40B4-BE49-F238E27FC236}">
                  <a16:creationId xmlns:a16="http://schemas.microsoft.com/office/drawing/2014/main" id="{4A7E5CA8-29C4-AEA9-9E5D-B6C042F7184A}"/>
                </a:ext>
              </a:extLst>
            </p:cNvPr>
            <p:cNvSpPr txBox="1"/>
            <p:nvPr/>
          </p:nvSpPr>
          <p:spPr>
            <a:xfrm>
              <a:off x="4248329" y="2667414"/>
              <a:ext cx="1447715" cy="51260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r>
                <a:rPr lang="en-US" sz="900" dirty="0">
                  <a:solidFill>
                    <a:srgbClr val="C0504D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Downstream neutron monitor</a:t>
              </a:r>
              <a:endParaRPr lang="en-US" sz="900" dirty="0">
                <a:solidFill>
                  <a:srgbClr val="C0504D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7E4EC4-2CEA-8CCD-1854-F2B9519940CC}"/>
                </a:ext>
              </a:extLst>
            </p:cNvPr>
            <p:cNvSpPr txBox="1"/>
            <p:nvPr/>
          </p:nvSpPr>
          <p:spPr>
            <a:xfrm>
              <a:off x="1874279" y="2172365"/>
              <a:ext cx="1045228" cy="6771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900" dirty="0">
                  <a:solidFill>
                    <a:srgbClr val="000000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Spin flipper (not used)</a:t>
              </a:r>
              <a:endParaRPr lang="en-US" sz="900" dirty="0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8FD2054C-2AE6-4A6C-F176-6E61AAB4917F}"/>
              </a:ext>
            </a:extLst>
          </p:cNvPr>
          <p:cNvSpPr txBox="1"/>
          <p:nvPr/>
        </p:nvSpPr>
        <p:spPr>
          <a:xfrm>
            <a:off x="5081491" y="1071202"/>
            <a:ext cx="22288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Setup used in Aug 2022 measurement: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426752D-D9B8-5491-F6F5-C85BB808F0D2}"/>
              </a:ext>
            </a:extLst>
          </p:cNvPr>
          <p:cNvGrpSpPr/>
          <p:nvPr/>
        </p:nvGrpSpPr>
        <p:grpSpPr>
          <a:xfrm>
            <a:off x="255844" y="2708303"/>
            <a:ext cx="3709355" cy="1804974"/>
            <a:chOff x="355260" y="1930709"/>
            <a:chExt cx="6452279" cy="3965144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8C129EB8-2D78-BEAC-4481-B46D995923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55260" y="1930709"/>
              <a:ext cx="6452279" cy="3965144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6241B52A-C705-5DB7-BF45-794C1DB503E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430482" y="3594348"/>
              <a:ext cx="1993512" cy="1037029"/>
            </a:xfrm>
            <a:prstGeom prst="rect">
              <a:avLst/>
            </a:prstGeom>
          </p:spPr>
        </p:pic>
      </p:grpSp>
      <p:pic>
        <p:nvPicPr>
          <p:cNvPr id="36" name="Content Placeholder 17">
            <a:extLst>
              <a:ext uri="{FF2B5EF4-FFF2-40B4-BE49-F238E27FC236}">
                <a16:creationId xmlns:a16="http://schemas.microsoft.com/office/drawing/2014/main" id="{83834048-51FA-25C2-61C3-EA8ECEB6A1B5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33749" r="2397" b="1758"/>
          <a:stretch/>
        </p:blipFill>
        <p:spPr>
          <a:xfrm>
            <a:off x="4474389" y="2852128"/>
            <a:ext cx="4201173" cy="1737707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E62E7879-2396-9300-FECF-6DF77D9437DF}"/>
              </a:ext>
            </a:extLst>
          </p:cNvPr>
          <p:cNvSpPr txBox="1"/>
          <p:nvPr/>
        </p:nvSpPr>
        <p:spPr>
          <a:xfrm>
            <a:off x="7251615" y="3239381"/>
            <a:ext cx="16120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/>
              <a:t>Plots by H. </a:t>
            </a:r>
            <a:r>
              <a:rPr lang="en-US" sz="900" dirty="0" err="1"/>
              <a:t>Rahangdale</a:t>
            </a:r>
            <a:r>
              <a:rPr lang="en-US" sz="900" dirty="0"/>
              <a:t>, UTK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66B4DEF-64C1-972F-F89A-DDEB06385674}"/>
                  </a:ext>
                </a:extLst>
              </p:cNvPr>
              <p:cNvSpPr txBox="1"/>
              <p:nvPr/>
            </p:nvSpPr>
            <p:spPr>
              <a:xfrm>
                <a:off x="5993689" y="462900"/>
                <a:ext cx="2162515" cy="437107"/>
              </a:xfrm>
              <a:prstGeom prst="rect">
                <a:avLst/>
              </a:prstGeom>
              <a:noFill/>
              <a:ln>
                <a:solidFill>
                  <a:srgbClr val="7030A0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35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m:rPr>
                              <m:sty m:val="p"/>
                            </m:rPr>
                            <a:rPr lang="el-GR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Δ</m:t>
                          </m:r>
                          <m:r>
                            <a:rPr lang="en-U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𝒂</m:t>
                          </m:r>
                        </m:num>
                        <m:den>
                          <m:r>
                            <a:rPr lang="en-U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den>
                      </m:f>
                      <m:r>
                        <a:rPr lang="en-US" sz="1350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135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1350" i="1">
                              <a:latin typeface="Cambria Math" panose="02040503050406030204" pitchFamily="18" charset="0"/>
                            </a:rPr>
                            <m:t>𝐵</m:t>
                          </m:r>
                          <m:d>
                            <m:dPr>
                              <m:begChr m:val="⟨"/>
                              <m:endChr m:val="⟩"/>
                              <m:ctrlPr>
                                <a:rPr lang="en-US" sz="135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unc>
                                <m:funcPr>
                                  <m:ctrlPr>
                                    <a:rPr lang="en-US" sz="1350" i="1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1350">
                                      <a:latin typeface="Cambria Math" panose="02040503050406030204" pitchFamily="18" charset="0"/>
                                    </a:rPr>
                                    <m:t>cos</m:t>
                                  </m:r>
                                </m:fName>
                                <m:e>
                                  <m:sSub>
                                    <m:sSubPr>
                                      <m:ctrlP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𝜃</m:t>
                                      </m:r>
                                    </m:e>
                                    <m:sub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func>
                            </m:e>
                          </m:d>
                          <m:d>
                            <m:dPr>
                              <m:begChr m:val="|"/>
                              <m:endChr m:val="|"/>
                              <m:ctrlPr>
                                <a:rPr lang="en-US" sz="135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⟨"/>
                                  <m:endChr m:val="⟩"/>
                                  <m:ctrlPr>
                                    <a:rPr lang="en-US" sz="135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en-US" sz="1350" i="1">
                                          <a:latin typeface="Cambria Math" panose="02040503050406030204" pitchFamily="18" charset="0"/>
                                        </a:rPr>
                                        <m:t>𝑛</m:t>
                                      </m:r>
                                    </m:sub>
                                  </m:sSub>
                                </m:e>
                              </m:d>
                            </m:e>
                          </m:d>
                        </m:num>
                        <m:den>
                          <m:sSub>
                            <m:sSubPr>
                              <m:ctrlPr>
                                <a:rPr lang="en-US" sz="135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35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𝛽</m:t>
                              </m:r>
                            </m:e>
                            <m:sub>
                              <m:r>
                                <a:rPr lang="en-US" sz="1350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sub>
                          </m:sSub>
                          <m:r>
                            <a:rPr lang="en-US" sz="1350" b="1" i="1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𝒂</m:t>
                          </m:r>
                        </m:den>
                      </m:f>
                      <m:r>
                        <a:rPr lang="en-US" sz="13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  <m:sSup>
                        <m:sSupPr>
                          <m:ctrlPr>
                            <a:rPr lang="en-U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US" sz="135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US" sz="1350" dirty="0"/>
              </a:p>
            </p:txBody>
          </p:sp>
        </mc:Choice>
        <mc:Fallback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66B4DEF-64C1-972F-F89A-DDEB063856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3689" y="462900"/>
                <a:ext cx="2162515" cy="437107"/>
              </a:xfrm>
              <a:prstGeom prst="rect">
                <a:avLst/>
              </a:prstGeom>
              <a:blipFill>
                <a:blip r:embed="rId7"/>
                <a:stretch>
                  <a:fillRect l="-1120" r="-280" b="-14865"/>
                </a:stretch>
              </a:blipFill>
              <a:ln>
                <a:solidFill>
                  <a:srgbClr val="7030A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9858446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27193421-1FB8-5A39-85D3-24B1A5B6A2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642" y="599068"/>
            <a:ext cx="2399560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7"/>
          <p:cNvSpPr>
            <a:spLocks noChangeArrowheads="1"/>
          </p:cNvSpPr>
          <p:nvPr/>
        </p:nvSpPr>
        <p:spPr bwMode="auto">
          <a:xfrm>
            <a:off x="1422133" y="-52300"/>
            <a:ext cx="7875872" cy="78223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rIns="68580" anchor="ctr"/>
          <a:lstStyle/>
          <a:p>
            <a:pPr algn="ctr"/>
            <a:r>
              <a:rPr lang="en-US" sz="3600" b="1" dirty="0">
                <a:latin typeface="Goudy Old Style" panose="02020502050305020303" pitchFamily="18" charset="0"/>
                <a:cs typeface="Times New Roman" pitchFamily="18" charset="0"/>
              </a:rPr>
              <a:t>Temperature stabilization system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21251" t="23333" r="63749" b="18889"/>
          <a:stretch/>
        </p:blipFill>
        <p:spPr>
          <a:xfrm>
            <a:off x="19347" y="124477"/>
            <a:ext cx="2057400" cy="44577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076747" y="687857"/>
            <a:ext cx="375255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Goudy Old Style" panose="02020502050305020303" pitchFamily="18" charset="0"/>
                <a:cs typeface="Times New Roman" panose="02020603050405020304" pitchFamily="18" charset="0"/>
              </a:rPr>
              <a:t>Flow cold He gas to cool the electronics and the detector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dirty="0">
                <a:latin typeface="Goudy Old Style" panose="02020502050305020303" pitchFamily="18" charset="0"/>
                <a:cs typeface="Times New Roman" panose="02020603050405020304" pitchFamily="18" charset="0"/>
              </a:rPr>
              <a:t>Greatly reduced </a:t>
            </a:r>
            <a:r>
              <a:rPr lang="en-US" dirty="0" err="1">
                <a:latin typeface="Goudy Old Style" panose="02020502050305020303" pitchFamily="18" charset="0"/>
                <a:cs typeface="Times New Roman" panose="02020603050405020304" pitchFamily="18" charset="0"/>
              </a:rPr>
              <a:t>microphonics</a:t>
            </a:r>
            <a:endParaRPr lang="en-US" dirty="0">
              <a:latin typeface="Goudy Old Style" panose="02020502050305020303" pitchFamily="18" charset="0"/>
              <a:cs typeface="Times New Roman" panose="02020603050405020304" pitchFamily="18" charset="0"/>
            </a:endParaRP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dirty="0">
                <a:latin typeface="Goudy Old Style" panose="02020502050305020303" pitchFamily="18" charset="0"/>
                <a:cs typeface="Times New Roman" panose="02020603050405020304" pitchFamily="18" charset="0"/>
              </a:rPr>
              <a:t>No cryogenic liquid hazard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dirty="0">
                <a:latin typeface="Goudy Old Style" panose="02020502050305020303" pitchFamily="18" charset="0"/>
                <a:cs typeface="Times New Roman" panose="02020603050405020304" pitchFamily="18" charset="0"/>
              </a:rPr>
              <a:t>Cheaper*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dirty="0">
                <a:latin typeface="Goudy Old Style" panose="02020502050305020303" pitchFamily="18" charset="0"/>
                <a:cs typeface="Times New Roman" panose="02020603050405020304" pitchFamily="18" charset="0"/>
              </a:rPr>
              <a:t>0.5K temperature control via feedback loops</a:t>
            </a:r>
          </a:p>
          <a:p>
            <a:endParaRPr lang="en-US" dirty="0">
              <a:latin typeface="Goudy Old Style" panose="02020502050305020303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4"/>
          <a:srcRect l="32916" t="22592" r="47917" b="20370"/>
          <a:stretch/>
        </p:blipFill>
        <p:spPr>
          <a:xfrm>
            <a:off x="3078678" y="2815241"/>
            <a:ext cx="1024247" cy="17145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5"/>
          <a:srcRect l="33751" t="21111" r="42083" b="17407"/>
          <a:stretch/>
        </p:blipFill>
        <p:spPr>
          <a:xfrm>
            <a:off x="4405982" y="2639077"/>
            <a:ext cx="1357829" cy="194310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7067253" y="871490"/>
            <a:ext cx="9715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i="1" dirty="0">
                <a:solidFill>
                  <a:schemeClr val="bg1"/>
                </a:solidFill>
              </a:rPr>
              <a:t>Prototype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963453" y="4088183"/>
            <a:ext cx="275374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Work by N. Birge and L. Richburg</a:t>
            </a:r>
          </a:p>
        </p:txBody>
      </p:sp>
      <p:pic>
        <p:nvPicPr>
          <p:cNvPr id="19" name="Picture 2" descr="https://encrypted-tbn3.gstatic.com/images?q=tbn:ANd9GcS8vWuz3zFP8cjARevZahfAlixdzmjTqhdtG4vVuLmJU2KcmDUCU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2788" y="3405214"/>
            <a:ext cx="724414" cy="410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6256572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EF24EE-19C5-CF66-1520-5B7D756F1B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1B0AB447-2BFF-6450-588C-4898B43022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59" y="50153"/>
            <a:ext cx="6172200" cy="479822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dirty="0">
                <a:solidFill>
                  <a:schemeClr val="tx1"/>
                </a:solidFill>
                <a:latin typeface="Goudy Old Style" panose="02020502050305020303" pitchFamily="18" charset="0"/>
              </a:rPr>
              <a:t>The weak interaction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3F0E2A2-DD5A-5B4F-490D-19553CC77841}"/>
              </a:ext>
            </a:extLst>
          </p:cNvPr>
          <p:cNvGrpSpPr/>
          <p:nvPr/>
        </p:nvGrpSpPr>
        <p:grpSpPr>
          <a:xfrm>
            <a:off x="789221" y="763712"/>
            <a:ext cx="3271602" cy="1502781"/>
            <a:chOff x="4275033" y="824039"/>
            <a:chExt cx="3400001" cy="1627765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EA5AB548-5762-7E00-D534-0323806ECDF7}"/>
                </a:ext>
              </a:extLst>
            </p:cNvPr>
            <p:cNvSpPr/>
            <p:nvPr/>
          </p:nvSpPr>
          <p:spPr>
            <a:xfrm>
              <a:off x="7100674" y="1994604"/>
              <a:ext cx="457200" cy="457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94C15680-F0A0-8063-1A89-3088C77B8419}"/>
                </a:ext>
              </a:extLst>
            </p:cNvPr>
            <p:cNvSpPr/>
            <p:nvPr/>
          </p:nvSpPr>
          <p:spPr>
            <a:xfrm>
              <a:off x="5685998" y="1740390"/>
              <a:ext cx="457200" cy="4572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28600" h="228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1E52DE9-84F4-8DDA-0230-5250E7DD9581}"/>
                </a:ext>
              </a:extLst>
            </p:cNvPr>
            <p:cNvSpPr/>
            <p:nvPr/>
          </p:nvSpPr>
          <p:spPr>
            <a:xfrm>
              <a:off x="4529905" y="1957228"/>
              <a:ext cx="228600" cy="22860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7E09A16-9559-0C86-384B-9FBDF042B7A3}"/>
                </a:ext>
              </a:extLst>
            </p:cNvPr>
            <p:cNvSpPr/>
            <p:nvPr/>
          </p:nvSpPr>
          <p:spPr>
            <a:xfrm>
              <a:off x="7399305" y="1176866"/>
              <a:ext cx="228600" cy="228601"/>
            </a:xfrm>
            <a:prstGeom prst="ellipse">
              <a:avLst/>
            </a:prstGeom>
            <a:solidFill>
              <a:srgbClr val="7030A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12F3669B-BE71-F806-281D-623498AE8678}"/>
                    </a:ext>
                  </a:extLst>
                </p:cNvPr>
                <p:cNvSpPr txBox="1"/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𝒏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100AA266-1795-4B34-5F9B-CAAA43924A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42728" y="1275561"/>
                  <a:ext cx="401818" cy="400049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2BF7323B-FD44-B460-A122-502203133612}"/>
                    </a:ext>
                  </a:extLst>
                </p:cNvPr>
                <p:cNvSpPr txBox="1"/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1" i="1">
                            <a:latin typeface="Cambria Math" panose="02040503050406030204" pitchFamily="18" charset="0"/>
                          </a:rPr>
                          <m:t>𝒑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46DE8633-0DB7-C3D0-D34E-8980DF9BBB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28429" y="1678083"/>
                  <a:ext cx="395155" cy="400049"/>
                </a:xfrm>
                <a:prstGeom prst="rect">
                  <a:avLst/>
                </a:prstGeom>
                <a:blipFill>
                  <a:blip r:embed="rId3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91326C3-9CCF-1C42-C515-B5BE84E1C6AC}"/>
                    </a:ext>
                  </a:extLst>
                </p:cNvPr>
                <p:cNvSpPr txBox="1"/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𝒆</m:t>
                            </m:r>
                          </m:e>
                          <m:sup>
                            <m:r>
                              <a:rPr lang="en-US" b="1" i="1">
                                <a:latin typeface="Cambria Math" panose="02040503050406030204" pitchFamily="18" charset="0"/>
                              </a:rPr>
                              <m:t>−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5B5D79FB-D5D5-AF4D-1590-A734A006B1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75033" y="1486753"/>
                  <a:ext cx="515034" cy="40004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AAEFD5DD-7ADB-5AFF-D3A6-B752A264AC42}"/>
                    </a:ext>
                  </a:extLst>
                </p:cNvPr>
                <p:cNvSpPr txBox="1"/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b="1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b="1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𝝊</m:t>
                                </m:r>
                              </m:e>
                              <m:sub>
                                <m:r>
                                  <a:rPr lang="en-US" b="1" i="1">
                                    <a:latin typeface="Cambria Math" panose="02040503050406030204" pitchFamily="18" charset="0"/>
                                  </a:rPr>
                                  <m:t>𝒆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1F8C59D9-03F3-644E-D709-20CDAC8B75B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4989" y="824039"/>
                  <a:ext cx="490045" cy="40004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9EBCBD4F-1348-1A25-7886-2300A113E5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9785" y="1524167"/>
              <a:ext cx="975785" cy="33867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FD4106C4-6EEC-A71E-54B5-933851D8B66C}"/>
                </a:ext>
              </a:extLst>
            </p:cNvPr>
            <p:cNvCxnSpPr>
              <a:cxnSpLocks/>
            </p:cNvCxnSpPr>
            <p:nvPr/>
          </p:nvCxnSpPr>
          <p:spPr>
            <a:xfrm>
              <a:off x="6289785" y="2051326"/>
              <a:ext cx="652874" cy="13450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F29F3F46-35DB-0FD8-F730-70EE109FCE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878861" y="2009029"/>
              <a:ext cx="576243" cy="41347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3" name="Picture 2">
            <a:extLst>
              <a:ext uri="{FF2B5EF4-FFF2-40B4-BE49-F238E27FC236}">
                <a16:creationId xmlns:a16="http://schemas.microsoft.com/office/drawing/2014/main" id="{98A1C612-7AC9-4C9A-E47F-DF3659E64F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88027">
            <a:off x="916225" y="954910"/>
            <a:ext cx="2931140" cy="2869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1D68EC62-2E3F-285A-D4FF-E8EBBECC11F1}"/>
              </a:ext>
            </a:extLst>
          </p:cNvPr>
          <p:cNvGrpSpPr/>
          <p:nvPr/>
        </p:nvGrpSpPr>
        <p:grpSpPr>
          <a:xfrm>
            <a:off x="1845782" y="1003907"/>
            <a:ext cx="1326682" cy="1174970"/>
            <a:chOff x="5634061" y="1246756"/>
            <a:chExt cx="3484646" cy="321659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DBB884C-B8D7-7E3D-04BD-E8345637766F}"/>
                </a:ext>
              </a:extLst>
            </p:cNvPr>
            <p:cNvSpPr/>
            <p:nvPr/>
          </p:nvSpPr>
          <p:spPr>
            <a:xfrm>
              <a:off x="5634061" y="1246756"/>
              <a:ext cx="3484646" cy="3216596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br>
                <a:rPr lang="en-US" sz="1400" dirty="0">
                  <a:solidFill>
                    <a:schemeClr val="tx1"/>
                  </a:solidFill>
                </a:rPr>
              </a:br>
              <a:endParaRPr lang="en-US" sz="1400" dirty="0">
                <a:solidFill>
                  <a:schemeClr val="tx1"/>
                </a:solidFill>
              </a:endParaRPr>
            </a:p>
            <a:p>
              <a:pPr algn="ctr"/>
              <a:br>
                <a:rPr lang="en-US" sz="1400" dirty="0">
                  <a:solidFill>
                    <a:schemeClr val="tx1"/>
                  </a:solidFill>
                </a:rPr>
              </a:br>
              <a:r>
                <a:rPr lang="en-US" sz="1400" dirty="0">
                  <a:solidFill>
                    <a:schemeClr val="tx1"/>
                  </a:solidFill>
                </a:rPr>
                <a:t>neutron</a:t>
              </a:r>
            </a:p>
          </p:txBody>
        </p:sp>
        <p:sp>
          <p:nvSpPr>
            <p:cNvPr id="46" name="Freeform 7">
              <a:extLst>
                <a:ext uri="{FF2B5EF4-FFF2-40B4-BE49-F238E27FC236}">
                  <a16:creationId xmlns:a16="http://schemas.microsoft.com/office/drawing/2014/main" id="{0A9A4031-693F-5F39-1B95-85CA36F9C5DA}"/>
                </a:ext>
              </a:extLst>
            </p:cNvPr>
            <p:cNvSpPr>
              <a:spLocks/>
            </p:cNvSpPr>
            <p:nvPr/>
          </p:nvSpPr>
          <p:spPr bwMode="auto">
            <a:xfrm rot="17883757" flipV="1">
              <a:off x="6079370" y="2566191"/>
              <a:ext cx="1118878" cy="274234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BF0A4175-BFA9-3521-B3E9-F4A541912B4F}"/>
                </a:ext>
              </a:extLst>
            </p:cNvPr>
            <p:cNvSpPr>
              <a:spLocks/>
            </p:cNvSpPr>
            <p:nvPr/>
          </p:nvSpPr>
          <p:spPr bwMode="auto">
            <a:xfrm rot="10187324" flipV="1">
              <a:off x="6644651" y="3262269"/>
              <a:ext cx="1202751" cy="29479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A9D5DA21-B875-784F-944F-C6E5E5A6C6C0}"/>
                </a:ext>
              </a:extLst>
            </p:cNvPr>
            <p:cNvSpPr>
              <a:spLocks/>
            </p:cNvSpPr>
            <p:nvPr/>
          </p:nvSpPr>
          <p:spPr bwMode="auto">
            <a:xfrm rot="13669968" flipV="1">
              <a:off x="7220784" y="2354004"/>
              <a:ext cx="960073" cy="235313"/>
            </a:xfrm>
            <a:custGeom>
              <a:avLst/>
              <a:gdLst>
                <a:gd name="T0" fmla="*/ 0 w 2256"/>
                <a:gd name="T1" fmla="*/ 168 h 320"/>
                <a:gd name="T2" fmla="*/ 144 w 2256"/>
                <a:gd name="T3" fmla="*/ 24 h 320"/>
                <a:gd name="T4" fmla="*/ 288 w 2256"/>
                <a:gd name="T5" fmla="*/ 168 h 320"/>
                <a:gd name="T6" fmla="*/ 384 w 2256"/>
                <a:gd name="T7" fmla="*/ 312 h 320"/>
                <a:gd name="T8" fmla="*/ 576 w 2256"/>
                <a:gd name="T9" fmla="*/ 168 h 320"/>
                <a:gd name="T10" fmla="*/ 768 w 2256"/>
                <a:gd name="T11" fmla="*/ 24 h 320"/>
                <a:gd name="T12" fmla="*/ 912 w 2256"/>
                <a:gd name="T13" fmla="*/ 312 h 320"/>
                <a:gd name="T14" fmla="*/ 1200 w 2256"/>
                <a:gd name="T15" fmla="*/ 72 h 320"/>
                <a:gd name="T16" fmla="*/ 1440 w 2256"/>
                <a:gd name="T17" fmla="*/ 312 h 320"/>
                <a:gd name="T18" fmla="*/ 1680 w 2256"/>
                <a:gd name="T19" fmla="*/ 72 h 320"/>
                <a:gd name="T20" fmla="*/ 1872 w 2256"/>
                <a:gd name="T21" fmla="*/ 264 h 320"/>
                <a:gd name="T22" fmla="*/ 2064 w 2256"/>
                <a:gd name="T23" fmla="*/ 120 h 320"/>
                <a:gd name="T24" fmla="*/ 2256 w 2256"/>
                <a:gd name="T25" fmla="*/ 26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6" h="320">
                  <a:moveTo>
                    <a:pt x="0" y="168"/>
                  </a:moveTo>
                  <a:cubicBezTo>
                    <a:pt x="48" y="96"/>
                    <a:pt x="96" y="24"/>
                    <a:pt x="144" y="24"/>
                  </a:cubicBezTo>
                  <a:cubicBezTo>
                    <a:pt x="192" y="24"/>
                    <a:pt x="248" y="120"/>
                    <a:pt x="288" y="168"/>
                  </a:cubicBezTo>
                  <a:cubicBezTo>
                    <a:pt x="328" y="216"/>
                    <a:pt x="336" y="312"/>
                    <a:pt x="384" y="312"/>
                  </a:cubicBezTo>
                  <a:cubicBezTo>
                    <a:pt x="432" y="312"/>
                    <a:pt x="512" y="216"/>
                    <a:pt x="576" y="168"/>
                  </a:cubicBezTo>
                  <a:cubicBezTo>
                    <a:pt x="640" y="120"/>
                    <a:pt x="712" y="0"/>
                    <a:pt x="768" y="24"/>
                  </a:cubicBezTo>
                  <a:cubicBezTo>
                    <a:pt x="824" y="48"/>
                    <a:pt x="840" y="304"/>
                    <a:pt x="912" y="312"/>
                  </a:cubicBezTo>
                  <a:cubicBezTo>
                    <a:pt x="984" y="320"/>
                    <a:pt x="1112" y="72"/>
                    <a:pt x="1200" y="72"/>
                  </a:cubicBezTo>
                  <a:cubicBezTo>
                    <a:pt x="1288" y="72"/>
                    <a:pt x="1360" y="312"/>
                    <a:pt x="1440" y="312"/>
                  </a:cubicBezTo>
                  <a:cubicBezTo>
                    <a:pt x="1520" y="312"/>
                    <a:pt x="1608" y="80"/>
                    <a:pt x="1680" y="72"/>
                  </a:cubicBezTo>
                  <a:cubicBezTo>
                    <a:pt x="1752" y="64"/>
                    <a:pt x="1808" y="256"/>
                    <a:pt x="1872" y="264"/>
                  </a:cubicBezTo>
                  <a:cubicBezTo>
                    <a:pt x="1936" y="272"/>
                    <a:pt x="2000" y="120"/>
                    <a:pt x="2064" y="120"/>
                  </a:cubicBezTo>
                  <a:cubicBezTo>
                    <a:pt x="2128" y="120"/>
                    <a:pt x="2192" y="192"/>
                    <a:pt x="2256" y="264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1163224-093C-9C06-B1BC-611A734A61D1}"/>
                </a:ext>
              </a:extLst>
            </p:cNvPr>
            <p:cNvSpPr/>
            <p:nvPr/>
          </p:nvSpPr>
          <p:spPr>
            <a:xfrm>
              <a:off x="6745039" y="1546233"/>
              <a:ext cx="737191" cy="68048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0" h="381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u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1A880A4-D145-6587-E691-EEEA95A744C5}"/>
                </a:ext>
              </a:extLst>
            </p:cNvPr>
            <p:cNvSpPr/>
            <p:nvPr/>
          </p:nvSpPr>
          <p:spPr>
            <a:xfrm>
              <a:off x="7814217" y="2693889"/>
              <a:ext cx="961803" cy="88782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D850AA4-F2D7-326B-4DBB-79F697FFF75B}"/>
                </a:ext>
              </a:extLst>
            </p:cNvPr>
            <p:cNvSpPr/>
            <p:nvPr/>
          </p:nvSpPr>
          <p:spPr>
            <a:xfrm>
              <a:off x="5783235" y="3125359"/>
              <a:ext cx="961803" cy="887820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444500" h="444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3B84CE30-B0EC-7974-3BBA-9ACB9E2B74D1}"/>
              </a:ext>
            </a:extLst>
          </p:cNvPr>
          <p:cNvSpPr txBox="1"/>
          <p:nvPr/>
        </p:nvSpPr>
        <p:spPr>
          <a:xfrm>
            <a:off x="4842553" y="797960"/>
            <a:ext cx="3859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Goudy Old Style" panose="02020502050305020303" pitchFamily="18" charset="0"/>
              </a:rPr>
              <a:t>Weak interaction is the only one that can change quark/lepton flavor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BF26305-5CCA-83AF-25B2-015ACC945FE4}"/>
              </a:ext>
            </a:extLst>
          </p:cNvPr>
          <p:cNvSpPr txBox="1"/>
          <p:nvPr/>
        </p:nvSpPr>
        <p:spPr>
          <a:xfrm>
            <a:off x="-3909" y="4387103"/>
            <a:ext cx="2076754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00" b="1" dirty="0">
                <a:latin typeface="Garamond" panose="02020404030301010803" pitchFamily="18" charset="0"/>
              </a:rPr>
              <a:t>“</a:t>
            </a:r>
            <a:r>
              <a:rPr lang="en-US" sz="700" b="1" dirty="0">
                <a:latin typeface="Garamond" panose="02020404030301010803" pitchFamily="18" charset="0"/>
                <a:hlinkClick r:id="rId7"/>
              </a:rPr>
              <a:t>Vector magnifying glass</a:t>
            </a:r>
            <a:r>
              <a:rPr lang="en-US" sz="700" b="1" dirty="0">
                <a:latin typeface="Garamond" panose="02020404030301010803" pitchFamily="18" charset="0"/>
              </a:rPr>
              <a:t>” by </a:t>
            </a:r>
            <a:r>
              <a:rPr lang="en-US" sz="700" b="1" dirty="0" err="1">
                <a:latin typeface="Garamond" panose="02020404030301010803" pitchFamily="18" charset="0"/>
              </a:rPr>
              <a:t>AlphaZeta</a:t>
            </a:r>
            <a:r>
              <a:rPr lang="en-US" sz="700" b="1" dirty="0">
                <a:latin typeface="Garamond" panose="02020404030301010803" pitchFamily="18" charset="0"/>
              </a:rPr>
              <a:t>, CC0 1.0</a:t>
            </a:r>
          </a:p>
        </p:txBody>
      </p:sp>
      <p:grpSp>
        <p:nvGrpSpPr>
          <p:cNvPr id="3" name="Group 32">
            <a:extLst>
              <a:ext uri="{FF2B5EF4-FFF2-40B4-BE49-F238E27FC236}">
                <a16:creationId xmlns:a16="http://schemas.microsoft.com/office/drawing/2014/main" id="{625EA810-1016-847B-F9F9-9B33BF780508}"/>
              </a:ext>
            </a:extLst>
          </p:cNvPr>
          <p:cNvGrpSpPr>
            <a:grpSpLocks/>
          </p:cNvGrpSpPr>
          <p:nvPr/>
        </p:nvGrpSpPr>
        <p:grpSpPr bwMode="auto">
          <a:xfrm>
            <a:off x="4789278" y="1794718"/>
            <a:ext cx="3634440" cy="2560892"/>
            <a:chOff x="240" y="1536"/>
            <a:chExt cx="2144" cy="1983"/>
          </a:xfrm>
        </p:grpSpPr>
        <p:sp>
          <p:nvSpPr>
            <p:cNvPr id="4" name="Rectangle 8">
              <a:extLst>
                <a:ext uri="{FF2B5EF4-FFF2-40B4-BE49-F238E27FC236}">
                  <a16:creationId xmlns:a16="http://schemas.microsoft.com/office/drawing/2014/main" id="{3A3F2A4A-A04E-89EE-E9F6-5D5EC99E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228"/>
              <a:ext cx="1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5" name="AutoShape 24">
              <a:extLst>
                <a:ext uri="{FF2B5EF4-FFF2-40B4-BE49-F238E27FC236}">
                  <a16:creationId xmlns:a16="http://schemas.microsoft.com/office/drawing/2014/main" id="{18D39B6A-B0DB-953B-E3BD-56DA6BEFB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1536"/>
              <a:ext cx="1104" cy="1154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6" name="Text Box 25">
              <a:extLst>
                <a:ext uri="{FF2B5EF4-FFF2-40B4-BE49-F238E27FC236}">
                  <a16:creationId xmlns:a16="http://schemas.microsoft.com/office/drawing/2014/main" id="{89BF0C7D-4AA7-18F6-96FE-B2CF55B7D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" y="1584"/>
              <a:ext cx="1085" cy="1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ub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cb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td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ts</a:t>
              </a: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    </a:t>
              </a:r>
              <a:r>
                <a:rPr lang="en-US" sz="2000" b="1" dirty="0" err="1">
                  <a:solidFill>
                    <a:srgbClr val="000000"/>
                  </a:solidFill>
                  <a:latin typeface="Times New Roman" pitchFamily="18" charset="0"/>
                </a:rPr>
                <a:t>V</a:t>
              </a:r>
              <a:r>
                <a:rPr lang="en-US" sz="2000" b="1" baseline="-25000" dirty="0" err="1">
                  <a:solidFill>
                    <a:srgbClr val="000000"/>
                  </a:solidFill>
                  <a:latin typeface="Times New Roman" pitchFamily="18" charset="0"/>
                </a:rPr>
                <a:t>td</a:t>
              </a:r>
              <a:endParaRPr lang="en-US" sz="2000" b="1" baseline="-25000" dirty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7" name="AutoShape 27">
              <a:extLst>
                <a:ext uri="{FF2B5EF4-FFF2-40B4-BE49-F238E27FC236}">
                  <a16:creationId xmlns:a16="http://schemas.microsoft.com/office/drawing/2014/main" id="{B1825A88-668A-F542-1EBC-074508952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" y="1536"/>
              <a:ext cx="281" cy="1080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8" name="Text Box 28">
              <a:extLst>
                <a:ext uri="{FF2B5EF4-FFF2-40B4-BE49-F238E27FC236}">
                  <a16:creationId xmlns:a16="http://schemas.microsoft.com/office/drawing/2014/main" id="{BE71DB68-6F01-31E2-8A99-83DF280FB4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" y="1632"/>
              <a:ext cx="288" cy="1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d’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s’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b’</a:t>
              </a:r>
            </a:p>
          </p:txBody>
        </p:sp>
        <p:sp>
          <p:nvSpPr>
            <p:cNvPr id="9" name="Text Box 29">
              <a:extLst>
                <a:ext uri="{FF2B5EF4-FFF2-40B4-BE49-F238E27FC236}">
                  <a16:creationId xmlns:a16="http://schemas.microsoft.com/office/drawing/2014/main" id="{DD82C7EA-385A-A364-E1B0-5BC5DD9C1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" y="1929"/>
              <a:ext cx="240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1350" dirty="0">
                  <a:solidFill>
                    <a:srgbClr val="000000"/>
                  </a:solidFill>
                </a:rPr>
                <a:t>=</a:t>
              </a:r>
            </a:p>
          </p:txBody>
        </p:sp>
        <p:sp>
          <p:nvSpPr>
            <p:cNvPr id="10" name="AutoShape 30">
              <a:extLst>
                <a:ext uri="{FF2B5EF4-FFF2-40B4-BE49-F238E27FC236}">
                  <a16:creationId xmlns:a16="http://schemas.microsoft.com/office/drawing/2014/main" id="{6ADFCCF3-B5FC-1A91-2754-CE40A9AA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" y="1536"/>
              <a:ext cx="304" cy="1080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350">
                <a:solidFill>
                  <a:srgbClr val="000000"/>
                </a:solidFill>
              </a:endParaRPr>
            </a:p>
          </p:txBody>
        </p:sp>
        <p:sp>
          <p:nvSpPr>
            <p:cNvPr id="11" name="Text Box 31">
              <a:extLst>
                <a:ext uri="{FF2B5EF4-FFF2-40B4-BE49-F238E27FC236}">
                  <a16:creationId xmlns:a16="http://schemas.microsoft.com/office/drawing/2014/main" id="{96D3BC97-C6E3-68CE-D9C4-C6DE9E4F9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6" y="1624"/>
              <a:ext cx="288" cy="1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d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</a:p>
            <a:p>
              <a:pPr eaLnBrk="1" hangingPunct="1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000000"/>
                  </a:solidFill>
                  <a:latin typeface="Times New Roman" pitchFamily="18" charset="0"/>
                </a:rPr>
                <a:t>b</a:t>
              </a:r>
            </a:p>
          </p:txBody>
        </p:sp>
      </p:grpSp>
      <p:graphicFrame>
        <p:nvGraphicFramePr>
          <p:cNvPr id="12" name="Object 9">
            <a:extLst>
              <a:ext uri="{FF2B5EF4-FFF2-40B4-BE49-F238E27FC236}">
                <a16:creationId xmlns:a16="http://schemas.microsoft.com/office/drawing/2014/main" id="{B152F10F-03C5-BFB0-AC85-D115109907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77873" y="3694438"/>
          <a:ext cx="2344340" cy="3595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574800" imgH="241300" progId="Equation.3">
                  <p:embed/>
                </p:oleObj>
              </mc:Choice>
              <mc:Fallback>
                <p:oleObj name="Equation" r:id="rId8" imgW="1574800" imgH="241300" progId="Equation.3">
                  <p:embed/>
                  <p:pic>
                    <p:nvPicPr>
                      <p:cNvPr id="12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77873" y="3694438"/>
                        <a:ext cx="2344340" cy="35956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06D94F3D-D487-7AF8-4E45-8F25DFCDFD22}"/>
                  </a:ext>
                </a:extLst>
              </p:cNvPr>
              <p:cNvSpPr txBox="1"/>
              <p:nvPr/>
            </p:nvSpPr>
            <p:spPr>
              <a:xfrm>
                <a:off x="2813702" y="3554244"/>
                <a:ext cx="2060944" cy="56958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𝑢𝑑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∝</m:t>
                      </m:r>
                      <m:f>
                        <m:f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(1+3</m:t>
                          </m:r>
                          <m:sSup>
                            <m:sSup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𝜆</m:t>
                              </m:r>
                            </m:e>
                            <m:sup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06D94F3D-D487-7AF8-4E45-8F25DFCDFD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3702" y="3554244"/>
                <a:ext cx="2060944" cy="569580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90711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758471-9C6D-C128-CA68-A0DAFDC9C2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In 2016, there was a bit of tension</a:t>
            </a:r>
          </a:p>
        </p:txBody>
      </p:sp>
      <p:pic>
        <p:nvPicPr>
          <p:cNvPr id="4" name="Picture 2" descr="C:\Users\nfomin\AppData\Local\Temp\neutron_lifetime_now.png">
            <a:extLst>
              <a:ext uri="{FF2B5EF4-FFF2-40B4-BE49-F238E27FC236}">
                <a16:creationId xmlns:a16="http://schemas.microsoft.com/office/drawing/2014/main" id="{9C755E98-055A-0D16-2706-F71E240B84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199" y="1351332"/>
            <a:ext cx="3958539" cy="2968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http://sunspear.phys.utk.edu/~nfomin/npdgamma/plots/Vud_beam.png">
            <a:extLst>
              <a:ext uri="{FF2B5EF4-FFF2-40B4-BE49-F238E27FC236}">
                <a16:creationId xmlns:a16="http://schemas.microsoft.com/office/drawing/2014/main" id="{D3FEFA41-C061-7812-EF42-EA2697E2A7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3283" y="1378406"/>
            <a:ext cx="4075650" cy="3056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514091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ADA947-E5BD-5E66-AB43-1A84F8963D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8F8E1C-153B-0343-F5C8-54786BC020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oudy Old Style" panose="02020502050305020303" pitchFamily="18" charset="0"/>
              </a:rPr>
              <a:t>Today….there’s more tension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E65D1E3-6873-BA2C-268C-91C3580983F9}"/>
              </a:ext>
            </a:extLst>
          </p:cNvPr>
          <p:cNvGrpSpPr/>
          <p:nvPr/>
        </p:nvGrpSpPr>
        <p:grpSpPr>
          <a:xfrm>
            <a:off x="4859549" y="897205"/>
            <a:ext cx="3625629" cy="3646939"/>
            <a:chOff x="4611181" y="1610780"/>
            <a:chExt cx="3734683" cy="348748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105">
                  <a:extLst>
                    <a:ext uri="{FF2B5EF4-FFF2-40B4-BE49-F238E27FC236}">
                      <a16:creationId xmlns:a16="http://schemas.microsoft.com/office/drawing/2014/main" id="{2447E375-9B53-6C55-64CB-F0D6C3EAEB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1610780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0.977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79" name="Rectangle 105">
                  <a:extLst>
                    <a:ext uri="{FF2B5EF4-FFF2-40B4-BE49-F238E27FC236}">
                      <a16:creationId xmlns:a16="http://schemas.microsoft.com/office/drawing/2014/main" id="{384C54D0-A089-528F-7CA3-DFA7529221D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1610780"/>
                  <a:ext cx="484107" cy="215444"/>
                </a:xfrm>
                <a:prstGeom prst="rect">
                  <a:avLst/>
                </a:prstGeom>
                <a:blipFill>
                  <a:blip r:embed="rId8"/>
                  <a:stretch>
                    <a:fillRect l="-7500" r="-5000" b="-5556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ectangle 172">
              <a:extLst>
                <a:ext uri="{FF2B5EF4-FFF2-40B4-BE49-F238E27FC236}">
                  <a16:creationId xmlns:a16="http://schemas.microsoft.com/office/drawing/2014/main" id="{435CF460-D3E4-16D5-EA4D-6DE046405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8584" y="1676111"/>
              <a:ext cx="630936" cy="2951181"/>
            </a:xfrm>
            <a:prstGeom prst="rect">
              <a:avLst/>
            </a:prstGeom>
            <a:solidFill>
              <a:srgbClr val="FFF1C7"/>
            </a:solidFill>
            <a:ln w="4763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anose="020F0502020204030204" pitchFamily="34" charset="0"/>
              </a:endParaRPr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97FAB3B7-DFE5-2902-3650-E784DA3B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4630538"/>
              <a:ext cx="2878739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" name="Line 6">
              <a:extLst>
                <a:ext uri="{FF2B5EF4-FFF2-40B4-BE49-F238E27FC236}">
                  <a16:creationId xmlns:a16="http://schemas.microsoft.com/office/drawing/2014/main" id="{EBA2F31A-F7EB-1EA3-FC79-F8E2846D6D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7287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" name="Line 7">
              <a:extLst>
                <a:ext uri="{FF2B5EF4-FFF2-40B4-BE49-F238E27FC236}">
                  <a16:creationId xmlns:a16="http://schemas.microsoft.com/office/drawing/2014/main" id="{E7AD60BB-3A99-D0D9-0A01-ECDA3F00C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79861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Rectangle 8">
                  <a:extLst>
                    <a:ext uri="{FF2B5EF4-FFF2-40B4-BE49-F238E27FC236}">
                      <a16:creationId xmlns:a16="http://schemas.microsoft.com/office/drawing/2014/main" id="{306CDB58-3B23-7362-F289-9F62FB62A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33209" y="4653537"/>
                  <a:ext cx="61875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−1.280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28" name="Rectangle 8">
                  <a:extLst>
                    <a:ext uri="{FF2B5EF4-FFF2-40B4-BE49-F238E27FC236}">
                      <a16:creationId xmlns:a16="http://schemas.microsoft.com/office/drawing/2014/main" id="{5F97CED1-C3EF-3A26-C0AD-B92C214A0A1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333209" y="4653537"/>
                  <a:ext cx="618759" cy="215444"/>
                </a:xfrm>
                <a:prstGeom prst="rect">
                  <a:avLst/>
                </a:prstGeom>
                <a:blipFill>
                  <a:blip r:embed="rId9"/>
                  <a:stretch>
                    <a:fillRect l="-990" r="-4950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" name="Line 14">
              <a:extLst>
                <a:ext uri="{FF2B5EF4-FFF2-40B4-BE49-F238E27FC236}">
                  <a16:creationId xmlns:a16="http://schemas.microsoft.com/office/drawing/2014/main" id="{A1C67A79-508E-9B15-50BA-9196BDEDB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40519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3" name="Line 15">
              <a:extLst>
                <a:ext uri="{FF2B5EF4-FFF2-40B4-BE49-F238E27FC236}">
                  <a16:creationId xmlns:a16="http://schemas.microsoft.com/office/drawing/2014/main" id="{560BB03E-65AA-0790-E08C-5C139460CE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03093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4" name="Line 16">
              <a:extLst>
                <a:ext uri="{FF2B5EF4-FFF2-40B4-BE49-F238E27FC236}">
                  <a16:creationId xmlns:a16="http://schemas.microsoft.com/office/drawing/2014/main" id="{287855E1-7096-FC65-1DC7-BA55A9334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65668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5" name="Line 17">
              <a:extLst>
                <a:ext uri="{FF2B5EF4-FFF2-40B4-BE49-F238E27FC236}">
                  <a16:creationId xmlns:a16="http://schemas.microsoft.com/office/drawing/2014/main" id="{10965AEC-42FC-6EAF-0845-CC67B4EEB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28244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6" name="Line 18">
              <a:extLst>
                <a:ext uri="{FF2B5EF4-FFF2-40B4-BE49-F238E27FC236}">
                  <a16:creationId xmlns:a16="http://schemas.microsoft.com/office/drawing/2014/main" id="{9EEE820C-4DD3-B728-8E56-C075E398E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88902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Rectangle 19">
                  <a:extLst>
                    <a:ext uri="{FF2B5EF4-FFF2-40B4-BE49-F238E27FC236}">
                      <a16:creationId xmlns:a16="http://schemas.microsoft.com/office/drawing/2014/main" id="{9DE532D4-11AC-2614-4836-B6C7B70B02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0330" y="4653537"/>
                  <a:ext cx="61875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−1.270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34" name="Rectangle 19">
                  <a:extLst>
                    <a:ext uri="{FF2B5EF4-FFF2-40B4-BE49-F238E27FC236}">
                      <a16:creationId xmlns:a16="http://schemas.microsoft.com/office/drawing/2014/main" id="{B6686188-934D-D9D6-FE46-14394F65ACF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640330" y="4653537"/>
                  <a:ext cx="618759" cy="215444"/>
                </a:xfrm>
                <a:prstGeom prst="rect">
                  <a:avLst/>
                </a:prstGeom>
                <a:blipFill>
                  <a:blip r:embed="rId10"/>
                  <a:stretch>
                    <a:fillRect l="-980" r="-3922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ine 25">
              <a:extLst>
                <a:ext uri="{FF2B5EF4-FFF2-40B4-BE49-F238E27FC236}">
                  <a16:creationId xmlns:a16="http://schemas.microsoft.com/office/drawing/2014/main" id="{73ECBB49-1206-C962-9F5E-28D562E19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51476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9" name="Line 26">
              <a:extLst>
                <a:ext uri="{FF2B5EF4-FFF2-40B4-BE49-F238E27FC236}">
                  <a16:creationId xmlns:a16="http://schemas.microsoft.com/office/drawing/2014/main" id="{3A96C18D-CD82-485F-39EB-28BD16095B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10219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0" name="Line 27">
              <a:extLst>
                <a:ext uri="{FF2B5EF4-FFF2-40B4-BE49-F238E27FC236}">
                  <a16:creationId xmlns:a16="http://schemas.microsoft.com/office/drawing/2014/main" id="{CE6CA9C3-286D-957B-C4F7-79584201C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72792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28">
              <a:extLst>
                <a:ext uri="{FF2B5EF4-FFF2-40B4-BE49-F238E27FC236}">
                  <a16:creationId xmlns:a16="http://schemas.microsoft.com/office/drawing/2014/main" id="{4D8E4778-1DE6-CD56-1AAC-0E99CA64B0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35367" y="4586456"/>
              <a:ext cx="0" cy="4408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2" name="Line 29">
              <a:extLst>
                <a:ext uri="{FF2B5EF4-FFF2-40B4-BE49-F238E27FC236}">
                  <a16:creationId xmlns:a16="http://schemas.microsoft.com/office/drawing/2014/main" id="{D782BF36-A11F-EF05-5D04-96B2C4F77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96025" y="4544291"/>
              <a:ext cx="0" cy="8624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angle 30">
                  <a:extLst>
                    <a:ext uri="{FF2B5EF4-FFF2-40B4-BE49-F238E27FC236}">
                      <a16:creationId xmlns:a16="http://schemas.microsoft.com/office/drawing/2014/main" id="{B47449A0-53EF-67D6-897F-534CA27CF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27105" y="4653537"/>
                  <a:ext cx="61875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−1.260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40" name="Rectangle 30">
                  <a:extLst>
                    <a:ext uri="{FF2B5EF4-FFF2-40B4-BE49-F238E27FC236}">
                      <a16:creationId xmlns:a16="http://schemas.microsoft.com/office/drawing/2014/main" id="{3008472B-BAD4-D38F-1F7D-C44A9BDF4CF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727105" y="4653537"/>
                  <a:ext cx="618759" cy="215444"/>
                </a:xfrm>
                <a:prstGeom prst="rect">
                  <a:avLst/>
                </a:prstGeom>
                <a:blipFill>
                  <a:blip r:embed="rId11"/>
                  <a:stretch>
                    <a:fillRect l="-990" r="-4950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9637D289-81DF-D4E9-D341-DE52FB515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1667470"/>
              <a:ext cx="0" cy="2963069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5" name="Line 44">
              <a:extLst>
                <a:ext uri="{FF2B5EF4-FFF2-40B4-BE49-F238E27FC236}">
                  <a16:creationId xmlns:a16="http://schemas.microsoft.com/office/drawing/2014/main" id="{E5512908-6300-602B-5D51-EEB7960EC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630538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Rectangle 45">
                  <a:extLst>
                    <a:ext uri="{FF2B5EF4-FFF2-40B4-BE49-F238E27FC236}">
                      <a16:creationId xmlns:a16="http://schemas.microsoft.com/office/drawing/2014/main" id="{A5D4BFC1-D199-5DBF-785C-08538EC3F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4488430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0.971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43" name="Rectangle 45">
                  <a:extLst>
                    <a:ext uri="{FF2B5EF4-FFF2-40B4-BE49-F238E27FC236}">
                      <a16:creationId xmlns:a16="http://schemas.microsoft.com/office/drawing/2014/main" id="{A723A16C-2B50-AB9B-6188-2420A750C39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4488430"/>
                  <a:ext cx="484107" cy="215444"/>
                </a:xfrm>
                <a:prstGeom prst="rect">
                  <a:avLst/>
                </a:prstGeom>
                <a:blipFill>
                  <a:blip r:embed="rId12"/>
                  <a:stretch>
                    <a:fillRect l="-7500" r="-5000" b="-5556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7" name="Line 50">
              <a:extLst>
                <a:ext uri="{FF2B5EF4-FFF2-40B4-BE49-F238E27FC236}">
                  <a16:creationId xmlns:a16="http://schemas.microsoft.com/office/drawing/2014/main" id="{7B87C853-2D32-A98C-60E5-05136C6DA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52895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8" name="Line 51">
              <a:extLst>
                <a:ext uri="{FF2B5EF4-FFF2-40B4-BE49-F238E27FC236}">
                  <a16:creationId xmlns:a16="http://schemas.microsoft.com/office/drawing/2014/main" id="{2F2221B2-AFF4-1098-8912-3099E3F58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42929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29" name="Line 52">
              <a:extLst>
                <a:ext uri="{FF2B5EF4-FFF2-40B4-BE49-F238E27FC236}">
                  <a16:creationId xmlns:a16="http://schemas.microsoft.com/office/drawing/2014/main" id="{C1006F1A-5C86-53EB-95D8-372AF23C5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33154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0" name="Line 53">
              <a:extLst>
                <a:ext uri="{FF2B5EF4-FFF2-40B4-BE49-F238E27FC236}">
                  <a16:creationId xmlns:a16="http://schemas.microsoft.com/office/drawing/2014/main" id="{A5323397-32CD-4857-8A3C-EF4A84073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23188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1" name="Line 54">
              <a:extLst>
                <a:ext uri="{FF2B5EF4-FFF2-40B4-BE49-F238E27FC236}">
                  <a16:creationId xmlns:a16="http://schemas.microsoft.com/office/drawing/2014/main" id="{A2F9946F-4E4D-B8DD-45A4-3EFBF0E51B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136054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angle 55">
                  <a:extLst>
                    <a:ext uri="{FF2B5EF4-FFF2-40B4-BE49-F238E27FC236}">
                      <a16:creationId xmlns:a16="http://schemas.microsoft.com/office/drawing/2014/main" id="{E497B628-132B-6E27-EB8D-C532095BC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4047890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0.972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49" name="Rectangle 55">
                  <a:extLst>
                    <a:ext uri="{FF2B5EF4-FFF2-40B4-BE49-F238E27FC236}">
                      <a16:creationId xmlns:a16="http://schemas.microsoft.com/office/drawing/2014/main" id="{48FF6D5E-AD1B-37E2-787D-955B3DB69927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4047890"/>
                  <a:ext cx="484107" cy="215444"/>
                </a:xfrm>
                <a:prstGeom prst="rect">
                  <a:avLst/>
                </a:prstGeom>
                <a:blipFill>
                  <a:blip r:embed="rId13"/>
                  <a:stretch>
                    <a:fillRect l="-7500" r="-5000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3" name="Line 60">
              <a:extLst>
                <a:ext uri="{FF2B5EF4-FFF2-40B4-BE49-F238E27FC236}">
                  <a16:creationId xmlns:a16="http://schemas.microsoft.com/office/drawing/2014/main" id="{3E553CDA-A8A5-0A2E-F3DD-CEBFA90AB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403447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4" name="Line 61">
              <a:extLst>
                <a:ext uri="{FF2B5EF4-FFF2-40B4-BE49-F238E27FC236}">
                  <a16:creationId xmlns:a16="http://schemas.microsoft.com/office/drawing/2014/main" id="{1350F3E4-A48F-10F4-5AEE-017F2AE4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93864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5" name="Line 62">
              <a:extLst>
                <a:ext uri="{FF2B5EF4-FFF2-40B4-BE49-F238E27FC236}">
                  <a16:creationId xmlns:a16="http://schemas.microsoft.com/office/drawing/2014/main" id="{E74CCDF2-66E2-6989-E95A-75FC9315D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8370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6" name="Line 63">
              <a:extLst>
                <a:ext uri="{FF2B5EF4-FFF2-40B4-BE49-F238E27FC236}">
                  <a16:creationId xmlns:a16="http://schemas.microsoft.com/office/drawing/2014/main" id="{3DDB3DAF-8440-BE5E-5582-3F67E010D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74123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37" name="Line 64">
              <a:extLst>
                <a:ext uri="{FF2B5EF4-FFF2-40B4-BE49-F238E27FC236}">
                  <a16:creationId xmlns:a16="http://schemas.microsoft.com/office/drawing/2014/main" id="{E02B400B-47A6-A415-8665-5A2AE192B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643487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Rectangle 65">
                  <a:extLst>
                    <a:ext uri="{FF2B5EF4-FFF2-40B4-BE49-F238E27FC236}">
                      <a16:creationId xmlns:a16="http://schemas.microsoft.com/office/drawing/2014/main" id="{C38FCE47-596C-9574-D132-623B0983C5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3553406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0.973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55" name="Rectangle 65">
                  <a:extLst>
                    <a:ext uri="{FF2B5EF4-FFF2-40B4-BE49-F238E27FC236}">
                      <a16:creationId xmlns:a16="http://schemas.microsoft.com/office/drawing/2014/main" id="{B1F0105C-1BCC-A326-6F6B-AD6B2A71435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3553406"/>
                  <a:ext cx="484107" cy="215444"/>
                </a:xfrm>
                <a:prstGeom prst="rect">
                  <a:avLst/>
                </a:prstGeom>
                <a:blipFill>
                  <a:blip r:embed="rId14"/>
                  <a:stretch>
                    <a:fillRect l="-7500" r="-5000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9" name="Line 70">
              <a:extLst>
                <a:ext uri="{FF2B5EF4-FFF2-40B4-BE49-F238E27FC236}">
                  <a16:creationId xmlns:a16="http://schemas.microsoft.com/office/drawing/2014/main" id="{5A2186E9-9D62-46D5-5184-34F284629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539991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0" name="Line 71">
              <a:extLst>
                <a:ext uri="{FF2B5EF4-FFF2-40B4-BE49-F238E27FC236}">
                  <a16:creationId xmlns:a16="http://schemas.microsoft.com/office/drawing/2014/main" id="{231BEB09-E859-8CA7-F68C-DA6DF3563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44607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1" name="Line 72">
              <a:extLst>
                <a:ext uri="{FF2B5EF4-FFF2-40B4-BE49-F238E27FC236}">
                  <a16:creationId xmlns:a16="http://schemas.microsoft.com/office/drawing/2014/main" id="{963D263F-5DB6-84D1-23D8-D625B9791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3425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2" name="Line 73">
              <a:extLst>
                <a:ext uri="{FF2B5EF4-FFF2-40B4-BE49-F238E27FC236}">
                  <a16:creationId xmlns:a16="http://schemas.microsoft.com/office/drawing/2014/main" id="{58B7ACB5-59E1-FB29-A18A-1E20A23627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24866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3" name="Line 74">
              <a:extLst>
                <a:ext uri="{FF2B5EF4-FFF2-40B4-BE49-F238E27FC236}">
                  <a16:creationId xmlns:a16="http://schemas.microsoft.com/office/drawing/2014/main" id="{BFD05313-1FEE-7781-4B9A-82B820B08F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149004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ectangle 75">
                  <a:extLst>
                    <a:ext uri="{FF2B5EF4-FFF2-40B4-BE49-F238E27FC236}">
                      <a16:creationId xmlns:a16="http://schemas.microsoft.com/office/drawing/2014/main" id="{6A617906-7D53-0FDB-4DE7-232DBCB99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3060840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0.974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61" name="Rectangle 75">
                  <a:extLst>
                    <a:ext uri="{FF2B5EF4-FFF2-40B4-BE49-F238E27FC236}">
                      <a16:creationId xmlns:a16="http://schemas.microsoft.com/office/drawing/2014/main" id="{14BF4BA7-2E6A-EBA3-334D-D2027EFE35E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3060840"/>
                  <a:ext cx="484107" cy="215444"/>
                </a:xfrm>
                <a:prstGeom prst="rect">
                  <a:avLst/>
                </a:prstGeom>
                <a:blipFill>
                  <a:blip r:embed="rId15"/>
                  <a:stretch>
                    <a:fillRect l="-7500" r="-5000" b="-5556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5" name="Line 80">
              <a:extLst>
                <a:ext uri="{FF2B5EF4-FFF2-40B4-BE49-F238E27FC236}">
                  <a16:creationId xmlns:a16="http://schemas.microsoft.com/office/drawing/2014/main" id="{56763150-E3C1-9D94-F857-6754CCDA35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305125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6" name="Line 81">
              <a:extLst>
                <a:ext uri="{FF2B5EF4-FFF2-40B4-BE49-F238E27FC236}">
                  <a16:creationId xmlns:a16="http://schemas.microsoft.com/office/drawing/2014/main" id="{1AF35780-A918-B336-81BE-8B9B05777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95159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7" name="Line 82">
              <a:extLst>
                <a:ext uri="{FF2B5EF4-FFF2-40B4-BE49-F238E27FC236}">
                  <a16:creationId xmlns:a16="http://schemas.microsoft.com/office/drawing/2014/main" id="{8269CA85-4D27-8211-1512-787BB5508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8538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8" name="Line 83">
              <a:extLst>
                <a:ext uri="{FF2B5EF4-FFF2-40B4-BE49-F238E27FC236}">
                  <a16:creationId xmlns:a16="http://schemas.microsoft.com/office/drawing/2014/main" id="{0781E557-E098-E329-110C-A2D774EFE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75418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49" name="Line 84">
              <a:extLst>
                <a:ext uri="{FF2B5EF4-FFF2-40B4-BE49-F238E27FC236}">
                  <a16:creationId xmlns:a16="http://schemas.microsoft.com/office/drawing/2014/main" id="{E85D2F87-059E-4C41-0FD7-0700DE891F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656436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Rectangle 85">
                  <a:extLst>
                    <a:ext uri="{FF2B5EF4-FFF2-40B4-BE49-F238E27FC236}">
                      <a16:creationId xmlns:a16="http://schemas.microsoft.com/office/drawing/2014/main" id="{28888E7F-155B-0DFD-6AC4-CD3D06854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2566356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0.975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67" name="Rectangle 85">
                  <a:extLst>
                    <a:ext uri="{FF2B5EF4-FFF2-40B4-BE49-F238E27FC236}">
                      <a16:creationId xmlns:a16="http://schemas.microsoft.com/office/drawing/2014/main" id="{F7C0BFF1-1D70-5FC3-D3B2-60D45ACC22F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2566356"/>
                  <a:ext cx="484107" cy="215444"/>
                </a:xfrm>
                <a:prstGeom prst="rect">
                  <a:avLst/>
                </a:prstGeom>
                <a:blipFill>
                  <a:blip r:embed="rId16"/>
                  <a:stretch>
                    <a:fillRect l="-7500" r="-6250" b="-11429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1" name="Line 90">
              <a:extLst>
                <a:ext uri="{FF2B5EF4-FFF2-40B4-BE49-F238E27FC236}">
                  <a16:creationId xmlns:a16="http://schemas.microsoft.com/office/drawing/2014/main" id="{620A2A13-F133-8CC9-6660-D532E5C15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55677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2" name="Line 91">
              <a:extLst>
                <a:ext uri="{FF2B5EF4-FFF2-40B4-BE49-F238E27FC236}">
                  <a16:creationId xmlns:a16="http://schemas.microsoft.com/office/drawing/2014/main" id="{5CBAB92E-CB48-2F9C-D9DE-96645600E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45902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3" name="Line 92">
              <a:extLst>
                <a:ext uri="{FF2B5EF4-FFF2-40B4-BE49-F238E27FC236}">
                  <a16:creationId xmlns:a16="http://schemas.microsoft.com/office/drawing/2014/main" id="{FCFC651A-41E7-ACD0-8647-23B22B6B9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3593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4" name="Line 93">
              <a:extLst>
                <a:ext uri="{FF2B5EF4-FFF2-40B4-BE49-F238E27FC236}">
                  <a16:creationId xmlns:a16="http://schemas.microsoft.com/office/drawing/2014/main" id="{B327DCC7-4CDB-7710-654B-B323759C5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25970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5" name="Line 94">
              <a:extLst>
                <a:ext uri="{FF2B5EF4-FFF2-40B4-BE49-F238E27FC236}">
                  <a16:creationId xmlns:a16="http://schemas.microsoft.com/office/drawing/2014/main" id="{05B90233-AC52-E93D-1F55-7088922A48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161951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Rectangle 95">
                  <a:extLst>
                    <a:ext uri="{FF2B5EF4-FFF2-40B4-BE49-F238E27FC236}">
                      <a16:creationId xmlns:a16="http://schemas.microsoft.com/office/drawing/2014/main" id="{9A0C8BA1-3F34-DAC0-F88B-7359F40B6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21375" y="2071872"/>
                  <a:ext cx="48410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altLang="en-US" sz="1400" b="0" i="1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0.976</m:t>
                        </m:r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73" name="Rectangle 95">
                  <a:extLst>
                    <a:ext uri="{FF2B5EF4-FFF2-40B4-BE49-F238E27FC236}">
                      <a16:creationId xmlns:a16="http://schemas.microsoft.com/office/drawing/2014/main" id="{585D4991-FB6A-2BAA-0A80-9D397D7CCB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4921375" y="2071872"/>
                  <a:ext cx="484107" cy="215444"/>
                </a:xfrm>
                <a:prstGeom prst="rect">
                  <a:avLst/>
                </a:prstGeom>
                <a:blipFill>
                  <a:blip r:embed="rId17"/>
                  <a:stretch>
                    <a:fillRect l="-7500" r="-5000" b="-857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7" name="Line 100">
              <a:extLst>
                <a:ext uri="{FF2B5EF4-FFF2-40B4-BE49-F238E27FC236}">
                  <a16:creationId xmlns:a16="http://schemas.microsoft.com/office/drawing/2014/main" id="{6FADD3CB-CD27-B59E-79C3-831789A4A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206228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8" name="Line 101">
              <a:extLst>
                <a:ext uri="{FF2B5EF4-FFF2-40B4-BE49-F238E27FC236}">
                  <a16:creationId xmlns:a16="http://schemas.microsoft.com/office/drawing/2014/main" id="{7069900E-08CB-D2D7-2BD6-3BD7EC2FD8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96454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59" name="Line 102">
              <a:extLst>
                <a:ext uri="{FF2B5EF4-FFF2-40B4-BE49-F238E27FC236}">
                  <a16:creationId xmlns:a16="http://schemas.microsoft.com/office/drawing/2014/main" id="{946D2810-F94F-224B-6B68-38D973A3A6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86487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0" name="Line 103">
              <a:extLst>
                <a:ext uri="{FF2B5EF4-FFF2-40B4-BE49-F238E27FC236}">
                  <a16:creationId xmlns:a16="http://schemas.microsoft.com/office/drawing/2014/main" id="{FF4C7C19-1274-DDD9-01CC-AF0527535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76713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1" name="Line 104">
              <a:extLst>
                <a:ext uri="{FF2B5EF4-FFF2-40B4-BE49-F238E27FC236}">
                  <a16:creationId xmlns:a16="http://schemas.microsoft.com/office/drawing/2014/main" id="{1B06714F-8E3F-3DC3-4581-C2DA73B88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667470"/>
              <a:ext cx="84331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2" name="Freeform 113">
              <a:extLst>
                <a:ext uri="{FF2B5EF4-FFF2-40B4-BE49-F238E27FC236}">
                  <a16:creationId xmlns:a16="http://schemas.microsoft.com/office/drawing/2014/main" id="{F1563106-E197-C414-DEA7-9EF8F8CC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1667470"/>
              <a:ext cx="2878739" cy="0"/>
            </a:xfrm>
            <a:custGeom>
              <a:avLst/>
              <a:gdLst>
                <a:gd name="T0" fmla="*/ 0 w 846"/>
                <a:gd name="T1" fmla="*/ 846 w 846"/>
                <a:gd name="T2" fmla="*/ 0 w 8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46">
                  <a:moveTo>
                    <a:pt x="0" y="0"/>
                  </a:moveTo>
                  <a:lnTo>
                    <a:pt x="8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3" name="Line 114">
              <a:extLst>
                <a:ext uri="{FF2B5EF4-FFF2-40B4-BE49-F238E27FC236}">
                  <a16:creationId xmlns:a16="http://schemas.microsoft.com/office/drawing/2014/main" id="{B98218FF-AF98-6808-8C3A-8FC297D28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7287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4" name="Line 115">
              <a:extLst>
                <a:ext uri="{FF2B5EF4-FFF2-40B4-BE49-F238E27FC236}">
                  <a16:creationId xmlns:a16="http://schemas.microsoft.com/office/drawing/2014/main" id="{7360112B-66E8-4B23-ED64-A55072591D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9861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5" name="Line 116">
              <a:extLst>
                <a:ext uri="{FF2B5EF4-FFF2-40B4-BE49-F238E27FC236}">
                  <a16:creationId xmlns:a16="http://schemas.microsoft.com/office/drawing/2014/main" id="{75620E2E-AFCF-91D3-B47D-560C92DA5F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0519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6" name="Line 117">
              <a:extLst>
                <a:ext uri="{FF2B5EF4-FFF2-40B4-BE49-F238E27FC236}">
                  <a16:creationId xmlns:a16="http://schemas.microsoft.com/office/drawing/2014/main" id="{DFFD6F12-386D-8D84-5DBB-EF76C60DFF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3095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7" name="Line 118">
              <a:extLst>
                <a:ext uri="{FF2B5EF4-FFF2-40B4-BE49-F238E27FC236}">
                  <a16:creationId xmlns:a16="http://schemas.microsoft.com/office/drawing/2014/main" id="{DBF431B0-A00E-43C5-87A5-CF7A8D4B14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668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8" name="Line 119">
              <a:extLst>
                <a:ext uri="{FF2B5EF4-FFF2-40B4-BE49-F238E27FC236}">
                  <a16:creationId xmlns:a16="http://schemas.microsoft.com/office/drawing/2014/main" id="{A48A2D40-46D7-CEF5-6BE9-C38AF29918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8244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69" name="Line 120">
              <a:extLst>
                <a:ext uri="{FF2B5EF4-FFF2-40B4-BE49-F238E27FC236}">
                  <a16:creationId xmlns:a16="http://schemas.microsoft.com/office/drawing/2014/main" id="{870FB0B8-1136-FE5F-3CF5-021890778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8902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0" name="Line 121">
              <a:extLst>
                <a:ext uri="{FF2B5EF4-FFF2-40B4-BE49-F238E27FC236}">
                  <a16:creationId xmlns:a16="http://schemas.microsoft.com/office/drawing/2014/main" id="{25DC568B-4348-ECFE-624C-405B46DBA9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476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1" name="Line 122">
              <a:extLst>
                <a:ext uri="{FF2B5EF4-FFF2-40B4-BE49-F238E27FC236}">
                  <a16:creationId xmlns:a16="http://schemas.microsoft.com/office/drawing/2014/main" id="{2429F994-1537-B91A-8236-FE2E7A810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0219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2" name="Line 123">
              <a:extLst>
                <a:ext uri="{FF2B5EF4-FFF2-40B4-BE49-F238E27FC236}">
                  <a16:creationId xmlns:a16="http://schemas.microsoft.com/office/drawing/2014/main" id="{5EE02797-7D2F-33C7-4E3D-DEA576824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72792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3" name="Line 124">
              <a:extLst>
                <a:ext uri="{FF2B5EF4-FFF2-40B4-BE49-F238E27FC236}">
                  <a16:creationId xmlns:a16="http://schemas.microsoft.com/office/drawing/2014/main" id="{052431E8-76DD-5944-0C69-229EE374F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5367" y="1667470"/>
              <a:ext cx="0" cy="421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4" name="Line 125">
              <a:extLst>
                <a:ext uri="{FF2B5EF4-FFF2-40B4-BE49-F238E27FC236}">
                  <a16:creationId xmlns:a16="http://schemas.microsoft.com/office/drawing/2014/main" id="{97450022-5C37-8579-69CE-D77C14208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96025" y="1667470"/>
              <a:ext cx="0" cy="824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5" name="Freeform 126">
              <a:extLst>
                <a:ext uri="{FF2B5EF4-FFF2-40B4-BE49-F238E27FC236}">
                  <a16:creationId xmlns:a16="http://schemas.microsoft.com/office/drawing/2014/main" id="{1DF23000-B854-BD13-63E4-81073A63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025" y="1667470"/>
              <a:ext cx="0" cy="2963069"/>
            </a:xfrm>
            <a:custGeom>
              <a:avLst/>
              <a:gdLst>
                <a:gd name="T0" fmla="*/ 870 h 870"/>
                <a:gd name="T1" fmla="*/ 0 h 870"/>
                <a:gd name="T2" fmla="*/ 870 h 87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70">
                  <a:moveTo>
                    <a:pt x="0" y="870"/>
                  </a:moveTo>
                  <a:lnTo>
                    <a:pt x="0" y="0"/>
                  </a:lnTo>
                  <a:lnTo>
                    <a:pt x="0" y="870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6" name="Line 127">
              <a:extLst>
                <a:ext uri="{FF2B5EF4-FFF2-40B4-BE49-F238E27FC236}">
                  <a16:creationId xmlns:a16="http://schemas.microsoft.com/office/drawing/2014/main" id="{D84C1B40-2227-8FBA-8DDE-B1FAFC03C9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4630539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7" name="Line 128">
              <a:extLst>
                <a:ext uri="{FF2B5EF4-FFF2-40B4-BE49-F238E27FC236}">
                  <a16:creationId xmlns:a16="http://schemas.microsoft.com/office/drawing/2014/main" id="{C5E320BE-9387-8805-719B-010EC4658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52896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8" name="Line 129">
              <a:extLst>
                <a:ext uri="{FF2B5EF4-FFF2-40B4-BE49-F238E27FC236}">
                  <a16:creationId xmlns:a16="http://schemas.microsoft.com/office/drawing/2014/main" id="{43997B6A-3E89-713D-3906-EF6387D46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42929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79" name="Line 130">
              <a:extLst>
                <a:ext uri="{FF2B5EF4-FFF2-40B4-BE49-F238E27FC236}">
                  <a16:creationId xmlns:a16="http://schemas.microsoft.com/office/drawing/2014/main" id="{69C28D82-68E7-066F-8EDF-5010E8887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3315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0" name="Line 131">
              <a:extLst>
                <a:ext uri="{FF2B5EF4-FFF2-40B4-BE49-F238E27FC236}">
                  <a16:creationId xmlns:a16="http://schemas.microsoft.com/office/drawing/2014/main" id="{C640479B-6329-E745-E403-014955B7C0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23188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1" name="Line 132">
              <a:extLst>
                <a:ext uri="{FF2B5EF4-FFF2-40B4-BE49-F238E27FC236}">
                  <a16:creationId xmlns:a16="http://schemas.microsoft.com/office/drawing/2014/main" id="{882CC024-DA8D-3F04-2AA0-E6B38DD38A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4136054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2" name="Line 133">
              <a:extLst>
                <a:ext uri="{FF2B5EF4-FFF2-40B4-BE49-F238E27FC236}">
                  <a16:creationId xmlns:a16="http://schemas.microsoft.com/office/drawing/2014/main" id="{0E256FB7-82C3-1ECC-5C55-9AACEE6BE9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403447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3" name="Line 134">
              <a:extLst>
                <a:ext uri="{FF2B5EF4-FFF2-40B4-BE49-F238E27FC236}">
                  <a16:creationId xmlns:a16="http://schemas.microsoft.com/office/drawing/2014/main" id="{8AA5CF66-2B98-2933-6FCC-F73231FAF2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93864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4" name="Line 135">
              <a:extLst>
                <a:ext uri="{FF2B5EF4-FFF2-40B4-BE49-F238E27FC236}">
                  <a16:creationId xmlns:a16="http://schemas.microsoft.com/office/drawing/2014/main" id="{5C623EAA-A065-D21B-4664-B6CD7AD2C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83706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5" name="Line 136">
              <a:extLst>
                <a:ext uri="{FF2B5EF4-FFF2-40B4-BE49-F238E27FC236}">
                  <a16:creationId xmlns:a16="http://schemas.microsoft.com/office/drawing/2014/main" id="{48393A78-0044-ADC3-E395-D05052F8A2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741235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6" name="Line 137">
              <a:extLst>
                <a:ext uri="{FF2B5EF4-FFF2-40B4-BE49-F238E27FC236}">
                  <a16:creationId xmlns:a16="http://schemas.microsoft.com/office/drawing/2014/main" id="{D1C76C7A-9BB1-58D1-F1C2-419511079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3643487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7" name="Line 138">
              <a:extLst>
                <a:ext uri="{FF2B5EF4-FFF2-40B4-BE49-F238E27FC236}">
                  <a16:creationId xmlns:a16="http://schemas.microsoft.com/office/drawing/2014/main" id="{FAD8935A-A064-DFC6-BF74-0D1D307E37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539992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8" name="Line 139">
              <a:extLst>
                <a:ext uri="{FF2B5EF4-FFF2-40B4-BE49-F238E27FC236}">
                  <a16:creationId xmlns:a16="http://schemas.microsoft.com/office/drawing/2014/main" id="{4600166E-4AF6-F0F2-1562-ABC174550C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44607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89" name="Line 140">
              <a:extLst>
                <a:ext uri="{FF2B5EF4-FFF2-40B4-BE49-F238E27FC236}">
                  <a16:creationId xmlns:a16="http://schemas.microsoft.com/office/drawing/2014/main" id="{AEFC55BC-8285-FED9-AAD4-0F334C48C1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3425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0" name="Line 141">
              <a:extLst>
                <a:ext uri="{FF2B5EF4-FFF2-40B4-BE49-F238E27FC236}">
                  <a16:creationId xmlns:a16="http://schemas.microsoft.com/office/drawing/2014/main" id="{F93A6F48-977E-8AFE-A7CB-5F38071B7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24866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1" name="Line 142">
              <a:extLst>
                <a:ext uri="{FF2B5EF4-FFF2-40B4-BE49-F238E27FC236}">
                  <a16:creationId xmlns:a16="http://schemas.microsoft.com/office/drawing/2014/main" id="{497E7EF1-0CF8-27F6-B0F4-F3CA8B3F61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3149004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2" name="Line 143">
              <a:extLst>
                <a:ext uri="{FF2B5EF4-FFF2-40B4-BE49-F238E27FC236}">
                  <a16:creationId xmlns:a16="http://schemas.microsoft.com/office/drawing/2014/main" id="{149E7CAC-C70F-C29B-90F2-60F569A66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3051257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3" name="Line 144">
              <a:extLst>
                <a:ext uri="{FF2B5EF4-FFF2-40B4-BE49-F238E27FC236}">
                  <a16:creationId xmlns:a16="http://schemas.microsoft.com/office/drawing/2014/main" id="{8E115845-E579-7628-EF17-BEEA6674EC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95159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4" name="Line 145">
              <a:extLst>
                <a:ext uri="{FF2B5EF4-FFF2-40B4-BE49-F238E27FC236}">
                  <a16:creationId xmlns:a16="http://schemas.microsoft.com/office/drawing/2014/main" id="{C9B40E84-BA56-B887-FC49-D1B4EF6A85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853848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5" name="Line 146">
              <a:extLst>
                <a:ext uri="{FF2B5EF4-FFF2-40B4-BE49-F238E27FC236}">
                  <a16:creationId xmlns:a16="http://schemas.microsoft.com/office/drawing/2014/main" id="{DCA6FC61-A5A6-E688-8B7A-6D176B242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75418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6" name="Line 147">
              <a:extLst>
                <a:ext uri="{FF2B5EF4-FFF2-40B4-BE49-F238E27FC236}">
                  <a16:creationId xmlns:a16="http://schemas.microsoft.com/office/drawing/2014/main" id="{ABBA59E9-F6B2-1F22-029D-209F24AA30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2656437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7" name="Line 148">
              <a:extLst>
                <a:ext uri="{FF2B5EF4-FFF2-40B4-BE49-F238E27FC236}">
                  <a16:creationId xmlns:a16="http://schemas.microsoft.com/office/drawing/2014/main" id="{5F12EFED-8220-6901-D0C2-F593947B1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556774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8" name="Line 149">
              <a:extLst>
                <a:ext uri="{FF2B5EF4-FFF2-40B4-BE49-F238E27FC236}">
                  <a16:creationId xmlns:a16="http://schemas.microsoft.com/office/drawing/2014/main" id="{FE06214E-0EF6-7EDE-B621-040EDC159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459026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99" name="Line 150">
              <a:extLst>
                <a:ext uri="{FF2B5EF4-FFF2-40B4-BE49-F238E27FC236}">
                  <a16:creationId xmlns:a16="http://schemas.microsoft.com/office/drawing/2014/main" id="{82AEC87B-8404-C727-CF55-D5E0150FA8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35936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0" name="Line 151">
              <a:extLst>
                <a:ext uri="{FF2B5EF4-FFF2-40B4-BE49-F238E27FC236}">
                  <a16:creationId xmlns:a16="http://schemas.microsoft.com/office/drawing/2014/main" id="{D01D4401-7242-EE7C-8139-AF8F0B3E57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259701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1" name="Line 152">
              <a:extLst>
                <a:ext uri="{FF2B5EF4-FFF2-40B4-BE49-F238E27FC236}">
                  <a16:creationId xmlns:a16="http://schemas.microsoft.com/office/drawing/2014/main" id="{C8311AC0-9319-8035-A50C-9B6A9B3214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2161953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2" name="Line 153">
              <a:extLst>
                <a:ext uri="{FF2B5EF4-FFF2-40B4-BE49-F238E27FC236}">
                  <a16:creationId xmlns:a16="http://schemas.microsoft.com/office/drawing/2014/main" id="{82CD3B0A-01BF-C731-477E-D2392AA93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2062289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3" name="Line 154">
              <a:extLst>
                <a:ext uri="{FF2B5EF4-FFF2-40B4-BE49-F238E27FC236}">
                  <a16:creationId xmlns:a16="http://schemas.microsoft.com/office/drawing/2014/main" id="{8EFDA31A-EE23-8A03-BD3F-CFAC1CAFC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96454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4" name="Line 155">
              <a:extLst>
                <a:ext uri="{FF2B5EF4-FFF2-40B4-BE49-F238E27FC236}">
                  <a16:creationId xmlns:a16="http://schemas.microsoft.com/office/drawing/2014/main" id="{181863DF-29B3-8458-12F9-0503D9BE6B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864880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5" name="Line 156">
              <a:extLst>
                <a:ext uri="{FF2B5EF4-FFF2-40B4-BE49-F238E27FC236}">
                  <a16:creationId xmlns:a16="http://schemas.microsoft.com/office/drawing/2014/main" id="{E7758001-3C8E-A843-075F-924D7141C7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55776" y="1767133"/>
              <a:ext cx="4024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6" name="Line 157">
              <a:extLst>
                <a:ext uri="{FF2B5EF4-FFF2-40B4-BE49-F238E27FC236}">
                  <a16:creationId xmlns:a16="http://schemas.microsoft.com/office/drawing/2014/main" id="{29CB7ABF-432F-BE2D-0D8E-C525CB1E29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5528" y="1667470"/>
              <a:ext cx="80497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7" name="Freeform 158">
              <a:extLst>
                <a:ext uri="{FF2B5EF4-FFF2-40B4-BE49-F238E27FC236}">
                  <a16:creationId xmlns:a16="http://schemas.microsoft.com/office/drawing/2014/main" id="{4E73E1ED-162A-B3C3-84F2-012DDE06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117" y="1675136"/>
              <a:ext cx="1370373" cy="2947736"/>
            </a:xfrm>
            <a:custGeom>
              <a:avLst/>
              <a:gdLst>
                <a:gd name="T0" fmla="*/ 8 w 403"/>
                <a:gd name="T1" fmla="*/ 848 h 866"/>
                <a:gd name="T2" fmla="*/ 23 w 403"/>
                <a:gd name="T3" fmla="*/ 813 h 866"/>
                <a:gd name="T4" fmla="*/ 37 w 403"/>
                <a:gd name="T5" fmla="*/ 778 h 866"/>
                <a:gd name="T6" fmla="*/ 52 w 403"/>
                <a:gd name="T7" fmla="*/ 742 h 866"/>
                <a:gd name="T8" fmla="*/ 67 w 403"/>
                <a:gd name="T9" fmla="*/ 707 h 866"/>
                <a:gd name="T10" fmla="*/ 82 w 403"/>
                <a:gd name="T11" fmla="*/ 672 h 866"/>
                <a:gd name="T12" fmla="*/ 97 w 403"/>
                <a:gd name="T13" fmla="*/ 637 h 866"/>
                <a:gd name="T14" fmla="*/ 111 w 403"/>
                <a:gd name="T15" fmla="*/ 601 h 866"/>
                <a:gd name="T16" fmla="*/ 126 w 403"/>
                <a:gd name="T17" fmla="*/ 566 h 866"/>
                <a:gd name="T18" fmla="*/ 141 w 403"/>
                <a:gd name="T19" fmla="*/ 531 h 866"/>
                <a:gd name="T20" fmla="*/ 156 w 403"/>
                <a:gd name="T21" fmla="*/ 496 h 866"/>
                <a:gd name="T22" fmla="*/ 171 w 403"/>
                <a:gd name="T23" fmla="*/ 460 h 866"/>
                <a:gd name="T24" fmla="*/ 186 w 403"/>
                <a:gd name="T25" fmla="*/ 425 h 866"/>
                <a:gd name="T26" fmla="*/ 200 w 403"/>
                <a:gd name="T27" fmla="*/ 390 h 866"/>
                <a:gd name="T28" fmla="*/ 215 w 403"/>
                <a:gd name="T29" fmla="*/ 354 h 866"/>
                <a:gd name="T30" fmla="*/ 230 w 403"/>
                <a:gd name="T31" fmla="*/ 319 h 866"/>
                <a:gd name="T32" fmla="*/ 245 w 403"/>
                <a:gd name="T33" fmla="*/ 283 h 866"/>
                <a:gd name="T34" fmla="*/ 259 w 403"/>
                <a:gd name="T35" fmla="*/ 248 h 866"/>
                <a:gd name="T36" fmla="*/ 274 w 403"/>
                <a:gd name="T37" fmla="*/ 213 h 866"/>
                <a:gd name="T38" fmla="*/ 289 w 403"/>
                <a:gd name="T39" fmla="*/ 177 h 866"/>
                <a:gd name="T40" fmla="*/ 304 w 403"/>
                <a:gd name="T41" fmla="*/ 142 h 866"/>
                <a:gd name="T42" fmla="*/ 319 w 403"/>
                <a:gd name="T43" fmla="*/ 106 h 866"/>
                <a:gd name="T44" fmla="*/ 333 w 403"/>
                <a:gd name="T45" fmla="*/ 71 h 866"/>
                <a:gd name="T46" fmla="*/ 348 w 403"/>
                <a:gd name="T47" fmla="*/ 35 h 866"/>
                <a:gd name="T48" fmla="*/ 363 w 403"/>
                <a:gd name="T49" fmla="*/ 0 h 866"/>
                <a:gd name="T50" fmla="*/ 396 w 403"/>
                <a:gd name="T51" fmla="*/ 17 h 866"/>
                <a:gd name="T52" fmla="*/ 381 w 403"/>
                <a:gd name="T53" fmla="*/ 53 h 866"/>
                <a:gd name="T54" fmla="*/ 366 w 403"/>
                <a:gd name="T55" fmla="*/ 88 h 866"/>
                <a:gd name="T56" fmla="*/ 352 w 403"/>
                <a:gd name="T57" fmla="*/ 124 h 866"/>
                <a:gd name="T58" fmla="*/ 337 w 403"/>
                <a:gd name="T59" fmla="*/ 159 h 866"/>
                <a:gd name="T60" fmla="*/ 322 w 403"/>
                <a:gd name="T61" fmla="*/ 195 h 866"/>
                <a:gd name="T62" fmla="*/ 307 w 403"/>
                <a:gd name="T63" fmla="*/ 230 h 866"/>
                <a:gd name="T64" fmla="*/ 293 w 403"/>
                <a:gd name="T65" fmla="*/ 266 h 866"/>
                <a:gd name="T66" fmla="*/ 278 w 403"/>
                <a:gd name="T67" fmla="*/ 301 h 866"/>
                <a:gd name="T68" fmla="*/ 263 w 403"/>
                <a:gd name="T69" fmla="*/ 337 h 866"/>
                <a:gd name="T70" fmla="*/ 248 w 403"/>
                <a:gd name="T71" fmla="*/ 372 h 866"/>
                <a:gd name="T72" fmla="*/ 233 w 403"/>
                <a:gd name="T73" fmla="*/ 407 h 866"/>
                <a:gd name="T74" fmla="*/ 218 w 403"/>
                <a:gd name="T75" fmla="*/ 443 h 866"/>
                <a:gd name="T76" fmla="*/ 204 w 403"/>
                <a:gd name="T77" fmla="*/ 478 h 866"/>
                <a:gd name="T78" fmla="*/ 189 w 403"/>
                <a:gd name="T79" fmla="*/ 513 h 866"/>
                <a:gd name="T80" fmla="*/ 174 w 403"/>
                <a:gd name="T81" fmla="*/ 548 h 866"/>
                <a:gd name="T82" fmla="*/ 159 w 403"/>
                <a:gd name="T83" fmla="*/ 584 h 866"/>
                <a:gd name="T84" fmla="*/ 144 w 403"/>
                <a:gd name="T85" fmla="*/ 619 h 866"/>
                <a:gd name="T86" fmla="*/ 130 w 403"/>
                <a:gd name="T87" fmla="*/ 654 h 866"/>
                <a:gd name="T88" fmla="*/ 115 w 403"/>
                <a:gd name="T89" fmla="*/ 689 h 866"/>
                <a:gd name="T90" fmla="*/ 100 w 403"/>
                <a:gd name="T91" fmla="*/ 725 h 866"/>
                <a:gd name="T92" fmla="*/ 85 w 403"/>
                <a:gd name="T93" fmla="*/ 760 h 866"/>
                <a:gd name="T94" fmla="*/ 70 w 403"/>
                <a:gd name="T95" fmla="*/ 795 h 866"/>
                <a:gd name="T96" fmla="*/ 56 w 403"/>
                <a:gd name="T97" fmla="*/ 830 h 866"/>
                <a:gd name="T98" fmla="*/ 41 w 403"/>
                <a:gd name="T9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3" h="866">
                  <a:moveTo>
                    <a:pt x="0" y="866"/>
                  </a:moveTo>
                  <a:lnTo>
                    <a:pt x="8" y="848"/>
                  </a:lnTo>
                  <a:lnTo>
                    <a:pt x="15" y="830"/>
                  </a:lnTo>
                  <a:lnTo>
                    <a:pt x="23" y="813"/>
                  </a:lnTo>
                  <a:lnTo>
                    <a:pt x="30" y="795"/>
                  </a:lnTo>
                  <a:lnTo>
                    <a:pt x="37" y="778"/>
                  </a:lnTo>
                  <a:lnTo>
                    <a:pt x="45" y="760"/>
                  </a:lnTo>
                  <a:lnTo>
                    <a:pt x="52" y="742"/>
                  </a:lnTo>
                  <a:lnTo>
                    <a:pt x="60" y="725"/>
                  </a:lnTo>
                  <a:lnTo>
                    <a:pt x="67" y="707"/>
                  </a:lnTo>
                  <a:lnTo>
                    <a:pt x="74" y="690"/>
                  </a:lnTo>
                  <a:lnTo>
                    <a:pt x="82" y="672"/>
                  </a:lnTo>
                  <a:lnTo>
                    <a:pt x="89" y="654"/>
                  </a:lnTo>
                  <a:lnTo>
                    <a:pt x="97" y="637"/>
                  </a:lnTo>
                  <a:lnTo>
                    <a:pt x="104" y="619"/>
                  </a:lnTo>
                  <a:lnTo>
                    <a:pt x="111" y="601"/>
                  </a:lnTo>
                  <a:lnTo>
                    <a:pt x="119" y="584"/>
                  </a:lnTo>
                  <a:lnTo>
                    <a:pt x="126" y="566"/>
                  </a:lnTo>
                  <a:lnTo>
                    <a:pt x="134" y="549"/>
                  </a:lnTo>
                  <a:lnTo>
                    <a:pt x="141" y="531"/>
                  </a:lnTo>
                  <a:lnTo>
                    <a:pt x="148" y="513"/>
                  </a:lnTo>
                  <a:lnTo>
                    <a:pt x="156" y="496"/>
                  </a:lnTo>
                  <a:lnTo>
                    <a:pt x="163" y="478"/>
                  </a:lnTo>
                  <a:lnTo>
                    <a:pt x="171" y="460"/>
                  </a:lnTo>
                  <a:lnTo>
                    <a:pt x="178" y="443"/>
                  </a:lnTo>
                  <a:lnTo>
                    <a:pt x="186" y="425"/>
                  </a:lnTo>
                  <a:lnTo>
                    <a:pt x="193" y="407"/>
                  </a:lnTo>
                  <a:lnTo>
                    <a:pt x="200" y="390"/>
                  </a:lnTo>
                  <a:lnTo>
                    <a:pt x="208" y="372"/>
                  </a:lnTo>
                  <a:lnTo>
                    <a:pt x="215" y="354"/>
                  </a:lnTo>
                  <a:lnTo>
                    <a:pt x="222" y="337"/>
                  </a:lnTo>
                  <a:lnTo>
                    <a:pt x="230" y="319"/>
                  </a:lnTo>
                  <a:lnTo>
                    <a:pt x="237" y="301"/>
                  </a:lnTo>
                  <a:lnTo>
                    <a:pt x="245" y="283"/>
                  </a:lnTo>
                  <a:lnTo>
                    <a:pt x="252" y="266"/>
                  </a:lnTo>
                  <a:lnTo>
                    <a:pt x="259" y="248"/>
                  </a:lnTo>
                  <a:lnTo>
                    <a:pt x="267" y="230"/>
                  </a:lnTo>
                  <a:lnTo>
                    <a:pt x="274" y="213"/>
                  </a:lnTo>
                  <a:lnTo>
                    <a:pt x="282" y="195"/>
                  </a:lnTo>
                  <a:lnTo>
                    <a:pt x="289" y="177"/>
                  </a:lnTo>
                  <a:lnTo>
                    <a:pt x="296" y="159"/>
                  </a:lnTo>
                  <a:lnTo>
                    <a:pt x="304" y="142"/>
                  </a:lnTo>
                  <a:lnTo>
                    <a:pt x="311" y="124"/>
                  </a:lnTo>
                  <a:lnTo>
                    <a:pt x="319" y="106"/>
                  </a:lnTo>
                  <a:lnTo>
                    <a:pt x="326" y="89"/>
                  </a:lnTo>
                  <a:lnTo>
                    <a:pt x="333" y="71"/>
                  </a:lnTo>
                  <a:lnTo>
                    <a:pt x="341" y="53"/>
                  </a:lnTo>
                  <a:lnTo>
                    <a:pt x="348" y="35"/>
                  </a:lnTo>
                  <a:lnTo>
                    <a:pt x="356" y="18"/>
                  </a:lnTo>
                  <a:lnTo>
                    <a:pt x="363" y="0"/>
                  </a:lnTo>
                  <a:lnTo>
                    <a:pt x="403" y="0"/>
                  </a:lnTo>
                  <a:lnTo>
                    <a:pt x="396" y="17"/>
                  </a:lnTo>
                  <a:lnTo>
                    <a:pt x="389" y="35"/>
                  </a:lnTo>
                  <a:lnTo>
                    <a:pt x="381" y="53"/>
                  </a:lnTo>
                  <a:lnTo>
                    <a:pt x="374" y="71"/>
                  </a:lnTo>
                  <a:lnTo>
                    <a:pt x="366" y="88"/>
                  </a:lnTo>
                  <a:lnTo>
                    <a:pt x="359" y="106"/>
                  </a:lnTo>
                  <a:lnTo>
                    <a:pt x="352" y="124"/>
                  </a:lnTo>
                  <a:lnTo>
                    <a:pt x="344" y="142"/>
                  </a:lnTo>
                  <a:lnTo>
                    <a:pt x="337" y="159"/>
                  </a:lnTo>
                  <a:lnTo>
                    <a:pt x="330" y="177"/>
                  </a:lnTo>
                  <a:lnTo>
                    <a:pt x="322" y="195"/>
                  </a:lnTo>
                  <a:lnTo>
                    <a:pt x="315" y="213"/>
                  </a:lnTo>
                  <a:lnTo>
                    <a:pt x="307" y="230"/>
                  </a:lnTo>
                  <a:lnTo>
                    <a:pt x="300" y="248"/>
                  </a:lnTo>
                  <a:lnTo>
                    <a:pt x="293" y="266"/>
                  </a:lnTo>
                  <a:lnTo>
                    <a:pt x="285" y="283"/>
                  </a:lnTo>
                  <a:lnTo>
                    <a:pt x="278" y="301"/>
                  </a:lnTo>
                  <a:lnTo>
                    <a:pt x="270" y="319"/>
                  </a:lnTo>
                  <a:lnTo>
                    <a:pt x="263" y="337"/>
                  </a:lnTo>
                  <a:lnTo>
                    <a:pt x="255" y="354"/>
                  </a:lnTo>
                  <a:lnTo>
                    <a:pt x="248" y="372"/>
                  </a:lnTo>
                  <a:lnTo>
                    <a:pt x="241" y="390"/>
                  </a:lnTo>
                  <a:lnTo>
                    <a:pt x="233" y="407"/>
                  </a:lnTo>
                  <a:lnTo>
                    <a:pt x="226" y="425"/>
                  </a:lnTo>
                  <a:lnTo>
                    <a:pt x="218" y="443"/>
                  </a:lnTo>
                  <a:lnTo>
                    <a:pt x="211" y="460"/>
                  </a:lnTo>
                  <a:lnTo>
                    <a:pt x="204" y="478"/>
                  </a:lnTo>
                  <a:lnTo>
                    <a:pt x="196" y="496"/>
                  </a:lnTo>
                  <a:lnTo>
                    <a:pt x="189" y="513"/>
                  </a:lnTo>
                  <a:lnTo>
                    <a:pt x="181" y="531"/>
                  </a:lnTo>
                  <a:lnTo>
                    <a:pt x="174" y="548"/>
                  </a:lnTo>
                  <a:lnTo>
                    <a:pt x="167" y="566"/>
                  </a:lnTo>
                  <a:lnTo>
                    <a:pt x="159" y="584"/>
                  </a:lnTo>
                  <a:lnTo>
                    <a:pt x="152" y="601"/>
                  </a:lnTo>
                  <a:lnTo>
                    <a:pt x="144" y="619"/>
                  </a:lnTo>
                  <a:lnTo>
                    <a:pt x="137" y="637"/>
                  </a:lnTo>
                  <a:lnTo>
                    <a:pt x="130" y="654"/>
                  </a:lnTo>
                  <a:lnTo>
                    <a:pt x="122" y="672"/>
                  </a:lnTo>
                  <a:lnTo>
                    <a:pt x="115" y="689"/>
                  </a:lnTo>
                  <a:lnTo>
                    <a:pt x="107" y="707"/>
                  </a:lnTo>
                  <a:lnTo>
                    <a:pt x="100" y="725"/>
                  </a:lnTo>
                  <a:lnTo>
                    <a:pt x="93" y="742"/>
                  </a:lnTo>
                  <a:lnTo>
                    <a:pt x="85" y="760"/>
                  </a:lnTo>
                  <a:lnTo>
                    <a:pt x="78" y="778"/>
                  </a:lnTo>
                  <a:lnTo>
                    <a:pt x="70" y="795"/>
                  </a:lnTo>
                  <a:lnTo>
                    <a:pt x="63" y="813"/>
                  </a:lnTo>
                  <a:lnTo>
                    <a:pt x="56" y="830"/>
                  </a:lnTo>
                  <a:lnTo>
                    <a:pt x="48" y="848"/>
                  </a:lnTo>
                  <a:lnTo>
                    <a:pt x="41" y="865"/>
                  </a:lnTo>
                  <a:lnTo>
                    <a:pt x="0" y="866"/>
                  </a:lnTo>
                </a:path>
              </a:pathLst>
            </a:custGeom>
            <a:solidFill>
              <a:srgbClr val="00B0F0">
                <a:alpha val="26000"/>
              </a:srgbClr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8" name="Freeform 161">
              <a:extLst>
                <a:ext uri="{FF2B5EF4-FFF2-40B4-BE49-F238E27FC236}">
                  <a16:creationId xmlns:a16="http://schemas.microsoft.com/office/drawing/2014/main" id="{9FCA8FAB-8448-1523-CDBA-43ED7276A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2253" y="1675136"/>
              <a:ext cx="1677029" cy="2947736"/>
            </a:xfrm>
            <a:custGeom>
              <a:avLst/>
              <a:gdLst>
                <a:gd name="T0" fmla="*/ 7 w 493"/>
                <a:gd name="T1" fmla="*/ 848 h 866"/>
                <a:gd name="T2" fmla="*/ 22 w 493"/>
                <a:gd name="T3" fmla="*/ 813 h 866"/>
                <a:gd name="T4" fmla="*/ 36 w 493"/>
                <a:gd name="T5" fmla="*/ 778 h 866"/>
                <a:gd name="T6" fmla="*/ 51 w 493"/>
                <a:gd name="T7" fmla="*/ 743 h 866"/>
                <a:gd name="T8" fmla="*/ 66 w 493"/>
                <a:gd name="T9" fmla="*/ 708 h 866"/>
                <a:gd name="T10" fmla="*/ 81 w 493"/>
                <a:gd name="T11" fmla="*/ 672 h 866"/>
                <a:gd name="T12" fmla="*/ 95 w 493"/>
                <a:gd name="T13" fmla="*/ 637 h 866"/>
                <a:gd name="T14" fmla="*/ 110 w 493"/>
                <a:gd name="T15" fmla="*/ 602 h 866"/>
                <a:gd name="T16" fmla="*/ 125 w 493"/>
                <a:gd name="T17" fmla="*/ 567 h 866"/>
                <a:gd name="T18" fmla="*/ 140 w 493"/>
                <a:gd name="T19" fmla="*/ 531 h 866"/>
                <a:gd name="T20" fmla="*/ 155 w 493"/>
                <a:gd name="T21" fmla="*/ 496 h 866"/>
                <a:gd name="T22" fmla="*/ 169 w 493"/>
                <a:gd name="T23" fmla="*/ 461 h 866"/>
                <a:gd name="T24" fmla="*/ 184 w 493"/>
                <a:gd name="T25" fmla="*/ 425 h 866"/>
                <a:gd name="T26" fmla="*/ 199 w 493"/>
                <a:gd name="T27" fmla="*/ 390 h 866"/>
                <a:gd name="T28" fmla="*/ 214 w 493"/>
                <a:gd name="T29" fmla="*/ 355 h 866"/>
                <a:gd name="T30" fmla="*/ 228 w 493"/>
                <a:gd name="T31" fmla="*/ 319 h 866"/>
                <a:gd name="T32" fmla="*/ 243 w 493"/>
                <a:gd name="T33" fmla="*/ 284 h 866"/>
                <a:gd name="T34" fmla="*/ 258 w 493"/>
                <a:gd name="T35" fmla="*/ 249 h 866"/>
                <a:gd name="T36" fmla="*/ 272 w 493"/>
                <a:gd name="T37" fmla="*/ 213 h 866"/>
                <a:gd name="T38" fmla="*/ 287 w 493"/>
                <a:gd name="T39" fmla="*/ 178 h 866"/>
                <a:gd name="T40" fmla="*/ 302 w 493"/>
                <a:gd name="T41" fmla="*/ 142 h 866"/>
                <a:gd name="T42" fmla="*/ 317 w 493"/>
                <a:gd name="T43" fmla="*/ 107 h 866"/>
                <a:gd name="T44" fmla="*/ 332 w 493"/>
                <a:gd name="T45" fmla="*/ 71 h 866"/>
                <a:gd name="T46" fmla="*/ 346 w 493"/>
                <a:gd name="T47" fmla="*/ 36 h 866"/>
                <a:gd name="T48" fmla="*/ 361 w 493"/>
                <a:gd name="T49" fmla="*/ 0 h 866"/>
                <a:gd name="T50" fmla="*/ 486 w 493"/>
                <a:gd name="T51" fmla="*/ 17 h 866"/>
                <a:gd name="T52" fmla="*/ 471 w 493"/>
                <a:gd name="T53" fmla="*/ 53 h 866"/>
                <a:gd name="T54" fmla="*/ 457 w 493"/>
                <a:gd name="T55" fmla="*/ 88 h 866"/>
                <a:gd name="T56" fmla="*/ 442 w 493"/>
                <a:gd name="T57" fmla="*/ 124 h 866"/>
                <a:gd name="T58" fmla="*/ 427 w 493"/>
                <a:gd name="T59" fmla="*/ 159 h 866"/>
                <a:gd name="T60" fmla="*/ 412 w 493"/>
                <a:gd name="T61" fmla="*/ 195 h 866"/>
                <a:gd name="T62" fmla="*/ 398 w 493"/>
                <a:gd name="T63" fmla="*/ 230 h 866"/>
                <a:gd name="T64" fmla="*/ 383 w 493"/>
                <a:gd name="T65" fmla="*/ 266 h 866"/>
                <a:gd name="T66" fmla="*/ 368 w 493"/>
                <a:gd name="T67" fmla="*/ 301 h 866"/>
                <a:gd name="T68" fmla="*/ 353 w 493"/>
                <a:gd name="T69" fmla="*/ 336 h 866"/>
                <a:gd name="T70" fmla="*/ 339 w 493"/>
                <a:gd name="T71" fmla="*/ 372 h 866"/>
                <a:gd name="T72" fmla="*/ 324 w 493"/>
                <a:gd name="T73" fmla="*/ 407 h 866"/>
                <a:gd name="T74" fmla="*/ 309 w 493"/>
                <a:gd name="T75" fmla="*/ 443 h 866"/>
                <a:gd name="T76" fmla="*/ 295 w 493"/>
                <a:gd name="T77" fmla="*/ 478 h 866"/>
                <a:gd name="T78" fmla="*/ 280 w 493"/>
                <a:gd name="T79" fmla="*/ 513 h 866"/>
                <a:gd name="T80" fmla="*/ 265 w 493"/>
                <a:gd name="T81" fmla="*/ 548 h 866"/>
                <a:gd name="T82" fmla="*/ 250 w 493"/>
                <a:gd name="T83" fmla="*/ 584 h 866"/>
                <a:gd name="T84" fmla="*/ 236 w 493"/>
                <a:gd name="T85" fmla="*/ 619 h 866"/>
                <a:gd name="T86" fmla="*/ 221 w 493"/>
                <a:gd name="T87" fmla="*/ 654 h 866"/>
                <a:gd name="T88" fmla="*/ 206 w 493"/>
                <a:gd name="T89" fmla="*/ 689 h 866"/>
                <a:gd name="T90" fmla="*/ 191 w 493"/>
                <a:gd name="T91" fmla="*/ 725 h 866"/>
                <a:gd name="T92" fmla="*/ 177 w 493"/>
                <a:gd name="T93" fmla="*/ 760 h 866"/>
                <a:gd name="T94" fmla="*/ 162 w 493"/>
                <a:gd name="T95" fmla="*/ 795 h 866"/>
                <a:gd name="T96" fmla="*/ 147 w 493"/>
                <a:gd name="T97" fmla="*/ 830 h 866"/>
                <a:gd name="T98" fmla="*/ 133 w 493"/>
                <a:gd name="T99" fmla="*/ 865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3" h="866">
                  <a:moveTo>
                    <a:pt x="0" y="866"/>
                  </a:moveTo>
                  <a:lnTo>
                    <a:pt x="7" y="848"/>
                  </a:lnTo>
                  <a:lnTo>
                    <a:pt x="14" y="831"/>
                  </a:lnTo>
                  <a:lnTo>
                    <a:pt x="22" y="813"/>
                  </a:lnTo>
                  <a:lnTo>
                    <a:pt x="29" y="796"/>
                  </a:lnTo>
                  <a:lnTo>
                    <a:pt x="36" y="778"/>
                  </a:lnTo>
                  <a:lnTo>
                    <a:pt x="44" y="760"/>
                  </a:lnTo>
                  <a:lnTo>
                    <a:pt x="51" y="743"/>
                  </a:lnTo>
                  <a:lnTo>
                    <a:pt x="59" y="725"/>
                  </a:lnTo>
                  <a:lnTo>
                    <a:pt x="66" y="708"/>
                  </a:lnTo>
                  <a:lnTo>
                    <a:pt x="73" y="690"/>
                  </a:lnTo>
                  <a:lnTo>
                    <a:pt x="81" y="672"/>
                  </a:lnTo>
                  <a:lnTo>
                    <a:pt x="88" y="655"/>
                  </a:lnTo>
                  <a:lnTo>
                    <a:pt x="95" y="637"/>
                  </a:lnTo>
                  <a:lnTo>
                    <a:pt x="103" y="620"/>
                  </a:lnTo>
                  <a:lnTo>
                    <a:pt x="110" y="602"/>
                  </a:lnTo>
                  <a:lnTo>
                    <a:pt x="118" y="584"/>
                  </a:lnTo>
                  <a:lnTo>
                    <a:pt x="125" y="567"/>
                  </a:lnTo>
                  <a:lnTo>
                    <a:pt x="132" y="549"/>
                  </a:lnTo>
                  <a:lnTo>
                    <a:pt x="140" y="531"/>
                  </a:lnTo>
                  <a:lnTo>
                    <a:pt x="147" y="514"/>
                  </a:lnTo>
                  <a:lnTo>
                    <a:pt x="155" y="496"/>
                  </a:lnTo>
                  <a:lnTo>
                    <a:pt x="162" y="478"/>
                  </a:lnTo>
                  <a:lnTo>
                    <a:pt x="169" y="461"/>
                  </a:lnTo>
                  <a:lnTo>
                    <a:pt x="177" y="443"/>
                  </a:lnTo>
                  <a:lnTo>
                    <a:pt x="184" y="425"/>
                  </a:lnTo>
                  <a:lnTo>
                    <a:pt x="191" y="408"/>
                  </a:lnTo>
                  <a:lnTo>
                    <a:pt x="199" y="390"/>
                  </a:lnTo>
                  <a:lnTo>
                    <a:pt x="206" y="372"/>
                  </a:lnTo>
                  <a:lnTo>
                    <a:pt x="214" y="355"/>
                  </a:lnTo>
                  <a:lnTo>
                    <a:pt x="221" y="337"/>
                  </a:lnTo>
                  <a:lnTo>
                    <a:pt x="228" y="319"/>
                  </a:lnTo>
                  <a:lnTo>
                    <a:pt x="236" y="302"/>
                  </a:lnTo>
                  <a:lnTo>
                    <a:pt x="243" y="284"/>
                  </a:lnTo>
                  <a:lnTo>
                    <a:pt x="250" y="266"/>
                  </a:lnTo>
                  <a:lnTo>
                    <a:pt x="258" y="249"/>
                  </a:lnTo>
                  <a:lnTo>
                    <a:pt x="265" y="231"/>
                  </a:lnTo>
                  <a:lnTo>
                    <a:pt x="272" y="213"/>
                  </a:lnTo>
                  <a:lnTo>
                    <a:pt x="280" y="195"/>
                  </a:lnTo>
                  <a:lnTo>
                    <a:pt x="287" y="178"/>
                  </a:lnTo>
                  <a:lnTo>
                    <a:pt x="295" y="160"/>
                  </a:lnTo>
                  <a:lnTo>
                    <a:pt x="302" y="142"/>
                  </a:lnTo>
                  <a:lnTo>
                    <a:pt x="309" y="125"/>
                  </a:lnTo>
                  <a:lnTo>
                    <a:pt x="317" y="107"/>
                  </a:lnTo>
                  <a:lnTo>
                    <a:pt x="324" y="89"/>
                  </a:lnTo>
                  <a:lnTo>
                    <a:pt x="332" y="71"/>
                  </a:lnTo>
                  <a:lnTo>
                    <a:pt x="339" y="54"/>
                  </a:lnTo>
                  <a:lnTo>
                    <a:pt x="346" y="36"/>
                  </a:lnTo>
                  <a:lnTo>
                    <a:pt x="354" y="18"/>
                  </a:lnTo>
                  <a:lnTo>
                    <a:pt x="361" y="0"/>
                  </a:lnTo>
                  <a:lnTo>
                    <a:pt x="493" y="0"/>
                  </a:lnTo>
                  <a:lnTo>
                    <a:pt x="486" y="17"/>
                  </a:lnTo>
                  <a:lnTo>
                    <a:pt x="479" y="35"/>
                  </a:lnTo>
                  <a:lnTo>
                    <a:pt x="471" y="53"/>
                  </a:lnTo>
                  <a:lnTo>
                    <a:pt x="464" y="71"/>
                  </a:lnTo>
                  <a:lnTo>
                    <a:pt x="457" y="88"/>
                  </a:lnTo>
                  <a:lnTo>
                    <a:pt x="449" y="106"/>
                  </a:lnTo>
                  <a:lnTo>
                    <a:pt x="442" y="124"/>
                  </a:lnTo>
                  <a:lnTo>
                    <a:pt x="434" y="142"/>
                  </a:lnTo>
                  <a:lnTo>
                    <a:pt x="427" y="159"/>
                  </a:lnTo>
                  <a:lnTo>
                    <a:pt x="420" y="177"/>
                  </a:lnTo>
                  <a:lnTo>
                    <a:pt x="412" y="195"/>
                  </a:lnTo>
                  <a:lnTo>
                    <a:pt x="405" y="213"/>
                  </a:lnTo>
                  <a:lnTo>
                    <a:pt x="398" y="230"/>
                  </a:lnTo>
                  <a:lnTo>
                    <a:pt x="390" y="248"/>
                  </a:lnTo>
                  <a:lnTo>
                    <a:pt x="383" y="266"/>
                  </a:lnTo>
                  <a:lnTo>
                    <a:pt x="376" y="283"/>
                  </a:lnTo>
                  <a:lnTo>
                    <a:pt x="368" y="301"/>
                  </a:lnTo>
                  <a:lnTo>
                    <a:pt x="361" y="319"/>
                  </a:lnTo>
                  <a:lnTo>
                    <a:pt x="353" y="336"/>
                  </a:lnTo>
                  <a:lnTo>
                    <a:pt x="346" y="354"/>
                  </a:lnTo>
                  <a:lnTo>
                    <a:pt x="339" y="372"/>
                  </a:lnTo>
                  <a:lnTo>
                    <a:pt x="331" y="390"/>
                  </a:lnTo>
                  <a:lnTo>
                    <a:pt x="324" y="407"/>
                  </a:lnTo>
                  <a:lnTo>
                    <a:pt x="317" y="425"/>
                  </a:lnTo>
                  <a:lnTo>
                    <a:pt x="309" y="443"/>
                  </a:lnTo>
                  <a:lnTo>
                    <a:pt x="302" y="460"/>
                  </a:lnTo>
                  <a:lnTo>
                    <a:pt x="295" y="478"/>
                  </a:lnTo>
                  <a:lnTo>
                    <a:pt x="287" y="496"/>
                  </a:lnTo>
                  <a:lnTo>
                    <a:pt x="280" y="513"/>
                  </a:lnTo>
                  <a:lnTo>
                    <a:pt x="272" y="531"/>
                  </a:lnTo>
                  <a:lnTo>
                    <a:pt x="265" y="548"/>
                  </a:lnTo>
                  <a:lnTo>
                    <a:pt x="258" y="566"/>
                  </a:lnTo>
                  <a:lnTo>
                    <a:pt x="250" y="584"/>
                  </a:lnTo>
                  <a:lnTo>
                    <a:pt x="243" y="601"/>
                  </a:lnTo>
                  <a:lnTo>
                    <a:pt x="236" y="619"/>
                  </a:lnTo>
                  <a:lnTo>
                    <a:pt x="228" y="637"/>
                  </a:lnTo>
                  <a:lnTo>
                    <a:pt x="221" y="654"/>
                  </a:lnTo>
                  <a:lnTo>
                    <a:pt x="214" y="672"/>
                  </a:lnTo>
                  <a:lnTo>
                    <a:pt x="206" y="689"/>
                  </a:lnTo>
                  <a:lnTo>
                    <a:pt x="199" y="707"/>
                  </a:lnTo>
                  <a:lnTo>
                    <a:pt x="191" y="725"/>
                  </a:lnTo>
                  <a:lnTo>
                    <a:pt x="184" y="742"/>
                  </a:lnTo>
                  <a:lnTo>
                    <a:pt x="177" y="760"/>
                  </a:lnTo>
                  <a:lnTo>
                    <a:pt x="169" y="778"/>
                  </a:lnTo>
                  <a:lnTo>
                    <a:pt x="162" y="795"/>
                  </a:lnTo>
                  <a:lnTo>
                    <a:pt x="155" y="813"/>
                  </a:lnTo>
                  <a:lnTo>
                    <a:pt x="147" y="830"/>
                  </a:lnTo>
                  <a:lnTo>
                    <a:pt x="140" y="848"/>
                  </a:lnTo>
                  <a:lnTo>
                    <a:pt x="133" y="865"/>
                  </a:lnTo>
                  <a:lnTo>
                    <a:pt x="0" y="866"/>
                  </a:lnTo>
                </a:path>
              </a:pathLst>
            </a:custGeom>
            <a:solidFill>
              <a:srgbClr val="00B0F0">
                <a:alpha val="26000"/>
              </a:srgbClr>
            </a:solidFill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09" name="Rectangle 169">
              <a:extLst>
                <a:ext uri="{FF2B5EF4-FFF2-40B4-BE49-F238E27FC236}">
                  <a16:creationId xmlns:a16="http://schemas.microsoft.com/office/drawing/2014/main" id="{B0BF0260-E7C8-A826-BB55-8EE989DD5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8595" y="1671303"/>
              <a:ext cx="147579" cy="2959236"/>
            </a:xfrm>
            <a:prstGeom prst="rect">
              <a:avLst/>
            </a:prstGeom>
            <a:solidFill>
              <a:srgbClr val="FFC000">
                <a:alpha val="22000"/>
              </a:srgbClr>
            </a:solidFill>
            <a:ln w="3175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0" name="Rectangle 173">
                  <a:extLst>
                    <a:ext uri="{FF2B5EF4-FFF2-40B4-BE49-F238E27FC236}">
                      <a16:creationId xmlns:a16="http://schemas.microsoft.com/office/drawing/2014/main" id="{6EDCED61-A328-D243-15F8-D82825198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394" y="4228051"/>
                  <a:ext cx="235064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𝜆</m:t>
                            </m:r>
                          </m:e>
                          <m:sub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𝑎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329" name="Rectangle 173">
                  <a:extLst>
                    <a:ext uri="{FF2B5EF4-FFF2-40B4-BE49-F238E27FC236}">
                      <a16:creationId xmlns:a16="http://schemas.microsoft.com/office/drawing/2014/main" id="{4D718309-33EC-AB2B-E452-9A5219A403A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207394" y="4228051"/>
                  <a:ext cx="235064" cy="215444"/>
                </a:xfrm>
                <a:prstGeom prst="rect">
                  <a:avLst/>
                </a:prstGeom>
                <a:blipFill>
                  <a:blip r:embed="rId18"/>
                  <a:stretch>
                    <a:fillRect l="-15385" b="-11429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1" name="Freeform 175">
              <a:extLst>
                <a:ext uri="{FF2B5EF4-FFF2-40B4-BE49-F238E27FC236}">
                  <a16:creationId xmlns:a16="http://schemas.microsoft.com/office/drawing/2014/main" id="{B2B16623-CB4A-4962-560D-FFB937970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3152837"/>
              <a:ext cx="2876823" cy="316240"/>
            </a:xfrm>
            <a:custGeom>
              <a:avLst/>
              <a:gdLst>
                <a:gd name="T0" fmla="*/ 0 w 845"/>
                <a:gd name="T1" fmla="*/ 0 h 93"/>
                <a:gd name="T2" fmla="*/ 845 w 845"/>
                <a:gd name="T3" fmla="*/ 0 h 93"/>
                <a:gd name="T4" fmla="*/ 845 w 845"/>
                <a:gd name="T5" fmla="*/ 93 h 93"/>
                <a:gd name="T6" fmla="*/ 0 w 845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93">
                  <a:moveTo>
                    <a:pt x="0" y="0"/>
                  </a:moveTo>
                  <a:lnTo>
                    <a:pt x="845" y="0"/>
                  </a:lnTo>
                  <a:lnTo>
                    <a:pt x="845" y="93"/>
                  </a:lnTo>
                  <a:lnTo>
                    <a:pt x="0" y="93"/>
                  </a:lnTo>
                </a:path>
              </a:pathLst>
            </a:custGeom>
            <a:solidFill>
              <a:srgbClr val="FF0000">
                <a:alpha val="22000"/>
              </a:srgbClr>
            </a:solidFill>
            <a:ln w="3175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12" name="Line 192">
              <a:extLst>
                <a:ext uri="{FF2B5EF4-FFF2-40B4-BE49-F238E27FC236}">
                  <a16:creationId xmlns:a16="http://schemas.microsoft.com/office/drawing/2014/main" id="{9E760F56-9200-51D6-C646-72662423C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00423" y="3304037"/>
              <a:ext cx="0" cy="302394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13" name="Freeform 194">
              <a:extLst>
                <a:ext uri="{FF2B5EF4-FFF2-40B4-BE49-F238E27FC236}">
                  <a16:creationId xmlns:a16="http://schemas.microsoft.com/office/drawing/2014/main" id="{0C62845B-E8F2-7331-3D60-5194F5F12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287" y="2804294"/>
              <a:ext cx="2876823" cy="201168"/>
            </a:xfrm>
            <a:custGeom>
              <a:avLst/>
              <a:gdLst>
                <a:gd name="T0" fmla="*/ 0 w 845"/>
                <a:gd name="T1" fmla="*/ 0 h 45"/>
                <a:gd name="T2" fmla="*/ 845 w 845"/>
                <a:gd name="T3" fmla="*/ 0 h 45"/>
                <a:gd name="T4" fmla="*/ 845 w 845"/>
                <a:gd name="T5" fmla="*/ 45 h 45"/>
                <a:gd name="T6" fmla="*/ 0 w 845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5" h="45">
                  <a:moveTo>
                    <a:pt x="0" y="0"/>
                  </a:moveTo>
                  <a:lnTo>
                    <a:pt x="845" y="0"/>
                  </a:lnTo>
                  <a:lnTo>
                    <a:pt x="845" y="45"/>
                  </a:lnTo>
                  <a:lnTo>
                    <a:pt x="0" y="45"/>
                  </a:lnTo>
                </a:path>
              </a:pathLst>
            </a:custGeom>
            <a:solidFill>
              <a:schemeClr val="accent6">
                <a:alpha val="22000"/>
              </a:schemeClr>
            </a:solidFill>
            <a:ln w="3175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p:sp>
          <p:nvSpPr>
            <p:cNvPr id="114" name="Line 219">
              <a:extLst>
                <a:ext uri="{FF2B5EF4-FFF2-40B4-BE49-F238E27FC236}">
                  <a16:creationId xmlns:a16="http://schemas.microsoft.com/office/drawing/2014/main" id="{558DABB7-6A90-7225-C5EA-8B5D33D6A3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3930" y="2710101"/>
              <a:ext cx="0" cy="214661"/>
            </a:xfrm>
            <a:prstGeom prst="line">
              <a:avLst/>
            </a:prstGeom>
            <a:noFill/>
            <a:ln w="9525">
              <a:solidFill>
                <a:schemeClr val="accent6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5" name="Rectangle 173">
                  <a:extLst>
                    <a:ext uri="{FF2B5EF4-FFF2-40B4-BE49-F238E27FC236}">
                      <a16:creationId xmlns:a16="http://schemas.microsoft.com/office/drawing/2014/main" id="{02F5D620-8175-04DC-FAB8-B408B8347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579375">
                  <a:off x="6500659" y="4089960"/>
                  <a:ext cx="608242" cy="2248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n</m:t>
                            </m:r>
                            <m: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, </m:t>
                            </m:r>
                            <m:r>
                              <m:rPr>
                                <m:sty m:val="p"/>
                              </m:rP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beam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35" name="Rectangle 173">
                  <a:extLst>
                    <a:ext uri="{FF2B5EF4-FFF2-40B4-BE49-F238E27FC236}">
                      <a16:creationId xmlns:a16="http://schemas.microsoft.com/office/drawing/2014/main" id="{C6EC2D85-9427-DDB7-C417-E6790FA936C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17579375">
                  <a:off x="6500659" y="4089960"/>
                  <a:ext cx="608242" cy="224870"/>
                </a:xfrm>
                <a:prstGeom prst="rect">
                  <a:avLst/>
                </a:prstGeom>
                <a:blipFill>
                  <a:blip r:embed="rId19"/>
                  <a:stretch>
                    <a:fillRect r="-5405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6" name="Rectangle 173">
                  <a:extLst>
                    <a:ext uri="{FF2B5EF4-FFF2-40B4-BE49-F238E27FC236}">
                      <a16:creationId xmlns:a16="http://schemas.microsoft.com/office/drawing/2014/main" id="{1A2AC49F-4488-D507-D9F6-7411B2E4E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01175">
                  <a:off x="5404806" y="4088005"/>
                  <a:ext cx="645240" cy="2248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𝜏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n</m:t>
                            </m:r>
                            <m: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, </m:t>
                            </m:r>
                            <m:r>
                              <m:rPr>
                                <m:sty m:val="p"/>
                              </m:rPr>
                              <a:rPr kumimoji="0" lang="en-US" altLang="en-US" sz="1400" b="0" i="0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bottle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236" name="Rectangle 173">
                  <a:extLst>
                    <a:ext uri="{FF2B5EF4-FFF2-40B4-BE49-F238E27FC236}">
                      <a16:creationId xmlns:a16="http://schemas.microsoft.com/office/drawing/2014/main" id="{2E352EDE-60A3-04F1-7CAB-A25756F6EA3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17601175">
                  <a:off x="5404806" y="4088005"/>
                  <a:ext cx="645240" cy="224870"/>
                </a:xfrm>
                <a:prstGeom prst="rect">
                  <a:avLst/>
                </a:prstGeom>
                <a:blipFill>
                  <a:blip r:embed="rId20"/>
                  <a:stretch>
                    <a:fillRect r="-6579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7" name="Rectangle 173">
                  <a:extLst>
                    <a:ext uri="{FF2B5EF4-FFF2-40B4-BE49-F238E27FC236}">
                      <a16:creationId xmlns:a16="http://schemas.microsoft.com/office/drawing/2014/main" id="{B34C3A9A-1A92-62D8-2E76-D8FC2EE4A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5420" y="4197506"/>
                  <a:ext cx="22903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𝜆</m:t>
                            </m:r>
                          </m:e>
                          <m:sub>
                            <m:r>
                              <a:rPr kumimoji="0" lang="en-US" altLang="en-US" sz="1400" b="0" i="1" u="none" strike="noStrike" cap="none" normalizeH="0" baseline="0" dirty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</m:oMath>
                    </m:oMathPara>
                  </a14:m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</mc:Choice>
          <mc:Fallback xmlns="">
            <p:sp>
              <p:nvSpPr>
                <p:cNvPr id="336" name="Rectangle 173">
                  <a:extLst>
                    <a:ext uri="{FF2B5EF4-FFF2-40B4-BE49-F238E27FC236}">
                      <a16:creationId xmlns:a16="http://schemas.microsoft.com/office/drawing/2014/main" id="{2731F437-65DE-FC60-9779-AB2B970D5D3B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155420" y="4197506"/>
                  <a:ext cx="229038" cy="215444"/>
                </a:xfrm>
                <a:prstGeom prst="rect">
                  <a:avLst/>
                </a:prstGeom>
                <a:blipFill>
                  <a:blip r:embed="rId21"/>
                  <a:stretch>
                    <a:fillRect l="-18919" r="-5405" b="-17143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8" name="Rectangle 173">
                  <a:extLst>
                    <a:ext uri="{FF2B5EF4-FFF2-40B4-BE49-F238E27FC236}">
                      <a16:creationId xmlns:a16="http://schemas.microsoft.com/office/drawing/2014/main" id="{16A3E929-4D6A-087E-C0AD-5A4411EEB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78217" y="2547189"/>
                  <a:ext cx="1320426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400" b="0" i="1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en-US" sz="1400" b="0" i="0" smtClean="0">
                              <a:latin typeface="Cambria Math" panose="02040503050406030204" pitchFamily="18" charset="0"/>
                            </a:rPr>
                            <m:t>us</m:t>
                          </m:r>
                        </m:sub>
                      </m:sSub>
                    </m:oMath>
                  </a14:m>
                  <a:r>
                    <a:rPr lang="en-US" altLang="en-US" sz="1400" dirty="0">
                      <a:latin typeface="Calibri" panose="020F0502020204030204" pitchFamily="34" charset="0"/>
                    </a:rPr>
                    <a:t>, CKM unitarity</a:t>
                  </a:r>
                  <a:endParaRPr kumimoji="0" lang="en-US" altLang="en-US" sz="1400" b="0" i="0" u="none" strike="noStrike" cap="none" normalizeH="0" baseline="0" dirty="0">
                    <a:ln>
                      <a:noFill/>
                    </a:ln>
                    <a:effectLst/>
                    <a:latin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238" name="Rectangle 173">
                  <a:extLst>
                    <a:ext uri="{FF2B5EF4-FFF2-40B4-BE49-F238E27FC236}">
                      <a16:creationId xmlns:a16="http://schemas.microsoft.com/office/drawing/2014/main" id="{7698B7EE-53CD-D9A7-E69E-E69E1DBADB6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578217" y="2547189"/>
                  <a:ext cx="1320426" cy="215444"/>
                </a:xfrm>
                <a:prstGeom prst="rect">
                  <a:avLst/>
                </a:prstGeom>
                <a:blipFill>
                  <a:blip r:embed="rId22"/>
                  <a:stretch>
                    <a:fillRect l="-4630" t="-25714" r="-6944" b="-51429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9" name="Rectangle 173">
              <a:extLst>
                <a:ext uri="{FF2B5EF4-FFF2-40B4-BE49-F238E27FC236}">
                  <a16:creationId xmlns:a16="http://schemas.microsoft.com/office/drawing/2014/main" id="{A77DF6CC-ED67-261C-1CBA-0E1C677BA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303" y="3609120"/>
              <a:ext cx="10291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400" dirty="0">
                  <a:latin typeface="Calibri" panose="020F0502020204030204" pitchFamily="34" charset="0"/>
                </a:rPr>
                <a:t>Nuclear decay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AB18F1DF-2226-05C7-BF9C-CD5FE9302660}"/>
                    </a:ext>
                  </a:extLst>
                </p:cNvPr>
                <p:cNvSpPr txBox="1"/>
                <p:nvPr/>
              </p:nvSpPr>
              <p:spPr>
                <a:xfrm>
                  <a:off x="6019173" y="4790488"/>
                  <a:ext cx="1043941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𝜆</m:t>
                        </m:r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/</m:t>
                        </m:r>
                        <m:sSub>
                          <m:sSubPr>
                            <m:ctrlP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sub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sub>
                        </m:sSub>
                      </m:oMath>
                    </m:oMathPara>
                  </a14:m>
                  <a:endParaRPr lang="en-US" sz="1400" dirty="0">
                    <a:latin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220B9F89-5DEA-62F3-6247-EDD9DACC7D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9173" y="4790488"/>
                  <a:ext cx="1043941" cy="307777"/>
                </a:xfrm>
                <a:prstGeom prst="rect">
                  <a:avLst/>
                </a:prstGeom>
                <a:blipFill>
                  <a:blip r:embed="rId23"/>
                  <a:stretch>
                    <a:fillRect b="-588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BA5EB59A-C1FA-8B82-88BB-B24D3921C12A}"/>
                    </a:ext>
                  </a:extLst>
                </p:cNvPr>
                <p:cNvSpPr txBox="1"/>
                <p:nvPr/>
              </p:nvSpPr>
              <p:spPr>
                <a:xfrm rot="16200000">
                  <a:off x="4518560" y="3204552"/>
                  <a:ext cx="493020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1400" b="0" i="0" smtClean="0">
                                <a:latin typeface="Cambria Math" panose="02040503050406030204" pitchFamily="18" charset="0"/>
                              </a:rPr>
                              <m:t>ud</m:t>
                            </m:r>
                          </m:sub>
                        </m:sSub>
                      </m:oMath>
                    </m:oMathPara>
                  </a14:m>
                  <a:endParaRPr lang="en-US" sz="1400" dirty="0">
                    <a:latin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241" name="TextBox 240">
                  <a:extLst>
                    <a:ext uri="{FF2B5EF4-FFF2-40B4-BE49-F238E27FC236}">
                      <a16:creationId xmlns:a16="http://schemas.microsoft.com/office/drawing/2014/main" id="{62C89FAA-4B4E-0624-F7F7-A8BCF2375E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4518560" y="3204552"/>
                  <a:ext cx="493020" cy="307777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126" name="Picture 125">
            <a:extLst>
              <a:ext uri="{FF2B5EF4-FFF2-40B4-BE49-F238E27FC236}">
                <a16:creationId xmlns:a16="http://schemas.microsoft.com/office/drawing/2014/main" id="{857E6BD4-6F53-55D2-58CE-8E084C3540B8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40456" y="1210815"/>
            <a:ext cx="4476665" cy="283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17793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51FBE6-5637-F212-B72C-1181216A52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9" name="Object 7">
            <a:extLst>
              <a:ext uri="{FF2B5EF4-FFF2-40B4-BE49-F238E27FC236}">
                <a16:creationId xmlns:a16="http://schemas.microsoft.com/office/drawing/2014/main" id="{B2399FF2-303E-6348-E3D4-640A1624852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77433" y="769368"/>
          <a:ext cx="7773097" cy="7052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762500" imgH="431800" progId="Equation.3">
                  <p:embed/>
                </p:oleObj>
              </mc:Choice>
              <mc:Fallback>
                <p:oleObj name="Equation" r:id="rId3" imgW="4762500" imgH="431800" progId="Equation.3">
                  <p:embed/>
                  <p:pic>
                    <p:nvPicPr>
                      <p:cNvPr id="29699" name="Object 7">
                        <a:extLst>
                          <a:ext uri="{FF2B5EF4-FFF2-40B4-BE49-F238E27FC236}">
                            <a16:creationId xmlns:a16="http://schemas.microsoft.com/office/drawing/2014/main" id="{B2399FF2-303E-6348-E3D4-640A1624852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433" y="769368"/>
                        <a:ext cx="7773097" cy="705269"/>
                      </a:xfrm>
                      <a:prstGeom prst="rect">
                        <a:avLst/>
                      </a:prstGeom>
                      <a:noFill/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7" name="Object 16">
            <a:extLst>
              <a:ext uri="{FF2B5EF4-FFF2-40B4-BE49-F238E27FC236}">
                <a16:creationId xmlns:a16="http://schemas.microsoft.com/office/drawing/2014/main" id="{90A0505E-A540-F7B8-A6B5-4874F625E379}"/>
              </a:ext>
            </a:extLst>
          </p:cNvPr>
          <p:cNvGraphicFramePr>
            <a:graphicFrameLocks noGrp="1" noChangeAspect="1"/>
          </p:cNvGraphicFramePr>
          <p:nvPr>
            <p:ph idx="1"/>
          </p:nvPr>
        </p:nvGraphicFramePr>
        <p:xfrm>
          <a:off x="3894089" y="2273065"/>
          <a:ext cx="769893" cy="6711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95085" imgH="431613" progId="Equation.3">
                  <p:embed/>
                </p:oleObj>
              </mc:Choice>
              <mc:Fallback>
                <p:oleObj name="Equation" r:id="rId5" imgW="495085" imgH="431613" progId="Equation.3">
                  <p:embed/>
                  <p:pic>
                    <p:nvPicPr>
                      <p:cNvPr id="29707" name="Object 16">
                        <a:extLst>
                          <a:ext uri="{FF2B5EF4-FFF2-40B4-BE49-F238E27FC236}">
                            <a16:creationId xmlns:a16="http://schemas.microsoft.com/office/drawing/2014/main" id="{90A0505E-A540-F7B8-A6B5-4874F625E37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4089" y="2273065"/>
                        <a:ext cx="769893" cy="67118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30">
            <a:extLst>
              <a:ext uri="{FF2B5EF4-FFF2-40B4-BE49-F238E27FC236}">
                <a16:creationId xmlns:a16="http://schemas.microsoft.com/office/drawing/2014/main" id="{E9688917-FDFD-A85F-75AC-94868D2C6C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4" t="24004" r="27412" b="19753"/>
          <a:stretch>
            <a:fillRect/>
          </a:stretch>
        </p:blipFill>
        <p:spPr bwMode="auto">
          <a:xfrm>
            <a:off x="1396310" y="1793676"/>
            <a:ext cx="2172891" cy="1629966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BB583816-806E-6040-2248-BB425F952DF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74800" y="1686438"/>
            <a:ext cx="1711288" cy="254090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13">
                <a:extLst>
                  <a:ext uri="{FF2B5EF4-FFF2-40B4-BE49-F238E27FC236}">
                    <a16:creationId xmlns:a16="http://schemas.microsoft.com/office/drawing/2014/main" id="{179F069B-65F5-B8A5-25E8-9F74F58FD3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68580" tIns="34290" rIns="68580" bIns="34290" numCol="1" anchor="ctr" anchorCtr="0" compatLnSpc="1">
                <a:prstTxWarp prst="textNoShape">
                  <a:avLst/>
                </a:prstTxWarp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Observables in neutron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  <a:cs typeface="Arial" pitchFamily="34" charset="0"/>
                  </a:rPr>
                  <a:t> decay</a:t>
                </a:r>
                <a:endParaRPr lang="el-GR" kern="0" dirty="0">
                  <a:solidFill>
                    <a:srgbClr val="000000"/>
                  </a:solidFill>
                  <a:latin typeface="Franklin Gothic Medium"/>
                  <a:cs typeface="Arial" pitchFamily="34" charset="0"/>
                </a:endParaRPr>
              </a:p>
            </p:txBody>
          </p:sp>
        </mc:Choice>
        <mc:Fallback xmlns="">
          <p:sp>
            <p:nvSpPr>
              <p:cNvPr id="4" name="Rectangle 13">
                <a:extLst>
                  <a:ext uri="{FF2B5EF4-FFF2-40B4-BE49-F238E27FC236}">
                    <a16:creationId xmlns:a16="http://schemas.microsoft.com/office/drawing/2014/main" id="{179F069B-65F5-B8A5-25E8-9F74F58FD3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blipFill>
                <a:blip r:embed="rId9"/>
                <a:stretch>
                  <a:fillRect t="-5455" b="-2272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133726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9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80963627"/>
              </p:ext>
            </p:extLst>
          </p:nvPr>
        </p:nvGraphicFramePr>
        <p:xfrm>
          <a:off x="777433" y="769368"/>
          <a:ext cx="7773097" cy="7052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762500" imgH="431800" progId="Equation.3">
                  <p:embed/>
                </p:oleObj>
              </mc:Choice>
              <mc:Fallback>
                <p:oleObj name="Equation" r:id="rId3" imgW="4762500" imgH="431800" progId="Equation.3">
                  <p:embed/>
                  <p:pic>
                    <p:nvPicPr>
                      <p:cNvPr id="2969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433" y="769368"/>
                        <a:ext cx="7773097" cy="705269"/>
                      </a:xfrm>
                      <a:prstGeom prst="rect">
                        <a:avLst/>
                      </a:prstGeom>
                      <a:noFill/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7" name="Object 16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79965797"/>
              </p:ext>
            </p:extLst>
          </p:nvPr>
        </p:nvGraphicFramePr>
        <p:xfrm>
          <a:off x="3894089" y="2273065"/>
          <a:ext cx="769893" cy="6711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95085" imgH="431613" progId="Equation.3">
                  <p:embed/>
                </p:oleObj>
              </mc:Choice>
              <mc:Fallback>
                <p:oleObj name="Equation" r:id="rId5" imgW="495085" imgH="431613" progId="Equation.3">
                  <p:embed/>
                  <p:pic>
                    <p:nvPicPr>
                      <p:cNvPr id="2970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4089" y="2273065"/>
                        <a:ext cx="769893" cy="67118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 cmpd="dbl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8" name="Oval 18"/>
          <p:cNvSpPr>
            <a:spLocks noChangeArrowheads="1"/>
          </p:cNvSpPr>
          <p:nvPr/>
        </p:nvSpPr>
        <p:spPr bwMode="auto">
          <a:xfrm>
            <a:off x="5427093" y="974526"/>
            <a:ext cx="171450" cy="2381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29709" name="Oval 19"/>
          <p:cNvSpPr>
            <a:spLocks noChangeArrowheads="1"/>
          </p:cNvSpPr>
          <p:nvPr/>
        </p:nvSpPr>
        <p:spPr bwMode="auto">
          <a:xfrm>
            <a:off x="3723139" y="1019175"/>
            <a:ext cx="114300" cy="22860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29710" name="Oval 20"/>
          <p:cNvSpPr>
            <a:spLocks noChangeArrowheads="1"/>
          </p:cNvSpPr>
          <p:nvPr/>
        </p:nvSpPr>
        <p:spPr bwMode="auto">
          <a:xfrm>
            <a:off x="4710548" y="942975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29711" name="Oval 21"/>
          <p:cNvSpPr>
            <a:spLocks noChangeArrowheads="1"/>
          </p:cNvSpPr>
          <p:nvPr/>
        </p:nvSpPr>
        <p:spPr bwMode="auto">
          <a:xfrm>
            <a:off x="5931488" y="971550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sp>
        <p:nvSpPr>
          <p:cNvPr id="29712" name="Oval 22"/>
          <p:cNvSpPr>
            <a:spLocks noChangeArrowheads="1"/>
          </p:cNvSpPr>
          <p:nvPr/>
        </p:nvSpPr>
        <p:spPr bwMode="auto">
          <a:xfrm>
            <a:off x="6630539" y="942975"/>
            <a:ext cx="171450" cy="285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350"/>
          </a:p>
        </p:txBody>
      </p:sp>
      <p:pic>
        <p:nvPicPr>
          <p:cNvPr id="25" name="Picture 3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4" t="24004" r="27412" b="19753"/>
          <a:stretch>
            <a:fillRect/>
          </a:stretch>
        </p:blipFill>
        <p:spPr bwMode="auto">
          <a:xfrm>
            <a:off x="1396310" y="1793676"/>
            <a:ext cx="2172891" cy="1629966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74800" y="1686438"/>
            <a:ext cx="1711288" cy="254090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13">
                <a:extLst>
                  <a:ext uri="{FF2B5EF4-FFF2-40B4-BE49-F238E27FC236}">
                    <a16:creationId xmlns:a16="http://schemas.microsoft.com/office/drawing/2014/main" id="{6B1CB8E8-5AAB-E3B6-5294-0D77196D7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68580" tIns="34290" rIns="68580" bIns="34290" numCol="1" anchor="ctr" anchorCtr="0" compatLnSpc="1">
                <a:prstTxWarp prst="textNoShape">
                  <a:avLst/>
                </a:prstTxWarp>
              </a:bodyPr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2"/>
                    </a:solidFill>
                    <a:latin typeface="Franklin Gothic Medium" pitchFamily="34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</a:rPr>
                  <a:t>Observables in neutron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kern="0" dirty="0">
                    <a:solidFill>
                      <a:srgbClr val="000000"/>
                    </a:solidFill>
                    <a:latin typeface="Goudy Old Style" panose="02020502050305020303" pitchFamily="18" charset="0"/>
                    <a:cs typeface="Arial" pitchFamily="34" charset="0"/>
                  </a:rPr>
                  <a:t> decay</a:t>
                </a:r>
                <a:endParaRPr lang="el-GR" kern="0" dirty="0">
                  <a:solidFill>
                    <a:srgbClr val="000000"/>
                  </a:solidFill>
                  <a:latin typeface="Franklin Gothic Medium"/>
                  <a:cs typeface="Arial" pitchFamily="34" charset="0"/>
                </a:endParaRPr>
              </a:p>
            </p:txBody>
          </p:sp>
        </mc:Choice>
        <mc:Fallback xmlns="">
          <p:sp>
            <p:nvSpPr>
              <p:cNvPr id="4" name="Rectangle 13">
                <a:extLst>
                  <a:ext uri="{FF2B5EF4-FFF2-40B4-BE49-F238E27FC236}">
                    <a16:creationId xmlns:a16="http://schemas.microsoft.com/office/drawing/2014/main" id="{6B1CB8E8-5AAB-E3B6-5294-0D77196D7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77950" y="78065"/>
                <a:ext cx="6388100" cy="672906"/>
              </a:xfrm>
              <a:prstGeom prst="rect">
                <a:avLst/>
              </a:prstGeom>
              <a:blipFill>
                <a:blip r:embed="rId9"/>
                <a:stretch>
                  <a:fillRect t="-5455" b="-2272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7386651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2.8|21.3|27.3|19.3|12.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2.8|21.3|27.3|19.3|12.5"/>
</p:tagLst>
</file>

<file path=ppt/theme/theme1.xml><?xml version="1.0" encoding="utf-8"?>
<a:theme xmlns:a="http://schemas.openxmlformats.org/drawingml/2006/main" name="Title Screen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Content: Meta Info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Fancy Pictures">
  <a:themeElements>
    <a:clrScheme name="UT Theme 2013-10-16">
      <a:dk1>
        <a:srgbClr val="3D3D3F"/>
      </a:dk1>
      <a:lt1>
        <a:srgbClr val="FFFFFF"/>
      </a:lt1>
      <a:dk2>
        <a:srgbClr val="515151"/>
      </a:dk2>
      <a:lt2>
        <a:srgbClr val="EBE7DA"/>
      </a:lt2>
      <a:accent1>
        <a:srgbClr val="416884"/>
      </a:accent1>
      <a:accent2>
        <a:srgbClr val="60376B"/>
      </a:accent2>
      <a:accent3>
        <a:srgbClr val="F82D31"/>
      </a:accent3>
      <a:accent4>
        <a:srgbClr val="FA6F1C"/>
      </a:accent4>
      <a:accent5>
        <a:srgbClr val="A8BE4A"/>
      </a:accent5>
      <a:accent6>
        <a:srgbClr val="4A8370"/>
      </a:accent6>
      <a:hlink>
        <a:srgbClr val="0D4467"/>
      </a:hlink>
      <a:folHlink>
        <a:srgbClr val="33547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Charts">
  <a:themeElements>
    <a:clrScheme name="UT Theme 2013-10-16">
      <a:dk1>
        <a:srgbClr val="3D3D3F"/>
      </a:dk1>
      <a:lt1>
        <a:srgbClr val="FFFFFF"/>
      </a:lt1>
      <a:dk2>
        <a:srgbClr val="515151"/>
      </a:dk2>
      <a:lt2>
        <a:srgbClr val="EBE7DA"/>
      </a:lt2>
      <a:accent1>
        <a:srgbClr val="416884"/>
      </a:accent1>
      <a:accent2>
        <a:srgbClr val="60376B"/>
      </a:accent2>
      <a:accent3>
        <a:srgbClr val="F82D31"/>
      </a:accent3>
      <a:accent4>
        <a:srgbClr val="FA6F1C"/>
      </a:accent4>
      <a:accent5>
        <a:srgbClr val="A8BE4A"/>
      </a:accent5>
      <a:accent6>
        <a:srgbClr val="4A8370"/>
      </a:accent6>
      <a:hlink>
        <a:srgbClr val="0D4467"/>
      </a:hlink>
      <a:folHlink>
        <a:srgbClr val="33547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1_UTK 2020_Orange">
  <a:themeElements>
    <a:clrScheme name="University of Tennessee">
      <a:dk1>
        <a:srgbClr val="58595B"/>
      </a:dk1>
      <a:lt1>
        <a:srgbClr val="F0F0F0"/>
      </a:lt1>
      <a:dk2>
        <a:srgbClr val="000000"/>
      </a:dk2>
      <a:lt2>
        <a:srgbClr val="FFFFFF"/>
      </a:lt2>
      <a:accent1>
        <a:srgbClr val="FF8200"/>
      </a:accent1>
      <a:accent2>
        <a:srgbClr val="2197A9"/>
      </a:accent2>
      <a:accent3>
        <a:srgbClr val="8D2048"/>
      </a:accent3>
      <a:accent4>
        <a:srgbClr val="FED535"/>
      </a:accent4>
      <a:accent5>
        <a:srgbClr val="E65933"/>
      </a:accent5>
      <a:accent6>
        <a:srgbClr val="006C93"/>
      </a:accent6>
      <a:hlink>
        <a:srgbClr val="58595B"/>
      </a:hlink>
      <a:folHlink>
        <a:srgbClr val="58595B"/>
      </a:folHlink>
    </a:clrScheme>
    <a:fontScheme name="UTK">
      <a:majorFont>
        <a:latin typeface="Arial Nova"/>
        <a:ea typeface=""/>
        <a:cs typeface=""/>
      </a:majorFont>
      <a:minorFont>
        <a:latin typeface="Arial Nov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 algn="l">
          <a:defRPr sz="1500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C94BDD4B-E6ED-4D8E-ADAB-ACF2250EB413}" vid="{F6A72376-E9A1-4622-A75D-C4211D8C73DD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7005</TotalTime>
  <Words>2670</Words>
  <Application>Microsoft Office PowerPoint</Application>
  <PresentationFormat>On-screen Show (16:9)</PresentationFormat>
  <Paragraphs>549</Paragraphs>
  <Slides>48</Slides>
  <Notes>17</Notes>
  <HiddenSlides>4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48</vt:i4>
      </vt:variant>
    </vt:vector>
  </HeadingPairs>
  <TitlesOfParts>
    <vt:vector size="67" baseType="lpstr">
      <vt:lpstr>Aptos</vt:lpstr>
      <vt:lpstr>Arial</vt:lpstr>
      <vt:lpstr>Arial Nova</vt:lpstr>
      <vt:lpstr>Arial Nova Light</vt:lpstr>
      <vt:lpstr>Calibri</vt:lpstr>
      <vt:lpstr>Cambria Math</vt:lpstr>
      <vt:lpstr>Franklin Gothic Medium</vt:lpstr>
      <vt:lpstr>Garamond</vt:lpstr>
      <vt:lpstr>Goudy Old Style</vt:lpstr>
      <vt:lpstr>Roboto</vt:lpstr>
      <vt:lpstr>Times New Roman</vt:lpstr>
      <vt:lpstr>Title Screens</vt:lpstr>
      <vt:lpstr>Content: Meta Info</vt:lpstr>
      <vt:lpstr>Fancy Pictures</vt:lpstr>
      <vt:lpstr>Charts</vt:lpstr>
      <vt:lpstr>1_UTK 2020_Orange</vt:lpstr>
      <vt:lpstr>Office Theme</vt:lpstr>
      <vt:lpstr>Equation</vt:lpstr>
      <vt:lpstr>Formel</vt:lpstr>
      <vt:lpstr>PowerPoint Presentation</vt:lpstr>
      <vt:lpstr>Why study neutron beta decay?</vt:lpstr>
      <vt:lpstr>The weak interaction</vt:lpstr>
      <vt:lpstr>The weak interaction</vt:lpstr>
      <vt:lpstr>The weak interaction</vt:lpstr>
      <vt:lpstr>In 2016, there was a bit of tension</vt:lpstr>
      <vt:lpstr>Today….there’s more tension</vt:lpstr>
      <vt:lpstr>PowerPoint Presentation</vt:lpstr>
      <vt:lpstr>PowerPoint Presentation</vt:lpstr>
      <vt:lpstr>PowerPoint Presentation</vt:lpstr>
      <vt:lpstr>Quark Mixing in the Weak Interaction</vt:lpstr>
      <vt:lpstr>PowerPoint Presentation</vt:lpstr>
      <vt:lpstr>Vud from nuclear beta decay</vt:lpstr>
      <vt:lpstr>Vud from neutron beta decay</vt:lpstr>
      <vt:lpstr>Current landscape in decay correlations</vt:lpstr>
      <vt:lpstr>Current landscape in decay correlations</vt:lpstr>
      <vt:lpstr>Selection of recent theory highlights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Nab – first β-decay experiment at the SNS</vt:lpstr>
      <vt:lpstr>PowerPoint Presentation</vt:lpstr>
      <vt:lpstr>Nab experiment</vt:lpstr>
      <vt:lpstr>PowerPoint Presentation</vt:lpstr>
      <vt:lpstr>PowerPoint Presentation</vt:lpstr>
      <vt:lpstr>PowerPoint Presentation</vt:lpstr>
      <vt:lpstr>PowerPoint Presentation</vt:lpstr>
      <vt:lpstr>Detector Studies</vt:lpstr>
      <vt:lpstr>DAQ Studies</vt:lpstr>
      <vt:lpstr>Detector Temperature Studies</vt:lpstr>
      <vt:lpstr>PowerPoint Presentation</vt:lpstr>
      <vt:lpstr>Summer 2023 First full phase space reconstruction of neutron β decay (E_e &gt; 100 keV) 1.6e7 events above background = (Δa\/a)_stat∼1%  (final goal &lt;0.1%)   </vt:lpstr>
      <vt:lpstr>Summer 2023 First full phase space reconstruction of neutron β decay (E_e &gt; 100 keV) 1.6e7 events above background = (Δa\/a)_stat∼1%  (final goal &lt;0.1%)   </vt:lpstr>
      <vt:lpstr>Summer 2023 First full phase space reconstruction of neutron β decay (E_e &gt; 100 keV) 1.6e7 events above background = (Δa\/a)_stat∼1%  (final goal &lt;0.1%)   </vt:lpstr>
      <vt:lpstr>Summer 2023 First full phase space reconstruction of neutron β decay (E_e &gt; 100 keV) 1.6e7 events above background = (Δa\/a)_stat∼1%  (final goal &lt;0.1%)   </vt:lpstr>
      <vt:lpstr>Fall 2024/Spring 2025 Transitioning to Production Running</vt:lpstr>
      <vt:lpstr>Preliminary results from 2025:  phase space</vt:lpstr>
      <vt:lpstr>PowerPoint Presentation</vt:lpstr>
      <vt:lpstr>PowerPoint Presentation</vt:lpstr>
      <vt:lpstr>Thank you</vt:lpstr>
      <vt:lpstr>2023 Commissioning Results:  Limits on Excited Neutrons</vt:lpstr>
      <vt:lpstr>Residual neutron polarization measurement</vt:lpstr>
      <vt:lpstr>PowerPoint Presentation</vt:lpstr>
    </vt:vector>
  </TitlesOfParts>
  <Manager/>
  <Company>University of Tennessee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UT PowerPoint Template 2015 ver 1</dc:title>
  <dc:subject/>
  <dc:creator>Fomin, Nadia</dc:creator>
  <cp:keywords/>
  <dc:description/>
  <cp:lastModifiedBy>Fomin, Nadia</cp:lastModifiedBy>
  <cp:revision>163</cp:revision>
  <dcterms:created xsi:type="dcterms:W3CDTF">2014-12-02T19:58:44Z</dcterms:created>
  <dcterms:modified xsi:type="dcterms:W3CDTF">2025-09-09T07:33:25Z</dcterms:modified>
  <cp:category/>
</cp:coreProperties>
</file>